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5" r:id="rId6"/>
    <p:sldMasterId id="2147483704" r:id="rId7"/>
    <p:sldMasterId id="2147483768" r:id="rId8"/>
  </p:sldMasterIdLst>
  <p:notesMasterIdLst>
    <p:notesMasterId r:id="rId23"/>
  </p:notesMasterIdLst>
  <p:handoutMasterIdLst>
    <p:handoutMasterId r:id="rId24"/>
  </p:handoutMasterIdLst>
  <p:sldIdLst>
    <p:sldId id="256" r:id="rId9"/>
    <p:sldId id="477" r:id="rId10"/>
    <p:sldId id="468" r:id="rId11"/>
    <p:sldId id="474" r:id="rId12"/>
    <p:sldId id="469" r:id="rId13"/>
    <p:sldId id="307" r:id="rId14"/>
    <p:sldId id="473" r:id="rId15"/>
    <p:sldId id="466" r:id="rId16"/>
    <p:sldId id="461" r:id="rId17"/>
    <p:sldId id="257" r:id="rId18"/>
    <p:sldId id="261" r:id="rId19"/>
    <p:sldId id="475" r:id="rId20"/>
    <p:sldId id="476" r:id="rId21"/>
    <p:sldId id="478"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erine Sezen" initials="CS" lastIdx="1" clrIdx="0">
    <p:extLst>
      <p:ext uri="{19B8F6BF-5375-455C-9EA6-DF929625EA0E}">
        <p15:presenceInfo xmlns:p15="http://schemas.microsoft.com/office/powerpoint/2012/main" userId="S::catherine.sezen@ad.aoc.co.uk::b308251d-f498-413f-a3d4-db6810621b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5"/>
    <p:restoredTop sz="81731" autoAdjust="0"/>
  </p:normalViewPr>
  <p:slideViewPr>
    <p:cSldViewPr snapToGrid="0" snapToObjects="1">
      <p:cViewPr varScale="1">
        <p:scale>
          <a:sx n="137" d="100"/>
          <a:sy n="137" d="100"/>
        </p:scale>
        <p:origin x="984" y="17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6F5B86-135D-429A-93DC-5F827C68E4E6}" type="datetimeFigureOut">
              <a:rPr lang="en-GB" smtClean="0"/>
              <a:t>31/08/2021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00B2D9-A0FE-4A84-B29D-8E21F9897A99}" type="slidenum">
              <a:rPr lang="en-GB" smtClean="0"/>
              <a:t>‹#›</a:t>
            </a:fld>
            <a:endParaRPr lang="en-GB"/>
          </a:p>
        </p:txBody>
      </p:sp>
    </p:spTree>
    <p:extLst>
      <p:ext uri="{BB962C8B-B14F-4D97-AF65-F5344CB8AC3E}">
        <p14:creationId xmlns:p14="http://schemas.microsoft.com/office/powerpoint/2010/main" val="3022219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085B72-ED17-4CE2-8CD3-BA8F40494F30}" type="datetimeFigureOut">
              <a:rPr lang="en-GB" smtClean="0"/>
              <a:t>31/08/2021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2B446B-F041-4C9F-956E-09C9989F77EA}" type="slidenum">
              <a:rPr lang="en-GB" smtClean="0"/>
              <a:t>‹#›</a:t>
            </a:fld>
            <a:endParaRPr lang="en-GB"/>
          </a:p>
        </p:txBody>
      </p:sp>
    </p:spTree>
    <p:extLst>
      <p:ext uri="{BB962C8B-B14F-4D97-AF65-F5344CB8AC3E}">
        <p14:creationId xmlns:p14="http://schemas.microsoft.com/office/powerpoint/2010/main" val="2087844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2B446B-F041-4C9F-956E-09C9989F77EA}" type="slidenum">
              <a:rPr lang="en-GB" smtClean="0"/>
              <a:t>3</a:t>
            </a:fld>
            <a:endParaRPr lang="en-GB"/>
          </a:p>
        </p:txBody>
      </p:sp>
    </p:spTree>
    <p:extLst>
      <p:ext uri="{BB962C8B-B14F-4D97-AF65-F5344CB8AC3E}">
        <p14:creationId xmlns:p14="http://schemas.microsoft.com/office/powerpoint/2010/main" val="2327399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2B446B-F041-4C9F-956E-09C9989F77EA}" type="slidenum">
              <a:rPr lang="en-GB" smtClean="0"/>
              <a:t>4</a:t>
            </a:fld>
            <a:endParaRPr lang="en-GB"/>
          </a:p>
        </p:txBody>
      </p:sp>
    </p:spTree>
    <p:extLst>
      <p:ext uri="{BB962C8B-B14F-4D97-AF65-F5344CB8AC3E}">
        <p14:creationId xmlns:p14="http://schemas.microsoft.com/office/powerpoint/2010/main" val="1940039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2B446B-F041-4C9F-956E-09C9989F77EA}" type="slidenum">
              <a:rPr lang="en-GB" smtClean="0"/>
              <a:t>6</a:t>
            </a:fld>
            <a:endParaRPr lang="en-GB"/>
          </a:p>
        </p:txBody>
      </p:sp>
    </p:spTree>
    <p:extLst>
      <p:ext uri="{BB962C8B-B14F-4D97-AF65-F5344CB8AC3E}">
        <p14:creationId xmlns:p14="http://schemas.microsoft.com/office/powerpoint/2010/main" val="2402854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2B446B-F041-4C9F-956E-09C9989F77EA}" type="slidenum">
              <a:rPr lang="en-GB" smtClean="0"/>
              <a:t>9</a:t>
            </a:fld>
            <a:endParaRPr lang="en-GB"/>
          </a:p>
        </p:txBody>
      </p:sp>
    </p:spTree>
    <p:extLst>
      <p:ext uri="{BB962C8B-B14F-4D97-AF65-F5344CB8AC3E}">
        <p14:creationId xmlns:p14="http://schemas.microsoft.com/office/powerpoint/2010/main" val="202866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C2B446B-F041-4C9F-956E-09C9989F77EA}" type="slidenum">
              <a:rPr lang="en-GB" smtClean="0"/>
              <a:t>14</a:t>
            </a:fld>
            <a:endParaRPr lang="en-GB"/>
          </a:p>
        </p:txBody>
      </p:sp>
    </p:spTree>
    <p:extLst>
      <p:ext uri="{BB962C8B-B14F-4D97-AF65-F5344CB8AC3E}">
        <p14:creationId xmlns:p14="http://schemas.microsoft.com/office/powerpoint/2010/main" val="9734306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0.sv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0.sv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0.sv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PP cover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80512" cy="5164038"/>
          </a:xfrm>
          <a:prstGeom prst="rect">
            <a:avLst/>
          </a:prstGeom>
        </p:spPr>
      </p:pic>
      <p:sp>
        <p:nvSpPr>
          <p:cNvPr id="2" name="Title 1"/>
          <p:cNvSpPr>
            <a:spLocks noGrp="1"/>
          </p:cNvSpPr>
          <p:nvPr>
            <p:ph type="ctrTitle" hasCustomPrompt="1"/>
          </p:nvPr>
        </p:nvSpPr>
        <p:spPr>
          <a:xfrm>
            <a:off x="450931" y="2222352"/>
            <a:ext cx="5094736" cy="2091218"/>
          </a:xfrm>
        </p:spPr>
        <p:txBody>
          <a:bodyPr anchor="t"/>
          <a:lstStyle>
            <a:lvl1pPr algn="l">
              <a:defRPr>
                <a:solidFill>
                  <a:schemeClr val="bg1"/>
                </a:solidFill>
              </a:defRPr>
            </a:lvl1pPr>
          </a:lstStyle>
          <a:p>
            <a:r>
              <a:rPr lang="en-GB" dirty="0"/>
              <a:t>Presentation </a:t>
            </a:r>
            <a:br>
              <a:rPr lang="en-GB" dirty="0"/>
            </a:br>
            <a:r>
              <a:rPr lang="en-GB" dirty="0"/>
              <a:t>title</a:t>
            </a:r>
            <a:endParaRPr lang="en-US" dirty="0"/>
          </a:p>
        </p:txBody>
      </p:sp>
      <p:sp>
        <p:nvSpPr>
          <p:cNvPr id="3" name="Subtitle 2"/>
          <p:cNvSpPr>
            <a:spLocks noGrp="1"/>
          </p:cNvSpPr>
          <p:nvPr>
            <p:ph type="subTitle" idx="1" hasCustomPrompt="1"/>
          </p:nvPr>
        </p:nvSpPr>
        <p:spPr>
          <a:xfrm>
            <a:off x="450931" y="4414759"/>
            <a:ext cx="5094736" cy="317479"/>
          </a:xfrm>
        </p:spPr>
        <p:txBody>
          <a:bodyPr>
            <a:normAutofit/>
          </a:bodyPr>
          <a:lstStyle>
            <a:lvl1pPr marL="0" indent="0" algn="l">
              <a:buNone/>
              <a:defRPr sz="20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Name and job title</a:t>
            </a:r>
            <a:endParaRPr lang="en-US" dirty="0"/>
          </a:p>
        </p:txBody>
      </p:sp>
      <p:pic>
        <p:nvPicPr>
          <p:cNvPr id="5" name="Picture 4" descr="AOC-Logo-Primary-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0931" y="414864"/>
            <a:ext cx="1717392" cy="1119014"/>
          </a:xfrm>
          <a:prstGeom prst="rect">
            <a:avLst/>
          </a:prstGeom>
        </p:spPr>
      </p:pic>
    </p:spTree>
    <p:extLst>
      <p:ext uri="{BB962C8B-B14F-4D97-AF65-F5344CB8AC3E}">
        <p14:creationId xmlns:p14="http://schemas.microsoft.com/office/powerpoint/2010/main" val="4423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section - Raspberry">
    <p:bg>
      <p:bgPr>
        <a:solidFill>
          <a:schemeClr val="accent6"/>
        </a:solidFill>
        <a:effectLst/>
      </p:bgPr>
    </p:bg>
    <p:spTree>
      <p:nvGrpSpPr>
        <p:cNvPr id="1" name=""/>
        <p:cNvGrpSpPr/>
        <p:nvPr/>
      </p:nvGrpSpPr>
      <p:grpSpPr>
        <a:xfrm>
          <a:off x="0" y="0"/>
          <a:ext cx="0" cy="0"/>
          <a:chOff x="0" y="0"/>
          <a:chExt cx="0" cy="0"/>
        </a:xfrm>
      </p:grpSpPr>
      <p:pic>
        <p:nvPicPr>
          <p:cNvPr id="2" name="Picture 1" descr="colour slides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title" hasCustomPrompt="1"/>
          </p:nvPr>
        </p:nvSpPr>
        <p:spPr>
          <a:xfrm>
            <a:off x="457200" y="2170028"/>
            <a:ext cx="8229600" cy="536504"/>
          </a:xfrm>
        </p:spPr>
        <p:txBody>
          <a:bodyPr/>
          <a:lstStyle>
            <a:lvl1pPr algn="ctr">
              <a:defRPr>
                <a:solidFill>
                  <a:schemeClr val="bg2"/>
                </a:solidFill>
              </a:defRPr>
            </a:lvl1pPr>
          </a:lstStyle>
          <a:p>
            <a:r>
              <a:rPr lang="en-GB" dirty="0"/>
              <a:t>Section title</a:t>
            </a:r>
            <a:endParaRPr lang="en-US" dirty="0"/>
          </a:p>
        </p:txBody>
      </p:sp>
    </p:spTree>
    <p:extLst>
      <p:ext uri="{BB962C8B-B14F-4D97-AF65-F5344CB8AC3E}">
        <p14:creationId xmlns:p14="http://schemas.microsoft.com/office/powerpoint/2010/main" val="400543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ub-section - Dark blu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166260"/>
            <a:ext cx="8229600" cy="536504"/>
          </a:xfrm>
        </p:spPr>
        <p:txBody>
          <a:bodyPr/>
          <a:lstStyle>
            <a:lvl1pPr algn="ctr">
              <a:defRPr>
                <a:solidFill>
                  <a:srgbClr val="FFFFFF"/>
                </a:solidFill>
              </a:defRPr>
            </a:lvl1pPr>
          </a:lstStyle>
          <a:p>
            <a:r>
              <a:rPr lang="en-GB" dirty="0"/>
              <a:t>Section title</a:t>
            </a:r>
            <a:endParaRPr lang="en-US" dirty="0"/>
          </a:p>
        </p:txBody>
      </p:sp>
    </p:spTree>
    <p:extLst>
      <p:ext uri="{BB962C8B-B14F-4D97-AF65-F5344CB8AC3E}">
        <p14:creationId xmlns:p14="http://schemas.microsoft.com/office/powerpoint/2010/main" val="128704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descr="colour slides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title" hasCustomPrompt="1"/>
          </p:nvPr>
        </p:nvSpPr>
        <p:spPr>
          <a:xfrm>
            <a:off x="457200" y="2166260"/>
            <a:ext cx="8229600" cy="536504"/>
          </a:xfrm>
        </p:spPr>
        <p:txBody>
          <a:bodyPr/>
          <a:lstStyle>
            <a:lvl1pPr algn="ctr">
              <a:defRPr>
                <a:solidFill>
                  <a:srgbClr val="FFFFFF"/>
                </a:solidFill>
              </a:defRPr>
            </a:lvl1pPr>
          </a:lstStyle>
          <a:p>
            <a:r>
              <a:rPr lang="en-GB" dirty="0"/>
              <a:t>Section title</a:t>
            </a:r>
            <a:endParaRPr lang="en-US" dirty="0"/>
          </a:p>
        </p:txBody>
      </p:sp>
    </p:spTree>
    <p:extLst>
      <p:ext uri="{BB962C8B-B14F-4D97-AF65-F5344CB8AC3E}">
        <p14:creationId xmlns:p14="http://schemas.microsoft.com/office/powerpoint/2010/main" val="423376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ub-section - amber">
    <p:bg>
      <p:bgPr>
        <a:solidFill>
          <a:schemeClr val="accent4"/>
        </a:solidFill>
        <a:effectLst/>
      </p:bgPr>
    </p:bg>
    <p:spTree>
      <p:nvGrpSpPr>
        <p:cNvPr id="1" name=""/>
        <p:cNvGrpSpPr/>
        <p:nvPr/>
      </p:nvGrpSpPr>
      <p:grpSpPr>
        <a:xfrm>
          <a:off x="0" y="0"/>
          <a:ext cx="0" cy="0"/>
          <a:chOff x="0" y="0"/>
          <a:chExt cx="0" cy="0"/>
        </a:xfrm>
      </p:grpSpPr>
      <p:pic>
        <p:nvPicPr>
          <p:cNvPr id="3" name="Picture 2" descr="colour slides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457200" y="2177137"/>
            <a:ext cx="8229600" cy="536504"/>
          </a:xfrm>
        </p:spPr>
        <p:txBody>
          <a:bodyPr/>
          <a:lstStyle>
            <a:lvl1pPr algn="ctr">
              <a:defRPr>
                <a:solidFill>
                  <a:srgbClr val="FFFFFF"/>
                </a:solidFill>
              </a:defRPr>
            </a:lvl1pPr>
          </a:lstStyle>
          <a:p>
            <a:r>
              <a:rPr lang="en-GB" dirty="0"/>
              <a:t>Section title</a:t>
            </a:r>
            <a:endParaRPr lang="en-US" dirty="0"/>
          </a:p>
        </p:txBody>
      </p:sp>
    </p:spTree>
    <p:extLst>
      <p:ext uri="{BB962C8B-B14F-4D97-AF65-F5344CB8AC3E}">
        <p14:creationId xmlns:p14="http://schemas.microsoft.com/office/powerpoint/2010/main" val="128704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Question &amp; contact page">
    <p:spTree>
      <p:nvGrpSpPr>
        <p:cNvPr id="1" name=""/>
        <p:cNvGrpSpPr/>
        <p:nvPr/>
      </p:nvGrpSpPr>
      <p:grpSpPr>
        <a:xfrm>
          <a:off x="0" y="0"/>
          <a:ext cx="0" cy="0"/>
          <a:chOff x="0" y="0"/>
          <a:chExt cx="0" cy="0"/>
        </a:xfrm>
      </p:grpSpPr>
      <p:pic>
        <p:nvPicPr>
          <p:cNvPr id="5" name="Picture 4" descr="colour slides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hasCustomPrompt="1"/>
          </p:nvPr>
        </p:nvSpPr>
        <p:spPr>
          <a:xfrm>
            <a:off x="462624" y="1519044"/>
            <a:ext cx="8095087" cy="703309"/>
          </a:xfrm>
        </p:spPr>
        <p:txBody>
          <a:bodyPr anchor="t"/>
          <a:lstStyle>
            <a:lvl1pPr algn="ctr">
              <a:defRPr>
                <a:solidFill>
                  <a:schemeClr val="bg1"/>
                </a:solidFill>
              </a:defRPr>
            </a:lvl1pPr>
          </a:lstStyle>
          <a:p>
            <a:r>
              <a:rPr lang="en-GB" dirty="0"/>
              <a:t>Any questions?</a:t>
            </a:r>
            <a:endParaRPr lang="en-US" dirty="0"/>
          </a:p>
        </p:txBody>
      </p:sp>
      <p:sp>
        <p:nvSpPr>
          <p:cNvPr id="3" name="Subtitle 2"/>
          <p:cNvSpPr>
            <a:spLocks noGrp="1"/>
          </p:cNvSpPr>
          <p:nvPr>
            <p:ph type="subTitle" idx="1" hasCustomPrompt="1"/>
          </p:nvPr>
        </p:nvSpPr>
        <p:spPr>
          <a:xfrm>
            <a:off x="450931" y="3004242"/>
            <a:ext cx="8095086" cy="982024"/>
          </a:xfrm>
        </p:spPr>
        <p:txBody>
          <a:bodyPr>
            <a:normAutofit/>
          </a:bodyPr>
          <a:lstStyle>
            <a:lvl1pPr marL="0" indent="0" algn="ctr">
              <a:buNone/>
              <a:defRPr sz="2000" b="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Name </a:t>
            </a:r>
          </a:p>
          <a:p>
            <a:r>
              <a:rPr lang="en-GB" dirty="0"/>
              <a:t>Title</a:t>
            </a:r>
          </a:p>
          <a:p>
            <a:r>
              <a:rPr lang="en-GB" dirty="0"/>
              <a:t>Contact details</a:t>
            </a:r>
          </a:p>
        </p:txBody>
      </p:sp>
    </p:spTree>
    <p:extLst>
      <p:ext uri="{BB962C8B-B14F-4D97-AF65-F5344CB8AC3E}">
        <p14:creationId xmlns:p14="http://schemas.microsoft.com/office/powerpoint/2010/main" val="256399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903332" y="778749"/>
            <a:ext cx="73366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361"/>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7" name="Freeform 6">
            <a:extLst>
              <a:ext uri="{FF2B5EF4-FFF2-40B4-BE49-F238E27FC236}">
                <a16:creationId xmlns:a16="http://schemas.microsoft.com/office/drawing/2014/main" id="{4C7ADA1A-7896-E442-830A-907F10FB58E2}"/>
              </a:ext>
            </a:extLst>
          </p:cNvPr>
          <p:cNvSpPr/>
          <p:nvPr/>
        </p:nvSpPr>
        <p:spPr>
          <a:xfrm>
            <a:off x="0" y="1284623"/>
            <a:ext cx="862012"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spTree>
    <p:extLst>
      <p:ext uri="{BB962C8B-B14F-4D97-AF65-F5344CB8AC3E}">
        <p14:creationId xmlns:p14="http://schemas.microsoft.com/office/powerpoint/2010/main" val="88273704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7810501" y="4501176"/>
            <a:ext cx="1047749" cy="351483"/>
          </a:xfrm>
          <a:prstGeom prst="rect">
            <a:avLst/>
          </a:prstGeom>
          <a:blipFill>
            <a:blip r:embed="rId4" cstate="print"/>
            <a:stretch>
              <a:fillRect/>
            </a:stretch>
          </a:blipFill>
        </p:spPr>
        <p:txBody>
          <a:bodyPr wrap="square" lIns="0" tIns="0" rIns="0" bIns="0" rtlCol="0"/>
          <a:lstStyle/>
          <a:p>
            <a:endParaRPr sz="614"/>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5749" y="4490341"/>
            <a:ext cx="587433" cy="367120"/>
          </a:xfrm>
          <a:prstGeom prst="rect">
            <a:avLst/>
          </a:prstGeom>
        </p:spPr>
      </p:pic>
    </p:spTree>
    <p:extLst>
      <p:ext uri="{BB962C8B-B14F-4D97-AF65-F5344CB8AC3E}">
        <p14:creationId xmlns:p14="http://schemas.microsoft.com/office/powerpoint/2010/main" val="4071909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3428278" y="0"/>
            <a:ext cx="2287444" cy="5143500"/>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7810501" y="4501176"/>
            <a:ext cx="1047749" cy="351483"/>
          </a:xfrm>
          <a:prstGeom prst="rect">
            <a:avLst/>
          </a:prstGeom>
          <a:blipFill>
            <a:blip r:embed="rId4" cstate="print"/>
            <a:stretch>
              <a:fillRect/>
            </a:stretch>
          </a:blipFill>
        </p:spPr>
        <p:txBody>
          <a:bodyPr wrap="square" lIns="0" tIns="0" rIns="0" bIns="0" rtlCol="0"/>
          <a:lstStyle/>
          <a:p>
            <a:endParaRPr sz="614"/>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5749" y="4490341"/>
            <a:ext cx="587433" cy="367120"/>
          </a:xfrm>
          <a:prstGeom prst="rect">
            <a:avLst/>
          </a:prstGeom>
        </p:spPr>
      </p:pic>
    </p:spTree>
    <p:extLst>
      <p:ext uri="{BB962C8B-B14F-4D97-AF65-F5344CB8AC3E}">
        <p14:creationId xmlns:p14="http://schemas.microsoft.com/office/powerpoint/2010/main" val="28097093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3428278" y="0"/>
            <a:ext cx="2287444" cy="5143500"/>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7810501" y="4501176"/>
            <a:ext cx="1047749" cy="351483"/>
          </a:xfrm>
          <a:prstGeom prst="rect">
            <a:avLst/>
          </a:prstGeom>
          <a:blipFill>
            <a:blip r:embed="rId4" cstate="print"/>
            <a:stretch>
              <a:fillRect/>
            </a:stretch>
          </a:blipFill>
        </p:spPr>
        <p:txBody>
          <a:bodyPr wrap="square" lIns="0" tIns="0" rIns="0" bIns="0" rtlCol="0"/>
          <a:lstStyle/>
          <a:p>
            <a:endParaRPr sz="614"/>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5749" y="4490341"/>
            <a:ext cx="587433" cy="367120"/>
          </a:xfrm>
          <a:prstGeom prst="rect">
            <a:avLst/>
          </a:prstGeom>
        </p:spPr>
      </p:pic>
    </p:spTree>
    <p:extLst>
      <p:ext uri="{BB962C8B-B14F-4D97-AF65-F5344CB8AC3E}">
        <p14:creationId xmlns:p14="http://schemas.microsoft.com/office/powerpoint/2010/main" val="2467307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7810501" y="4501176"/>
            <a:ext cx="1047749" cy="351483"/>
          </a:xfrm>
          <a:prstGeom prst="rect">
            <a:avLst/>
          </a:prstGeom>
          <a:blipFill>
            <a:blip r:embed="rId4" cstate="print"/>
            <a:stretch>
              <a:fillRect/>
            </a:stretch>
          </a:blipFill>
        </p:spPr>
        <p:txBody>
          <a:bodyPr wrap="square" lIns="0" tIns="0" rIns="0" bIns="0" rtlCol="0"/>
          <a:lstStyle/>
          <a:p>
            <a:endParaRPr sz="614"/>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2433286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normAutofit/>
          </a:bodyPr>
          <a:lstStyle>
            <a:lvl1pPr algn="l">
              <a:defRPr sz="4000"/>
            </a:lvl1pPr>
          </a:lstStyle>
          <a:p>
            <a:r>
              <a:rPr lang="en-GB" dirty="0"/>
              <a:t>Click to edit Master title style</a:t>
            </a:r>
            <a:endParaRPr lang="en-US" dirty="0"/>
          </a:p>
        </p:txBody>
      </p:sp>
      <p:sp>
        <p:nvSpPr>
          <p:cNvPr id="3" name="Content Placeholder 2"/>
          <p:cNvSpPr>
            <a:spLocks noGrp="1"/>
          </p:cNvSpPr>
          <p:nvPr>
            <p:ph idx="1"/>
          </p:nvPr>
        </p:nvSpPr>
        <p:spPr>
          <a:xfrm>
            <a:off x="457200" y="1085063"/>
            <a:ext cx="8229600" cy="3711626"/>
          </a:xfrm>
        </p:spPr>
        <p:txBody>
          <a:bodyPr/>
          <a:lstStyle>
            <a:lvl1pPr>
              <a:defRPr>
                <a:solidFill>
                  <a:srgbClr val="3C3C3B"/>
                </a:solidFill>
              </a:defRPr>
            </a:lvl1pPr>
            <a:lvl2pPr>
              <a:buClr>
                <a:schemeClr val="tx2"/>
              </a:buClr>
              <a:defRPr>
                <a:solidFill>
                  <a:srgbClr val="3C3C3B"/>
                </a:solidFill>
              </a:defRPr>
            </a:lvl2pPr>
            <a:lvl3pPr>
              <a:defRPr>
                <a:solidFill>
                  <a:srgbClr val="3C3C3B"/>
                </a:solidFill>
              </a:defRPr>
            </a:lvl3pPr>
            <a:lvl4pPr>
              <a:defRPr>
                <a:solidFill>
                  <a:srgbClr val="3C3C3B"/>
                </a:solidFill>
              </a:defRPr>
            </a:lvl4pPr>
            <a:lvl5pPr>
              <a:defRPr>
                <a:solidFill>
                  <a:srgbClr val="3C3C3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6211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3428278" y="0"/>
            <a:ext cx="2287444" cy="5143500"/>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7810501" y="4501176"/>
            <a:ext cx="1047749" cy="351483"/>
          </a:xfrm>
          <a:prstGeom prst="rect">
            <a:avLst/>
          </a:prstGeom>
          <a:blipFill>
            <a:blip r:embed="rId4" cstate="print"/>
            <a:stretch>
              <a:fillRect/>
            </a:stretch>
          </a:blipFill>
        </p:spPr>
        <p:txBody>
          <a:bodyPr wrap="square" lIns="0" tIns="0" rIns="0" bIns="0" rtlCol="0"/>
          <a:lstStyle/>
          <a:p>
            <a:endParaRPr sz="614"/>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334346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3428278" y="0"/>
            <a:ext cx="2287444" cy="5143500"/>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7810501" y="4501659"/>
            <a:ext cx="1047749" cy="351487"/>
          </a:xfrm>
          <a:prstGeom prst="rect">
            <a:avLst/>
          </a:prstGeom>
          <a:blipFill>
            <a:blip r:embed="rId6" cstate="print"/>
            <a:stretch>
              <a:fillRect/>
            </a:stretch>
          </a:blipFill>
        </p:spPr>
        <p:txBody>
          <a:bodyPr wrap="square" lIns="0" tIns="0" rIns="0" bIns="0" rtlCol="0"/>
          <a:lstStyle/>
          <a:p>
            <a:endParaRPr sz="614"/>
          </a:p>
        </p:txBody>
      </p:sp>
    </p:spTree>
    <p:extLst>
      <p:ext uri="{BB962C8B-B14F-4D97-AF65-F5344CB8AC3E}">
        <p14:creationId xmlns:p14="http://schemas.microsoft.com/office/powerpoint/2010/main" val="795228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2281665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311199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3278614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7810501" y="4501659"/>
            <a:ext cx="1047749" cy="351487"/>
          </a:xfrm>
          <a:prstGeom prst="rect">
            <a:avLst/>
          </a:prstGeom>
          <a:blipFill>
            <a:blip r:embed="rId6" cstate="print"/>
            <a:stretch>
              <a:fillRect/>
            </a:stretch>
          </a:blipFill>
        </p:spPr>
        <p:txBody>
          <a:bodyPr wrap="square" lIns="0" tIns="0" rIns="0" bIns="0" rtlCol="0"/>
          <a:lstStyle/>
          <a:p>
            <a:endParaRPr sz="614"/>
          </a:p>
        </p:txBody>
      </p:sp>
    </p:spTree>
    <p:extLst>
      <p:ext uri="{BB962C8B-B14F-4D97-AF65-F5344CB8AC3E}">
        <p14:creationId xmlns:p14="http://schemas.microsoft.com/office/powerpoint/2010/main" val="3450531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7810501" y="4501659"/>
            <a:ext cx="1047749" cy="351487"/>
          </a:xfrm>
          <a:prstGeom prst="rect">
            <a:avLst/>
          </a:prstGeom>
          <a:blipFill>
            <a:blip r:embed="rId4" cstate="print"/>
            <a:stretch>
              <a:fillRect/>
            </a:stretch>
          </a:blipFill>
        </p:spPr>
        <p:txBody>
          <a:bodyPr wrap="square" lIns="0" tIns="0" rIns="0" bIns="0" rtlCol="0"/>
          <a:lstStyle/>
          <a:p>
            <a:endParaRPr sz="614"/>
          </a:p>
        </p:txBody>
      </p:sp>
      <p:sp>
        <p:nvSpPr>
          <p:cNvPr id="14" name="object 12">
            <a:extLst>
              <a:ext uri="{FF2B5EF4-FFF2-40B4-BE49-F238E27FC236}">
                <a16:creationId xmlns:a16="http://schemas.microsoft.com/office/drawing/2014/main" id="{23365F14-31D2-9E43-8979-E87F6C2DBF79}"/>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542" y="4678108"/>
            <a:ext cx="986479" cy="173586"/>
          </a:xfrm>
          <a:prstGeom prst="rect">
            <a:avLst/>
          </a:prstGeom>
        </p:spPr>
      </p:pic>
    </p:spTree>
    <p:extLst>
      <p:ext uri="{BB962C8B-B14F-4D97-AF65-F5344CB8AC3E}">
        <p14:creationId xmlns:p14="http://schemas.microsoft.com/office/powerpoint/2010/main" val="3550082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1878635"/>
            <a:ext cx="5198737" cy="994188"/>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3428278" y="0"/>
            <a:ext cx="2287444" cy="5143500"/>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415625" y="4678679"/>
            <a:ext cx="0" cy="171546"/>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614"/>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463590" y="4558473"/>
            <a:ext cx="894615" cy="426699"/>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4542" y="4678108"/>
            <a:ext cx="986479" cy="173586"/>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7810501" y="4501659"/>
            <a:ext cx="1047749" cy="351487"/>
          </a:xfrm>
          <a:prstGeom prst="rect">
            <a:avLst/>
          </a:prstGeom>
          <a:blipFill>
            <a:blip r:embed="rId6" cstate="print"/>
            <a:stretch>
              <a:fillRect/>
            </a:stretch>
          </a:blipFill>
        </p:spPr>
        <p:txBody>
          <a:bodyPr wrap="square" lIns="0" tIns="0" rIns="0" bIns="0" rtlCol="0"/>
          <a:lstStyle/>
          <a:p>
            <a:endParaRPr sz="614"/>
          </a:p>
        </p:txBody>
      </p:sp>
    </p:spTree>
    <p:extLst>
      <p:ext uri="{BB962C8B-B14F-4D97-AF65-F5344CB8AC3E}">
        <p14:creationId xmlns:p14="http://schemas.microsoft.com/office/powerpoint/2010/main" val="17196594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1"/>
            <a:ext cx="9144001" cy="514313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2086570"/>
            <a:ext cx="5198737" cy="994188"/>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7510860" y="0"/>
            <a:ext cx="607386" cy="817010"/>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614"/>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902273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1"/>
            <a:ext cx="9144001" cy="514313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2086570"/>
            <a:ext cx="5198737" cy="994188"/>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7510860" y="0"/>
            <a:ext cx="607386" cy="817010"/>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614"/>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1933213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57200" y="1085064"/>
            <a:ext cx="4038600" cy="37116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085064"/>
            <a:ext cx="4038600" cy="37116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37505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362"/>
            <a:ext cx="9144001" cy="514313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1972632" y="2086570"/>
            <a:ext cx="5198737" cy="994188"/>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7510860" y="0"/>
            <a:ext cx="607386" cy="817010"/>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614"/>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4206858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8815482" cy="5140166"/>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614"/>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614"/>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614"/>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809375"/>
            <a:ext cx="4433367" cy="1859508"/>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1" y="0"/>
            <a:ext cx="9144642" cy="51435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614"/>
          </a:p>
        </p:txBody>
      </p:sp>
      <p:sp>
        <p:nvSpPr>
          <p:cNvPr id="32" name="Freeform 31">
            <a:extLst>
              <a:ext uri="{FF2B5EF4-FFF2-40B4-BE49-F238E27FC236}">
                <a16:creationId xmlns:a16="http://schemas.microsoft.com/office/drawing/2014/main" id="{F3A8355C-EFE2-5143-8053-D6C8EEEE50F2}"/>
              </a:ext>
            </a:extLst>
          </p:cNvPr>
          <p:cNvSpPr/>
          <p:nvPr/>
        </p:nvSpPr>
        <p:spPr>
          <a:xfrm>
            <a:off x="7758514" y="3958352"/>
            <a:ext cx="976381" cy="11811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614"/>
          </a:p>
        </p:txBody>
      </p:sp>
      <p:sp>
        <p:nvSpPr>
          <p:cNvPr id="34" name="Freeform 33">
            <a:extLst>
              <a:ext uri="{FF2B5EF4-FFF2-40B4-BE49-F238E27FC236}">
                <a16:creationId xmlns:a16="http://schemas.microsoft.com/office/drawing/2014/main" id="{1FE3F521-71BA-6E4A-AA03-A383E4DBDDA9}"/>
              </a:ext>
            </a:extLst>
          </p:cNvPr>
          <p:cNvSpPr/>
          <p:nvPr/>
        </p:nvSpPr>
        <p:spPr>
          <a:xfrm>
            <a:off x="1333451" y="519827"/>
            <a:ext cx="738239" cy="1209675"/>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614"/>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1167782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809375"/>
            <a:ext cx="4433367" cy="1859508"/>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1" y="0"/>
            <a:ext cx="9144642" cy="51435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614"/>
          </a:p>
        </p:txBody>
      </p:sp>
      <p:sp>
        <p:nvSpPr>
          <p:cNvPr id="30" name="Freeform 29">
            <a:extLst>
              <a:ext uri="{FF2B5EF4-FFF2-40B4-BE49-F238E27FC236}">
                <a16:creationId xmlns:a16="http://schemas.microsoft.com/office/drawing/2014/main" id="{F21EAE22-5BEC-8E40-9967-3A04E13F5068}"/>
              </a:ext>
            </a:extLst>
          </p:cNvPr>
          <p:cNvSpPr/>
          <p:nvPr/>
        </p:nvSpPr>
        <p:spPr>
          <a:xfrm>
            <a:off x="6853195" y="2829639"/>
            <a:ext cx="1962288" cy="2309813"/>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614"/>
          </a:p>
        </p:txBody>
      </p:sp>
      <p:sp>
        <p:nvSpPr>
          <p:cNvPr id="31" name="Freeform 30">
            <a:extLst>
              <a:ext uri="{FF2B5EF4-FFF2-40B4-BE49-F238E27FC236}">
                <a16:creationId xmlns:a16="http://schemas.microsoft.com/office/drawing/2014/main" id="{0E9A12D2-8AA8-F946-B416-BCC135123F67}"/>
              </a:ext>
            </a:extLst>
          </p:cNvPr>
          <p:cNvSpPr/>
          <p:nvPr/>
        </p:nvSpPr>
        <p:spPr>
          <a:xfrm>
            <a:off x="7835673" y="1"/>
            <a:ext cx="604880" cy="8382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614"/>
          </a:p>
        </p:txBody>
      </p:sp>
      <p:sp>
        <p:nvSpPr>
          <p:cNvPr id="32" name="Freeform 31">
            <a:extLst>
              <a:ext uri="{FF2B5EF4-FFF2-40B4-BE49-F238E27FC236}">
                <a16:creationId xmlns:a16="http://schemas.microsoft.com/office/drawing/2014/main" id="{F3A8355C-EFE2-5143-8053-D6C8EEEE50F2}"/>
              </a:ext>
            </a:extLst>
          </p:cNvPr>
          <p:cNvSpPr/>
          <p:nvPr/>
        </p:nvSpPr>
        <p:spPr>
          <a:xfrm>
            <a:off x="7758514" y="3958352"/>
            <a:ext cx="976381" cy="11811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614"/>
          </a:p>
        </p:txBody>
      </p:sp>
      <p:sp>
        <p:nvSpPr>
          <p:cNvPr id="33" name="Freeform 32">
            <a:extLst>
              <a:ext uri="{FF2B5EF4-FFF2-40B4-BE49-F238E27FC236}">
                <a16:creationId xmlns:a16="http://schemas.microsoft.com/office/drawing/2014/main" id="{FA439275-451E-A445-A4F8-E39227462CF3}"/>
              </a:ext>
            </a:extLst>
          </p:cNvPr>
          <p:cNvSpPr/>
          <p:nvPr/>
        </p:nvSpPr>
        <p:spPr>
          <a:xfrm>
            <a:off x="0" y="1253966"/>
            <a:ext cx="2624322" cy="38862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614"/>
          </a:p>
        </p:txBody>
      </p:sp>
      <p:sp>
        <p:nvSpPr>
          <p:cNvPr id="34" name="Freeform 33">
            <a:extLst>
              <a:ext uri="{FF2B5EF4-FFF2-40B4-BE49-F238E27FC236}">
                <a16:creationId xmlns:a16="http://schemas.microsoft.com/office/drawing/2014/main" id="{1FE3F521-71BA-6E4A-AA03-A383E4DBDDA9}"/>
              </a:ext>
            </a:extLst>
          </p:cNvPr>
          <p:cNvSpPr/>
          <p:nvPr/>
        </p:nvSpPr>
        <p:spPr>
          <a:xfrm>
            <a:off x="1333451" y="519827"/>
            <a:ext cx="738239" cy="1209675"/>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614"/>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37587604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809375"/>
            <a:ext cx="4433367" cy="1859508"/>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1" y="0"/>
            <a:ext cx="9144642" cy="51435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614"/>
          </a:p>
        </p:txBody>
      </p:sp>
      <p:sp>
        <p:nvSpPr>
          <p:cNvPr id="30" name="Freeform 29">
            <a:extLst>
              <a:ext uri="{FF2B5EF4-FFF2-40B4-BE49-F238E27FC236}">
                <a16:creationId xmlns:a16="http://schemas.microsoft.com/office/drawing/2014/main" id="{F21EAE22-5BEC-8E40-9967-3A04E13F5068}"/>
              </a:ext>
            </a:extLst>
          </p:cNvPr>
          <p:cNvSpPr/>
          <p:nvPr/>
        </p:nvSpPr>
        <p:spPr>
          <a:xfrm>
            <a:off x="6853195" y="2829639"/>
            <a:ext cx="1962288" cy="2309813"/>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614"/>
          </a:p>
        </p:txBody>
      </p:sp>
      <p:sp>
        <p:nvSpPr>
          <p:cNvPr id="31" name="Freeform 30">
            <a:extLst>
              <a:ext uri="{FF2B5EF4-FFF2-40B4-BE49-F238E27FC236}">
                <a16:creationId xmlns:a16="http://schemas.microsoft.com/office/drawing/2014/main" id="{0E9A12D2-8AA8-F946-B416-BCC135123F67}"/>
              </a:ext>
            </a:extLst>
          </p:cNvPr>
          <p:cNvSpPr/>
          <p:nvPr/>
        </p:nvSpPr>
        <p:spPr>
          <a:xfrm>
            <a:off x="7835673" y="1"/>
            <a:ext cx="604880" cy="8382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614"/>
          </a:p>
        </p:txBody>
      </p:sp>
      <p:sp>
        <p:nvSpPr>
          <p:cNvPr id="32" name="Freeform 31">
            <a:extLst>
              <a:ext uri="{FF2B5EF4-FFF2-40B4-BE49-F238E27FC236}">
                <a16:creationId xmlns:a16="http://schemas.microsoft.com/office/drawing/2014/main" id="{F3A8355C-EFE2-5143-8053-D6C8EEEE50F2}"/>
              </a:ext>
            </a:extLst>
          </p:cNvPr>
          <p:cNvSpPr/>
          <p:nvPr/>
        </p:nvSpPr>
        <p:spPr>
          <a:xfrm>
            <a:off x="7758514" y="3958352"/>
            <a:ext cx="976381" cy="11811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614"/>
          </a:p>
        </p:txBody>
      </p:sp>
      <p:sp>
        <p:nvSpPr>
          <p:cNvPr id="33" name="Freeform 32">
            <a:extLst>
              <a:ext uri="{FF2B5EF4-FFF2-40B4-BE49-F238E27FC236}">
                <a16:creationId xmlns:a16="http://schemas.microsoft.com/office/drawing/2014/main" id="{FA439275-451E-A445-A4F8-E39227462CF3}"/>
              </a:ext>
            </a:extLst>
          </p:cNvPr>
          <p:cNvSpPr/>
          <p:nvPr/>
        </p:nvSpPr>
        <p:spPr>
          <a:xfrm>
            <a:off x="0" y="1253966"/>
            <a:ext cx="2624322" cy="38862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614"/>
          </a:p>
        </p:txBody>
      </p:sp>
      <p:sp>
        <p:nvSpPr>
          <p:cNvPr id="34" name="Freeform 33">
            <a:extLst>
              <a:ext uri="{FF2B5EF4-FFF2-40B4-BE49-F238E27FC236}">
                <a16:creationId xmlns:a16="http://schemas.microsoft.com/office/drawing/2014/main" id="{1FE3F521-71BA-6E4A-AA03-A383E4DBDDA9}"/>
              </a:ext>
            </a:extLst>
          </p:cNvPr>
          <p:cNvSpPr/>
          <p:nvPr/>
        </p:nvSpPr>
        <p:spPr>
          <a:xfrm>
            <a:off x="1333451" y="519827"/>
            <a:ext cx="738239" cy="1209675"/>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614"/>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5749" y="4668882"/>
            <a:ext cx="301746" cy="188578"/>
          </a:xfrm>
          <a:prstGeom prst="rect">
            <a:avLst/>
          </a:prstGeom>
        </p:spPr>
      </p:pic>
    </p:spTree>
    <p:extLst>
      <p:ext uri="{BB962C8B-B14F-4D97-AF65-F5344CB8AC3E}">
        <p14:creationId xmlns:p14="http://schemas.microsoft.com/office/powerpoint/2010/main" val="5881212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9144642" cy="51435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784017"/>
            <a:ext cx="4433367" cy="1925111"/>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34962409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9144642" cy="51435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784017"/>
            <a:ext cx="4433367" cy="1925111"/>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1848522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9144642" cy="51435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373667" y="1657557"/>
            <a:ext cx="4396666" cy="596317"/>
          </a:xfrm>
          <a:prstGeom prst="rect">
            <a:avLst/>
          </a:prstGeom>
        </p:spPr>
        <p:txBody>
          <a:bodyPr wrap="square" anchor="t" anchorCtr="0">
            <a:spAutoFit/>
          </a:bodyPr>
          <a:lstStyle>
            <a:lvl1pPr algn="ctr">
              <a:defRPr sz="2047"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383477" y="2784017"/>
            <a:ext cx="4433367" cy="1925111"/>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31344962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70" y="704100"/>
            <a:ext cx="4104224" cy="596317"/>
          </a:xfrm>
          <a:prstGeom prst="rect">
            <a:avLst/>
          </a:prstGeom>
        </p:spPr>
        <p:txBody>
          <a:bodyPr wrap="square" anchor="t" anchorCtr="0">
            <a:spAutoFit/>
          </a:bodyPr>
          <a:lstStyle>
            <a:lvl1pPr algn="l">
              <a:defRPr sz="2047"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68478" y="1384261"/>
            <a:ext cx="4088317" cy="2794723"/>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3" y="0"/>
            <a:ext cx="4533607" cy="51435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1409974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70" y="704100"/>
            <a:ext cx="4104224" cy="596317"/>
          </a:xfrm>
          <a:prstGeom prst="rect">
            <a:avLst/>
          </a:prstGeom>
        </p:spPr>
        <p:txBody>
          <a:bodyPr wrap="square" anchor="t" anchorCtr="0">
            <a:spAutoFit/>
          </a:bodyPr>
          <a:lstStyle>
            <a:lvl1pPr algn="l">
              <a:defRPr sz="2047"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68478" y="1384261"/>
            <a:ext cx="4088317" cy="2794723"/>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3" y="0"/>
            <a:ext cx="4533607" cy="514350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5749" y="4668882"/>
            <a:ext cx="301746" cy="188578"/>
          </a:xfrm>
          <a:prstGeom prst="rect">
            <a:avLst/>
          </a:prstGeom>
        </p:spPr>
      </p:pic>
    </p:spTree>
    <p:extLst>
      <p:ext uri="{BB962C8B-B14F-4D97-AF65-F5344CB8AC3E}">
        <p14:creationId xmlns:p14="http://schemas.microsoft.com/office/powerpoint/2010/main" val="3878035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70" y="704100"/>
            <a:ext cx="4104224" cy="596317"/>
          </a:xfrm>
          <a:prstGeom prst="rect">
            <a:avLst/>
          </a:prstGeom>
        </p:spPr>
        <p:txBody>
          <a:bodyPr wrap="square" anchor="t" anchorCtr="0">
            <a:spAutoFit/>
          </a:bodyPr>
          <a:lstStyle>
            <a:lvl1pPr algn="l">
              <a:defRPr sz="2047"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68478" y="1384261"/>
            <a:ext cx="4088317" cy="2794723"/>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3" y="0"/>
            <a:ext cx="4533607" cy="51435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51751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7200" y="1085063"/>
            <a:ext cx="4040188" cy="40388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457200" y="1631156"/>
            <a:ext cx="4040188" cy="31612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4645026" y="1085063"/>
            <a:ext cx="4041775" cy="40388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4645026" y="1631156"/>
            <a:ext cx="4041775" cy="31612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735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69" y="440478"/>
            <a:ext cx="4039263" cy="596317"/>
          </a:xfrm>
          <a:prstGeom prst="rect">
            <a:avLst/>
          </a:prstGeom>
        </p:spPr>
        <p:txBody>
          <a:bodyPr wrap="square" anchor="t" anchorCtr="0">
            <a:spAutoFit/>
          </a:bodyPr>
          <a:lstStyle>
            <a:lvl1pPr algn="l">
              <a:defRPr sz="2047"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2" y="0"/>
            <a:ext cx="4255621" cy="257102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4610392" y="2848997"/>
            <a:ext cx="4255621" cy="2294504"/>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258670" y="1683696"/>
            <a:ext cx="4073094" cy="2794847"/>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85749" y="4668882"/>
            <a:ext cx="301746" cy="188578"/>
          </a:xfrm>
          <a:prstGeom prst="rect">
            <a:avLst/>
          </a:prstGeom>
        </p:spPr>
      </p:pic>
    </p:spTree>
    <p:extLst>
      <p:ext uri="{BB962C8B-B14F-4D97-AF65-F5344CB8AC3E}">
        <p14:creationId xmlns:p14="http://schemas.microsoft.com/office/powerpoint/2010/main" val="13640188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69" y="440478"/>
            <a:ext cx="4039263" cy="596317"/>
          </a:xfrm>
          <a:prstGeom prst="rect">
            <a:avLst/>
          </a:prstGeom>
        </p:spPr>
        <p:txBody>
          <a:bodyPr wrap="square" anchor="t" anchorCtr="0">
            <a:spAutoFit/>
          </a:bodyPr>
          <a:lstStyle>
            <a:lvl1pPr algn="l">
              <a:defRPr sz="2047"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2" y="0"/>
            <a:ext cx="4255621" cy="257102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4610392" y="2848997"/>
            <a:ext cx="4255621" cy="2294504"/>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258670" y="1683696"/>
            <a:ext cx="4073094" cy="2794847"/>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0685673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258669" y="440478"/>
            <a:ext cx="4039263" cy="596317"/>
          </a:xfrm>
          <a:prstGeom prst="rect">
            <a:avLst/>
          </a:prstGeom>
        </p:spPr>
        <p:txBody>
          <a:bodyPr wrap="square" anchor="t" anchorCtr="0">
            <a:spAutoFit/>
          </a:bodyPr>
          <a:lstStyle>
            <a:lvl1pPr algn="l">
              <a:defRPr sz="2047"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4610392" y="0"/>
            <a:ext cx="4255621" cy="257102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4610392" y="2848997"/>
            <a:ext cx="4255621" cy="2294504"/>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258670" y="1683696"/>
            <a:ext cx="4073094" cy="2794847"/>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39322635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61"/>
            <a:ext cx="9144000" cy="514313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5749" y="4668882"/>
            <a:ext cx="301746" cy="18857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257282"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6" name="object 4">
            <a:extLst>
              <a:ext uri="{FF2B5EF4-FFF2-40B4-BE49-F238E27FC236}">
                <a16:creationId xmlns:a16="http://schemas.microsoft.com/office/drawing/2014/main" id="{44F8B23B-D805-9649-9556-CF3592009338}"/>
              </a:ext>
            </a:extLst>
          </p:cNvPr>
          <p:cNvSpPr/>
          <p:nvPr userDrawn="1"/>
        </p:nvSpPr>
        <p:spPr>
          <a:xfrm>
            <a:off x="3589563"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7" name="object 5">
            <a:extLst>
              <a:ext uri="{FF2B5EF4-FFF2-40B4-BE49-F238E27FC236}">
                <a16:creationId xmlns:a16="http://schemas.microsoft.com/office/drawing/2014/main" id="{E8C59653-C1B1-CD4C-AA02-94DC5C15ACB1}"/>
              </a:ext>
            </a:extLst>
          </p:cNvPr>
          <p:cNvSpPr/>
          <p:nvPr userDrawn="1"/>
        </p:nvSpPr>
        <p:spPr>
          <a:xfrm>
            <a:off x="5918425"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10" name="object 12">
            <a:extLst>
              <a:ext uri="{FF2B5EF4-FFF2-40B4-BE49-F238E27FC236}">
                <a16:creationId xmlns:a16="http://schemas.microsoft.com/office/drawing/2014/main" id="{8C5FA84E-30CE-1142-A22A-A5A056B7EF24}"/>
              </a:ext>
            </a:extLst>
          </p:cNvPr>
          <p:cNvSpPr/>
          <p:nvPr userDrawn="1"/>
        </p:nvSpPr>
        <p:spPr>
          <a:xfrm>
            <a:off x="2963677" y="364938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1" name="object 13">
            <a:extLst>
              <a:ext uri="{FF2B5EF4-FFF2-40B4-BE49-F238E27FC236}">
                <a16:creationId xmlns:a16="http://schemas.microsoft.com/office/drawing/2014/main" id="{A3B3471A-BA51-9B43-B8F8-9D918B7E72CF}"/>
              </a:ext>
            </a:extLst>
          </p:cNvPr>
          <p:cNvSpPr/>
          <p:nvPr userDrawn="1"/>
        </p:nvSpPr>
        <p:spPr>
          <a:xfrm>
            <a:off x="2884343" y="364938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4" name="object 14">
            <a:extLst>
              <a:ext uri="{FF2B5EF4-FFF2-40B4-BE49-F238E27FC236}">
                <a16:creationId xmlns:a16="http://schemas.microsoft.com/office/drawing/2014/main" id="{6D0F191F-886E-C340-AB29-7EE5300E2D29}"/>
              </a:ext>
            </a:extLst>
          </p:cNvPr>
          <p:cNvSpPr/>
          <p:nvPr userDrawn="1"/>
        </p:nvSpPr>
        <p:spPr>
          <a:xfrm>
            <a:off x="5292540"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5" name="object 15">
            <a:extLst>
              <a:ext uri="{FF2B5EF4-FFF2-40B4-BE49-F238E27FC236}">
                <a16:creationId xmlns:a16="http://schemas.microsoft.com/office/drawing/2014/main" id="{515ED2BB-5D2B-EE4D-BED4-9A2892DE8C37}"/>
              </a:ext>
            </a:extLst>
          </p:cNvPr>
          <p:cNvSpPr/>
          <p:nvPr userDrawn="1"/>
        </p:nvSpPr>
        <p:spPr>
          <a:xfrm>
            <a:off x="5213206" y="364819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6" name="object 16">
            <a:extLst>
              <a:ext uri="{FF2B5EF4-FFF2-40B4-BE49-F238E27FC236}">
                <a16:creationId xmlns:a16="http://schemas.microsoft.com/office/drawing/2014/main" id="{61071F40-C907-1B49-8A9D-CC623013DF4E}"/>
              </a:ext>
            </a:extLst>
          </p:cNvPr>
          <p:cNvSpPr/>
          <p:nvPr userDrawn="1"/>
        </p:nvSpPr>
        <p:spPr>
          <a:xfrm>
            <a:off x="7621402"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7" name="object 17">
            <a:extLst>
              <a:ext uri="{FF2B5EF4-FFF2-40B4-BE49-F238E27FC236}">
                <a16:creationId xmlns:a16="http://schemas.microsoft.com/office/drawing/2014/main" id="{6FF9AC17-8359-ED41-AEB5-839218965630}"/>
              </a:ext>
            </a:extLst>
          </p:cNvPr>
          <p:cNvSpPr/>
          <p:nvPr userDrawn="1"/>
        </p:nvSpPr>
        <p:spPr>
          <a:xfrm>
            <a:off x="7542068" y="3648191"/>
            <a:ext cx="153940" cy="17414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3764861"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6063988"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444004" y="1807246"/>
            <a:ext cx="1557414" cy="1912856"/>
          </a:xfrm>
        </p:spPr>
        <p:txBody>
          <a:bodyPr>
            <a:normAutofit/>
          </a:bodyPr>
          <a:lstStyle>
            <a:lvl1pPr algn="l">
              <a:lnSpc>
                <a:spcPct val="120000"/>
              </a:lnSpc>
              <a:spcAft>
                <a:spcPts val="205"/>
              </a:spcAft>
              <a:defRPr sz="546"/>
            </a:lvl1pPr>
            <a:lvl2pPr algn="l">
              <a:defRPr sz="546"/>
            </a:lvl2pPr>
            <a:lvl3pPr algn="l">
              <a:defRPr sz="546"/>
            </a:lvl3pPr>
            <a:lvl4pPr algn="l">
              <a:defRPr sz="546"/>
            </a:lvl4pPr>
            <a:lvl5pPr algn="l">
              <a:defRPr sz="546"/>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444004"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37618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60656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16437682"/>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61"/>
            <a:ext cx="9144000" cy="514313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5749" y="4668882"/>
            <a:ext cx="301746" cy="18857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257282"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6" name="object 4">
            <a:extLst>
              <a:ext uri="{FF2B5EF4-FFF2-40B4-BE49-F238E27FC236}">
                <a16:creationId xmlns:a16="http://schemas.microsoft.com/office/drawing/2014/main" id="{44F8B23B-D805-9649-9556-CF3592009338}"/>
              </a:ext>
            </a:extLst>
          </p:cNvPr>
          <p:cNvSpPr/>
          <p:nvPr userDrawn="1"/>
        </p:nvSpPr>
        <p:spPr>
          <a:xfrm>
            <a:off x="3589563"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7" name="object 5">
            <a:extLst>
              <a:ext uri="{FF2B5EF4-FFF2-40B4-BE49-F238E27FC236}">
                <a16:creationId xmlns:a16="http://schemas.microsoft.com/office/drawing/2014/main" id="{E8C59653-C1B1-CD4C-AA02-94DC5C15ACB1}"/>
              </a:ext>
            </a:extLst>
          </p:cNvPr>
          <p:cNvSpPr/>
          <p:nvPr userDrawn="1"/>
        </p:nvSpPr>
        <p:spPr>
          <a:xfrm>
            <a:off x="5918425"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10" name="object 12">
            <a:extLst>
              <a:ext uri="{FF2B5EF4-FFF2-40B4-BE49-F238E27FC236}">
                <a16:creationId xmlns:a16="http://schemas.microsoft.com/office/drawing/2014/main" id="{8C5FA84E-30CE-1142-A22A-A5A056B7EF24}"/>
              </a:ext>
            </a:extLst>
          </p:cNvPr>
          <p:cNvSpPr/>
          <p:nvPr userDrawn="1"/>
        </p:nvSpPr>
        <p:spPr>
          <a:xfrm>
            <a:off x="2963677" y="364938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1" name="object 13">
            <a:extLst>
              <a:ext uri="{FF2B5EF4-FFF2-40B4-BE49-F238E27FC236}">
                <a16:creationId xmlns:a16="http://schemas.microsoft.com/office/drawing/2014/main" id="{A3B3471A-BA51-9B43-B8F8-9D918B7E72CF}"/>
              </a:ext>
            </a:extLst>
          </p:cNvPr>
          <p:cNvSpPr/>
          <p:nvPr userDrawn="1"/>
        </p:nvSpPr>
        <p:spPr>
          <a:xfrm>
            <a:off x="2884343" y="364938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4" name="object 14">
            <a:extLst>
              <a:ext uri="{FF2B5EF4-FFF2-40B4-BE49-F238E27FC236}">
                <a16:creationId xmlns:a16="http://schemas.microsoft.com/office/drawing/2014/main" id="{6D0F191F-886E-C340-AB29-7EE5300E2D29}"/>
              </a:ext>
            </a:extLst>
          </p:cNvPr>
          <p:cNvSpPr/>
          <p:nvPr userDrawn="1"/>
        </p:nvSpPr>
        <p:spPr>
          <a:xfrm>
            <a:off x="5292540"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5" name="object 15">
            <a:extLst>
              <a:ext uri="{FF2B5EF4-FFF2-40B4-BE49-F238E27FC236}">
                <a16:creationId xmlns:a16="http://schemas.microsoft.com/office/drawing/2014/main" id="{515ED2BB-5D2B-EE4D-BED4-9A2892DE8C37}"/>
              </a:ext>
            </a:extLst>
          </p:cNvPr>
          <p:cNvSpPr/>
          <p:nvPr userDrawn="1"/>
        </p:nvSpPr>
        <p:spPr>
          <a:xfrm>
            <a:off x="5213206" y="364819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6" name="object 16">
            <a:extLst>
              <a:ext uri="{FF2B5EF4-FFF2-40B4-BE49-F238E27FC236}">
                <a16:creationId xmlns:a16="http://schemas.microsoft.com/office/drawing/2014/main" id="{61071F40-C907-1B49-8A9D-CC623013DF4E}"/>
              </a:ext>
            </a:extLst>
          </p:cNvPr>
          <p:cNvSpPr/>
          <p:nvPr userDrawn="1"/>
        </p:nvSpPr>
        <p:spPr>
          <a:xfrm>
            <a:off x="7621402"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7" name="object 17">
            <a:extLst>
              <a:ext uri="{FF2B5EF4-FFF2-40B4-BE49-F238E27FC236}">
                <a16:creationId xmlns:a16="http://schemas.microsoft.com/office/drawing/2014/main" id="{6FF9AC17-8359-ED41-AEB5-839218965630}"/>
              </a:ext>
            </a:extLst>
          </p:cNvPr>
          <p:cNvSpPr/>
          <p:nvPr userDrawn="1"/>
        </p:nvSpPr>
        <p:spPr>
          <a:xfrm>
            <a:off x="7542068" y="3648191"/>
            <a:ext cx="153940" cy="17414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3764861"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6063988"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444004" y="1807246"/>
            <a:ext cx="1557414" cy="1912856"/>
          </a:xfrm>
        </p:spPr>
        <p:txBody>
          <a:bodyPr>
            <a:normAutofit/>
          </a:bodyPr>
          <a:lstStyle>
            <a:lvl1pPr algn="l">
              <a:lnSpc>
                <a:spcPct val="120000"/>
              </a:lnSpc>
              <a:spcAft>
                <a:spcPts val="205"/>
              </a:spcAft>
              <a:defRPr sz="546"/>
            </a:lvl1pPr>
            <a:lvl2pPr algn="l">
              <a:defRPr sz="546"/>
            </a:lvl2pPr>
            <a:lvl3pPr algn="l">
              <a:defRPr sz="546"/>
            </a:lvl3pPr>
            <a:lvl4pPr algn="l">
              <a:defRPr sz="546"/>
            </a:lvl4pPr>
            <a:lvl5pPr algn="l">
              <a:defRPr sz="546"/>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444004"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37618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60656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79242002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61"/>
            <a:ext cx="9144000" cy="514313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5749" y="4668882"/>
            <a:ext cx="301746" cy="18857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257282"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6" name="object 4">
            <a:extLst>
              <a:ext uri="{FF2B5EF4-FFF2-40B4-BE49-F238E27FC236}">
                <a16:creationId xmlns:a16="http://schemas.microsoft.com/office/drawing/2014/main" id="{44F8B23B-D805-9649-9556-CF3592009338}"/>
              </a:ext>
            </a:extLst>
          </p:cNvPr>
          <p:cNvSpPr/>
          <p:nvPr userDrawn="1"/>
        </p:nvSpPr>
        <p:spPr>
          <a:xfrm>
            <a:off x="3589563"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7" name="object 5">
            <a:extLst>
              <a:ext uri="{FF2B5EF4-FFF2-40B4-BE49-F238E27FC236}">
                <a16:creationId xmlns:a16="http://schemas.microsoft.com/office/drawing/2014/main" id="{E8C59653-C1B1-CD4C-AA02-94DC5C15ACB1}"/>
              </a:ext>
            </a:extLst>
          </p:cNvPr>
          <p:cNvSpPr/>
          <p:nvPr userDrawn="1"/>
        </p:nvSpPr>
        <p:spPr>
          <a:xfrm>
            <a:off x="5918425" y="1178637"/>
            <a:ext cx="1965122" cy="278603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614"/>
          </a:p>
        </p:txBody>
      </p:sp>
      <p:sp>
        <p:nvSpPr>
          <p:cNvPr id="10" name="object 12">
            <a:extLst>
              <a:ext uri="{FF2B5EF4-FFF2-40B4-BE49-F238E27FC236}">
                <a16:creationId xmlns:a16="http://schemas.microsoft.com/office/drawing/2014/main" id="{8C5FA84E-30CE-1142-A22A-A5A056B7EF24}"/>
              </a:ext>
            </a:extLst>
          </p:cNvPr>
          <p:cNvSpPr/>
          <p:nvPr userDrawn="1"/>
        </p:nvSpPr>
        <p:spPr>
          <a:xfrm>
            <a:off x="2963677" y="364938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1" name="object 13">
            <a:extLst>
              <a:ext uri="{FF2B5EF4-FFF2-40B4-BE49-F238E27FC236}">
                <a16:creationId xmlns:a16="http://schemas.microsoft.com/office/drawing/2014/main" id="{A3B3471A-BA51-9B43-B8F8-9D918B7E72CF}"/>
              </a:ext>
            </a:extLst>
          </p:cNvPr>
          <p:cNvSpPr/>
          <p:nvPr userDrawn="1"/>
        </p:nvSpPr>
        <p:spPr>
          <a:xfrm>
            <a:off x="2884343" y="364938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4" name="object 14">
            <a:extLst>
              <a:ext uri="{FF2B5EF4-FFF2-40B4-BE49-F238E27FC236}">
                <a16:creationId xmlns:a16="http://schemas.microsoft.com/office/drawing/2014/main" id="{6D0F191F-886E-C340-AB29-7EE5300E2D29}"/>
              </a:ext>
            </a:extLst>
          </p:cNvPr>
          <p:cNvSpPr/>
          <p:nvPr userDrawn="1"/>
        </p:nvSpPr>
        <p:spPr>
          <a:xfrm>
            <a:off x="5292540"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5" name="object 15">
            <a:extLst>
              <a:ext uri="{FF2B5EF4-FFF2-40B4-BE49-F238E27FC236}">
                <a16:creationId xmlns:a16="http://schemas.microsoft.com/office/drawing/2014/main" id="{515ED2BB-5D2B-EE4D-BED4-9A2892DE8C37}"/>
              </a:ext>
            </a:extLst>
          </p:cNvPr>
          <p:cNvSpPr/>
          <p:nvPr userDrawn="1"/>
        </p:nvSpPr>
        <p:spPr>
          <a:xfrm>
            <a:off x="5213206" y="3648191"/>
            <a:ext cx="153940" cy="17414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16" name="object 16">
            <a:extLst>
              <a:ext uri="{FF2B5EF4-FFF2-40B4-BE49-F238E27FC236}">
                <a16:creationId xmlns:a16="http://schemas.microsoft.com/office/drawing/2014/main" id="{61071F40-C907-1B49-8A9D-CC623013DF4E}"/>
              </a:ext>
            </a:extLst>
          </p:cNvPr>
          <p:cNvSpPr/>
          <p:nvPr userDrawn="1"/>
        </p:nvSpPr>
        <p:spPr>
          <a:xfrm>
            <a:off x="7621402" y="3648191"/>
            <a:ext cx="145564" cy="7191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614"/>
          </a:p>
        </p:txBody>
      </p:sp>
      <p:sp>
        <p:nvSpPr>
          <p:cNvPr id="17" name="object 17">
            <a:extLst>
              <a:ext uri="{FF2B5EF4-FFF2-40B4-BE49-F238E27FC236}">
                <a16:creationId xmlns:a16="http://schemas.microsoft.com/office/drawing/2014/main" id="{6FF9AC17-8359-ED41-AEB5-839218965630}"/>
              </a:ext>
            </a:extLst>
          </p:cNvPr>
          <p:cNvSpPr/>
          <p:nvPr userDrawn="1"/>
        </p:nvSpPr>
        <p:spPr>
          <a:xfrm>
            <a:off x="7542068" y="3648191"/>
            <a:ext cx="153940" cy="17414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614"/>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3764861"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6063988" y="1807246"/>
            <a:ext cx="1557414" cy="1912856"/>
          </a:xfrm>
        </p:spPr>
        <p:txBody>
          <a:bodyPr>
            <a:normAutofit/>
          </a:bodyPr>
          <a:lstStyle>
            <a:lvl1pPr marL="60656" indent="-60656" algn="l">
              <a:defRPr lang="en-US" sz="546" b="0" i="0" kern="1200" spc="2" dirty="0" smtClean="0">
                <a:solidFill>
                  <a:schemeClr val="tx1"/>
                </a:solidFill>
                <a:latin typeface="Courier" pitchFamily="2" charset="0"/>
                <a:ea typeface="+mn-ea"/>
                <a:cs typeface="Courier New"/>
              </a:defRPr>
            </a:lvl1pPr>
            <a:lvl2pPr algn="l">
              <a:defRPr sz="546"/>
            </a:lvl2pPr>
            <a:lvl3pPr algn="l">
              <a:defRPr sz="546"/>
            </a:lvl3pPr>
            <a:lvl4pPr algn="l">
              <a:defRPr sz="546"/>
            </a:lvl4pPr>
            <a:lvl5pPr algn="l">
              <a:defRPr sz="546"/>
            </a:lvl5pPr>
          </a:lstStyle>
          <a:p>
            <a:pPr marL="60656" lvl="0" indent="-60656" algn="l">
              <a:lnSpc>
                <a:spcPct val="120000"/>
              </a:lnSpc>
              <a:spcBef>
                <a:spcPts val="0"/>
              </a:spcBef>
              <a:spcAft>
                <a:spcPts val="205"/>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444004" y="1807246"/>
            <a:ext cx="1557414" cy="1912856"/>
          </a:xfrm>
        </p:spPr>
        <p:txBody>
          <a:bodyPr>
            <a:normAutofit/>
          </a:bodyPr>
          <a:lstStyle>
            <a:lvl1pPr algn="l">
              <a:lnSpc>
                <a:spcPct val="120000"/>
              </a:lnSpc>
              <a:spcAft>
                <a:spcPts val="205"/>
              </a:spcAft>
              <a:defRPr sz="546"/>
            </a:lvl1pPr>
            <a:lvl2pPr algn="l">
              <a:defRPr sz="546"/>
            </a:lvl2pPr>
            <a:lvl3pPr algn="l">
              <a:defRPr sz="546"/>
            </a:lvl3pPr>
            <a:lvl4pPr algn="l">
              <a:defRPr sz="546"/>
            </a:lvl4pPr>
            <a:lvl5pPr algn="l">
              <a:defRPr sz="546"/>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444004"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37618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6065622" y="1403560"/>
            <a:ext cx="1665040" cy="505397"/>
          </a:xfrm>
        </p:spPr>
        <p:txBody>
          <a:bodyPr/>
          <a:lstStyle>
            <a:lvl1pPr marL="0" indent="0" algn="l">
              <a:lnSpc>
                <a:spcPct val="80000"/>
              </a:lnSpc>
              <a:spcAft>
                <a:spcPts val="0"/>
              </a:spcAft>
              <a:buNone/>
              <a:defRPr sz="921"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0581422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3" y="0"/>
            <a:ext cx="9144000" cy="514313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903333" y="778749"/>
            <a:ext cx="7287566" cy="377747"/>
          </a:xfrm>
          <a:prstGeom prst="rect">
            <a:avLst/>
          </a:prstGeom>
        </p:spPr>
        <p:txBody>
          <a:bodyPr wrap="square" lIns="0" tIns="0" rIns="0" bIns="0" anchor="t" anchorCtr="0">
            <a:noAutofit/>
          </a:bodyPr>
          <a:lstStyle>
            <a:lvl1pPr algn="l">
              <a:defRPr sz="921"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5749" y="4668882"/>
            <a:ext cx="301746" cy="188578"/>
          </a:xfrm>
          <a:prstGeom prst="rect">
            <a:avLst/>
          </a:prstGeom>
        </p:spPr>
      </p:pic>
    </p:spTree>
    <p:extLst>
      <p:ext uri="{BB962C8B-B14F-4D97-AF65-F5344CB8AC3E}">
        <p14:creationId xmlns:p14="http://schemas.microsoft.com/office/powerpoint/2010/main" val="184510986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3" y="0"/>
            <a:ext cx="9144000" cy="514313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903333" y="778749"/>
            <a:ext cx="72875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3372279355"/>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903332" y="778749"/>
            <a:ext cx="73366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361"/>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7" name="Freeform 6">
            <a:extLst>
              <a:ext uri="{FF2B5EF4-FFF2-40B4-BE49-F238E27FC236}">
                <a16:creationId xmlns:a16="http://schemas.microsoft.com/office/drawing/2014/main" id="{4C7ADA1A-7896-E442-830A-907F10FB58E2}"/>
              </a:ext>
            </a:extLst>
          </p:cNvPr>
          <p:cNvSpPr/>
          <p:nvPr/>
        </p:nvSpPr>
        <p:spPr>
          <a:xfrm>
            <a:off x="0" y="1284623"/>
            <a:ext cx="862012"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spTree>
    <p:extLst>
      <p:ext uri="{BB962C8B-B14F-4D97-AF65-F5344CB8AC3E}">
        <p14:creationId xmlns:p14="http://schemas.microsoft.com/office/powerpoint/2010/main" val="980799133"/>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903332" y="778749"/>
            <a:ext cx="7326574"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887396" y="1156638"/>
            <a:ext cx="7342493" cy="370095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493" y="0"/>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10" name="Freeform 9">
            <a:extLst>
              <a:ext uri="{FF2B5EF4-FFF2-40B4-BE49-F238E27FC236}">
                <a16:creationId xmlns:a16="http://schemas.microsoft.com/office/drawing/2014/main" id="{A0597540-0E30-E44C-8F97-D3E9B1F82171}"/>
              </a:ext>
            </a:extLst>
          </p:cNvPr>
          <p:cNvSpPr/>
          <p:nvPr/>
        </p:nvSpPr>
        <p:spPr>
          <a:xfrm>
            <a:off x="1492" y="1284262"/>
            <a:ext cx="862012"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spTree>
    <p:extLst>
      <p:ext uri="{BB962C8B-B14F-4D97-AF65-F5344CB8AC3E}">
        <p14:creationId xmlns:p14="http://schemas.microsoft.com/office/powerpoint/2010/main" val="2772483605"/>
      </p:ext>
    </p:extLst>
  </p:cSld>
  <p:clrMapOvr>
    <a:masterClrMapping/>
  </p:clrMapOvr>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p>
            <a:r>
              <a:rPr lang="en-GB" dirty="0"/>
              <a:t>Click to edit Master title style</a:t>
            </a:r>
            <a:endParaRPr lang="en-US" dirty="0"/>
          </a:p>
        </p:txBody>
      </p:sp>
    </p:spTree>
    <p:extLst>
      <p:ext uri="{BB962C8B-B14F-4D97-AF65-F5344CB8AC3E}">
        <p14:creationId xmlns:p14="http://schemas.microsoft.com/office/powerpoint/2010/main" val="194785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nvGraphicFramePr>
        <p:xfrm>
          <a:off x="919888" y="1179826"/>
          <a:ext cx="7320109" cy="3603999"/>
        </p:xfrm>
        <a:graphic>
          <a:graphicData uri="http://schemas.openxmlformats.org/drawingml/2006/table">
            <a:tbl>
              <a:tblPr firstRow="1" bandRow="1">
                <a:tableStyleId>{5C22544A-7EE6-4342-B048-85BDC9FD1C3A}</a:tableStyleId>
              </a:tblPr>
              <a:tblGrid>
                <a:gridCol w="682646">
                  <a:extLst>
                    <a:ext uri="{9D8B030D-6E8A-4147-A177-3AD203B41FA5}">
                      <a16:colId xmlns:a16="http://schemas.microsoft.com/office/drawing/2014/main" val="1619126657"/>
                    </a:ext>
                  </a:extLst>
                </a:gridCol>
                <a:gridCol w="1659366">
                  <a:extLst>
                    <a:ext uri="{9D8B030D-6E8A-4147-A177-3AD203B41FA5}">
                      <a16:colId xmlns:a16="http://schemas.microsoft.com/office/drawing/2014/main" val="893913735"/>
                    </a:ext>
                  </a:extLst>
                </a:gridCol>
                <a:gridCol w="1659366">
                  <a:extLst>
                    <a:ext uri="{9D8B030D-6E8A-4147-A177-3AD203B41FA5}">
                      <a16:colId xmlns:a16="http://schemas.microsoft.com/office/drawing/2014/main" val="1920519843"/>
                    </a:ext>
                  </a:extLst>
                </a:gridCol>
                <a:gridCol w="1659366">
                  <a:extLst>
                    <a:ext uri="{9D8B030D-6E8A-4147-A177-3AD203B41FA5}">
                      <a16:colId xmlns:a16="http://schemas.microsoft.com/office/drawing/2014/main" val="2479878562"/>
                    </a:ext>
                  </a:extLst>
                </a:gridCol>
                <a:gridCol w="1659366">
                  <a:extLst>
                    <a:ext uri="{9D8B030D-6E8A-4147-A177-3AD203B41FA5}">
                      <a16:colId xmlns:a16="http://schemas.microsoft.com/office/drawing/2014/main" val="1937586290"/>
                    </a:ext>
                  </a:extLst>
                </a:gridCol>
              </a:tblGrid>
              <a:tr h="259364">
                <a:tc>
                  <a:txBody>
                    <a:bodyPr/>
                    <a:lstStyle/>
                    <a:p>
                      <a:endParaRPr lang="en-US" sz="800">
                        <a:solidFill>
                          <a:schemeClr val="bg1"/>
                        </a:solidFill>
                      </a:endParaRPr>
                    </a:p>
                  </a:txBody>
                  <a:tcPr marL="41590" marR="41590" marT="20793" marB="20793">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i="0" u="sng">
                          <a:solidFill>
                            <a:schemeClr val="bg1"/>
                          </a:solidFill>
                          <a:latin typeface="Arial" panose="020B0604020202020204" pitchFamily="34" charset="0"/>
                          <a:ea typeface="Calibri"/>
                          <a:cs typeface="Arial" panose="020B0604020202020204" pitchFamily="34" charset="0"/>
                          <a:sym typeface="Calibri"/>
                        </a:rPr>
                        <a:t>Inspire</a:t>
                      </a:r>
                      <a:endParaRPr lang="en-US" sz="800">
                        <a:solidFill>
                          <a:schemeClr val="bg1"/>
                        </a:solidFill>
                      </a:endParaRPr>
                    </a:p>
                  </a:txBody>
                  <a:tcPr marL="41590" marR="41590" marT="20793" marB="2079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800" b="1" i="0" u="sng">
                          <a:solidFill>
                            <a:schemeClr val="bg1"/>
                          </a:solidFill>
                          <a:latin typeface="Arial" panose="020B0604020202020204" pitchFamily="34" charset="0"/>
                          <a:ea typeface="Calibri"/>
                          <a:cs typeface="Arial" panose="020B0604020202020204" pitchFamily="34" charset="0"/>
                          <a:sym typeface="Calibri"/>
                        </a:rPr>
                        <a:t>Validate</a:t>
                      </a:r>
                    </a:p>
                  </a:txBody>
                  <a:tcPr marL="41590" marR="41590" marT="20793" marB="2079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8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1300" b="1" i="0" u="sng">
                        <a:solidFill>
                          <a:schemeClr val="bg1"/>
                        </a:solidFill>
                        <a:latin typeface="Arial" panose="020B0604020202020204" pitchFamily="34" charset="0"/>
                        <a:cs typeface="Arial" panose="020B0604020202020204" pitchFamily="34" charset="0"/>
                      </a:endParaRPr>
                    </a:p>
                  </a:txBody>
                  <a:tcPr marL="41590" marR="41590" marT="20793" marB="2079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800" b="1" i="0" u="sng">
                          <a:solidFill>
                            <a:schemeClr val="bg1"/>
                          </a:solidFill>
                          <a:latin typeface="Arial" panose="020B0604020202020204" pitchFamily="34" charset="0"/>
                          <a:ea typeface="Calibri"/>
                          <a:cs typeface="Arial" panose="020B0604020202020204" pitchFamily="34" charset="0"/>
                          <a:sym typeface="Calibri"/>
                        </a:rPr>
                        <a:t>Confirm</a:t>
                      </a:r>
                      <a:endParaRPr lang="en-US" sz="800">
                        <a:solidFill>
                          <a:schemeClr val="bg1"/>
                        </a:solidFill>
                      </a:endParaRPr>
                    </a:p>
                  </a:txBody>
                  <a:tcPr marL="41590" marR="41590" marT="20793" marB="20793"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836159">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800" b="1" i="0" u="sng">
                        <a:solidFill>
                          <a:schemeClr val="tx1"/>
                        </a:solidFill>
                        <a:latin typeface="Arial" panose="020B0604020202020204" pitchFamily="34" charset="0"/>
                        <a:cs typeface="Arial" panose="020B0604020202020204" pitchFamily="34" charset="0"/>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700" kern="1200" spc="-5">
                        <a:solidFill>
                          <a:schemeClr val="tx1"/>
                        </a:solidFill>
                        <a:latin typeface="Courier" pitchFamily="2" charset="0"/>
                        <a:ea typeface="+mn-ea"/>
                        <a:cs typeface="Courier New"/>
                        <a:sym typeface="Arial"/>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836159">
                <a:tc>
                  <a:txBody>
                    <a:bodyPr/>
                    <a:lstStyle/>
                    <a:p>
                      <a:endParaRPr lang="en-US" sz="800" b="1" i="0" u="sng">
                        <a:solidFill>
                          <a:schemeClr val="tx1"/>
                        </a:solidFill>
                        <a:latin typeface="Arial" panose="020B0604020202020204" pitchFamily="34" charset="0"/>
                        <a:cs typeface="Arial" panose="020B0604020202020204" pitchFamily="34" charset="0"/>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836159">
                <a:tc>
                  <a:txBody>
                    <a:bodyPr/>
                    <a:lstStyle/>
                    <a:p>
                      <a:endParaRPr lang="en-US" sz="800" b="1" i="0" u="sng">
                        <a:solidFill>
                          <a:schemeClr val="tx1"/>
                        </a:solidFill>
                        <a:latin typeface="Arial" panose="020B0604020202020204" pitchFamily="34" charset="0"/>
                        <a:cs typeface="Arial" panose="020B0604020202020204" pitchFamily="34" charset="0"/>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836159">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800" b="1" i="0" u="sng">
                        <a:solidFill>
                          <a:schemeClr val="tx1"/>
                        </a:solidFill>
                        <a:latin typeface="Arial" panose="020B0604020202020204" pitchFamily="34" charset="0"/>
                        <a:cs typeface="Arial" panose="020B0604020202020204" pitchFamily="34" charset="0"/>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700" kern="1200" spc="-5">
                        <a:solidFill>
                          <a:schemeClr val="tx1"/>
                        </a:solidFill>
                        <a:latin typeface="Courier" pitchFamily="2" charset="0"/>
                        <a:ea typeface="+mn-ea"/>
                        <a:cs typeface="Courier New"/>
                      </a:endParaRPr>
                    </a:p>
                  </a:txBody>
                  <a:tcPr marL="41590" marR="41590" marT="20793" marB="20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903332" y="778749"/>
            <a:ext cx="73366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3159200" y="1234250"/>
            <a:ext cx="179895" cy="162145"/>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361"/>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284623"/>
            <a:ext cx="862012"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4822796" y="1234250"/>
            <a:ext cx="179895" cy="162145"/>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6486391" y="1234250"/>
            <a:ext cx="179895" cy="162145"/>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spTree>
    <p:extLst>
      <p:ext uri="{BB962C8B-B14F-4D97-AF65-F5344CB8AC3E}">
        <p14:creationId xmlns:p14="http://schemas.microsoft.com/office/powerpoint/2010/main" val="3019374056"/>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919888" y="1156497"/>
            <a:ext cx="1633270" cy="30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14" b="1" i="0" u="sng">
                <a:solidFill>
                  <a:schemeClr val="bg1"/>
                </a:solidFill>
                <a:latin typeface="Arial" panose="020B0604020202020204" pitchFamily="34" charset="0"/>
                <a:ea typeface="Calibri"/>
                <a:cs typeface="Arial" panose="020B0604020202020204" pitchFamily="34" charset="0"/>
                <a:sym typeface="Calibri"/>
              </a:rPr>
              <a:t>Inspire</a:t>
            </a:r>
            <a:endParaRPr lang="en-US" sz="614">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903332" y="778749"/>
            <a:ext cx="73366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2608955" y="1234247"/>
            <a:ext cx="3945117" cy="162146"/>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2817142" y="1156497"/>
            <a:ext cx="1633270" cy="30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14" b="1" i="0" u="sng">
                <a:solidFill>
                  <a:schemeClr val="bg1"/>
                </a:solidFill>
                <a:latin typeface="Arial" panose="020B0604020202020204" pitchFamily="34" charset="0"/>
                <a:ea typeface="Calibri"/>
                <a:cs typeface="Arial" panose="020B0604020202020204" pitchFamily="34" charset="0"/>
                <a:sym typeface="Calibri"/>
              </a:rPr>
              <a:t>Validate</a:t>
            </a:r>
            <a:endParaRPr lang="en-US" sz="614">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4714396" y="1156497"/>
            <a:ext cx="1633270" cy="30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14" b="1" i="0" u="sng">
                <a:solidFill>
                  <a:schemeClr val="bg1"/>
                </a:solidFill>
                <a:latin typeface="Arial" panose="020B0604020202020204" pitchFamily="34" charset="0"/>
                <a:ea typeface="Calibri"/>
                <a:cs typeface="Arial" panose="020B0604020202020204" pitchFamily="34" charset="0"/>
                <a:sym typeface="Calibri"/>
              </a:rPr>
              <a:t>Facilitate</a:t>
            </a:r>
            <a:endParaRPr lang="en-US" sz="614">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6611651" y="1156497"/>
            <a:ext cx="1633270" cy="30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14" b="1" i="0" u="sng">
                <a:solidFill>
                  <a:schemeClr val="bg1"/>
                </a:solidFill>
                <a:latin typeface="Arial" panose="020B0604020202020204" pitchFamily="34" charset="0"/>
                <a:ea typeface="Calibri"/>
                <a:cs typeface="Arial" panose="020B0604020202020204" pitchFamily="34" charset="0"/>
                <a:sym typeface="Calibri"/>
              </a:rPr>
              <a:t>Confirm</a:t>
            </a:r>
            <a:endParaRPr lang="en-US" sz="614">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361"/>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7" name="Freeform 6">
            <a:extLst>
              <a:ext uri="{FF2B5EF4-FFF2-40B4-BE49-F238E27FC236}">
                <a16:creationId xmlns:a16="http://schemas.microsoft.com/office/drawing/2014/main" id="{4C7ADA1A-7896-E442-830A-907F10FB58E2}"/>
              </a:ext>
            </a:extLst>
          </p:cNvPr>
          <p:cNvSpPr/>
          <p:nvPr/>
        </p:nvSpPr>
        <p:spPr>
          <a:xfrm>
            <a:off x="0" y="1284623"/>
            <a:ext cx="862012"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spTree>
    <p:extLst>
      <p:ext uri="{BB962C8B-B14F-4D97-AF65-F5344CB8AC3E}">
        <p14:creationId xmlns:p14="http://schemas.microsoft.com/office/powerpoint/2010/main" val="894160843"/>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B98E5A-76C0-453E-B1E0-BC4AB04722D5}" type="slidenum">
              <a:rPr lang="en-GB" smtClean="0"/>
              <a:pPr/>
              <a:t>‹#›</a:t>
            </a:fld>
            <a:endParaRPr lang="en-GB"/>
          </a:p>
        </p:txBody>
      </p:sp>
    </p:spTree>
    <p:extLst>
      <p:ext uri="{BB962C8B-B14F-4D97-AF65-F5344CB8AC3E}">
        <p14:creationId xmlns:p14="http://schemas.microsoft.com/office/powerpoint/2010/main" val="749287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PP cover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80512" cy="5164038"/>
          </a:xfrm>
          <a:prstGeom prst="rect">
            <a:avLst/>
          </a:prstGeom>
        </p:spPr>
      </p:pic>
      <p:sp>
        <p:nvSpPr>
          <p:cNvPr id="2" name="Title 1"/>
          <p:cNvSpPr>
            <a:spLocks noGrp="1"/>
          </p:cNvSpPr>
          <p:nvPr>
            <p:ph type="ctrTitle" hasCustomPrompt="1"/>
          </p:nvPr>
        </p:nvSpPr>
        <p:spPr>
          <a:xfrm>
            <a:off x="450931" y="2222352"/>
            <a:ext cx="5094736" cy="2091218"/>
          </a:xfrm>
        </p:spPr>
        <p:txBody>
          <a:bodyPr anchor="t"/>
          <a:lstStyle>
            <a:lvl1pPr algn="l">
              <a:defRPr>
                <a:solidFill>
                  <a:schemeClr val="bg1"/>
                </a:solidFill>
              </a:defRPr>
            </a:lvl1pPr>
          </a:lstStyle>
          <a:p>
            <a:r>
              <a:rPr lang="en-GB"/>
              <a:t>Presentation </a:t>
            </a:r>
            <a:br>
              <a:rPr lang="en-GB"/>
            </a:br>
            <a:r>
              <a:rPr lang="en-GB"/>
              <a:t>title</a:t>
            </a:r>
            <a:endParaRPr lang="en-US"/>
          </a:p>
        </p:txBody>
      </p:sp>
      <p:sp>
        <p:nvSpPr>
          <p:cNvPr id="3" name="Subtitle 2"/>
          <p:cNvSpPr>
            <a:spLocks noGrp="1"/>
          </p:cNvSpPr>
          <p:nvPr>
            <p:ph type="subTitle" idx="1" hasCustomPrompt="1"/>
          </p:nvPr>
        </p:nvSpPr>
        <p:spPr>
          <a:xfrm>
            <a:off x="450931" y="4414759"/>
            <a:ext cx="5094736" cy="317479"/>
          </a:xfrm>
        </p:spPr>
        <p:txBody>
          <a:bodyPr>
            <a:normAutofit/>
          </a:bodyPr>
          <a:lstStyle>
            <a:lvl1pPr marL="0" indent="0" algn="l">
              <a:buNone/>
              <a:defRPr sz="20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Name and job title</a:t>
            </a:r>
            <a:endParaRPr lang="en-US"/>
          </a:p>
        </p:txBody>
      </p:sp>
      <p:pic>
        <p:nvPicPr>
          <p:cNvPr id="5" name="Picture 4" descr="AOC-Logo-Primary-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0931" y="414864"/>
            <a:ext cx="1717392" cy="1119014"/>
          </a:xfrm>
          <a:prstGeom prst="rect">
            <a:avLst/>
          </a:prstGeom>
        </p:spPr>
      </p:pic>
    </p:spTree>
    <p:extLst>
      <p:ext uri="{BB962C8B-B14F-4D97-AF65-F5344CB8AC3E}">
        <p14:creationId xmlns:p14="http://schemas.microsoft.com/office/powerpoint/2010/main" val="214626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normAutofit/>
          </a:bodyPr>
          <a:lstStyle>
            <a:lvl1pPr algn="l">
              <a:defRPr sz="4000"/>
            </a:lvl1pPr>
          </a:lstStyle>
          <a:p>
            <a:r>
              <a:rPr lang="en-GB"/>
              <a:t>Click to edit Master title style</a:t>
            </a:r>
            <a:endParaRPr lang="en-US"/>
          </a:p>
        </p:txBody>
      </p:sp>
      <p:sp>
        <p:nvSpPr>
          <p:cNvPr id="3" name="Content Placeholder 2"/>
          <p:cNvSpPr>
            <a:spLocks noGrp="1"/>
          </p:cNvSpPr>
          <p:nvPr>
            <p:ph idx="1"/>
          </p:nvPr>
        </p:nvSpPr>
        <p:spPr>
          <a:xfrm>
            <a:off x="457200" y="1085063"/>
            <a:ext cx="8229600" cy="3711626"/>
          </a:xfrm>
        </p:spPr>
        <p:txBody>
          <a:bodyPr/>
          <a:lstStyle>
            <a:lvl1pPr>
              <a:defRPr>
                <a:solidFill>
                  <a:srgbClr val="3C3C3B"/>
                </a:solidFill>
              </a:defRPr>
            </a:lvl1pPr>
            <a:lvl2pPr>
              <a:buClr>
                <a:schemeClr val="tx2"/>
              </a:buClr>
              <a:defRPr>
                <a:solidFill>
                  <a:srgbClr val="3C3C3B"/>
                </a:solidFill>
              </a:defRPr>
            </a:lvl2pPr>
            <a:lvl3pPr>
              <a:defRPr>
                <a:solidFill>
                  <a:srgbClr val="3C3C3B"/>
                </a:solidFill>
              </a:defRPr>
            </a:lvl3pPr>
            <a:lvl4pPr>
              <a:defRPr>
                <a:solidFill>
                  <a:srgbClr val="3C3C3B"/>
                </a:solidFill>
              </a:defRPr>
            </a:lvl4pPr>
            <a:lvl5pPr>
              <a:defRPr>
                <a:solidFill>
                  <a:srgbClr val="3C3C3B"/>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Box 4">
            <a:extLst>
              <a:ext uri="{FF2B5EF4-FFF2-40B4-BE49-F238E27FC236}">
                <a16:creationId xmlns:a16="http://schemas.microsoft.com/office/drawing/2014/main" id="{09A63E79-CAE3-48ED-8737-34B03D7CB276}"/>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267642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085064"/>
            <a:ext cx="4038600" cy="37116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085064"/>
            <a:ext cx="4038600" cy="37116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Box 5">
            <a:extLst>
              <a:ext uri="{FF2B5EF4-FFF2-40B4-BE49-F238E27FC236}">
                <a16:creationId xmlns:a16="http://schemas.microsoft.com/office/drawing/2014/main" id="{D6B7964C-C709-4283-8894-A718228CD74C}"/>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226397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085063"/>
            <a:ext cx="4040188" cy="40388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31612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085063"/>
            <a:ext cx="4041775" cy="40388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316120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Box 7">
            <a:extLst>
              <a:ext uri="{FF2B5EF4-FFF2-40B4-BE49-F238E27FC236}">
                <a16:creationId xmlns:a16="http://schemas.microsoft.com/office/drawing/2014/main" id="{A60534BE-1A31-4908-A743-F5F464A21127}"/>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371042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4" name="Picture 3"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0" y="409913"/>
            <a:ext cx="8229600" cy="536504"/>
          </a:xfrm>
        </p:spPr>
        <p:txBody>
          <a:bodyPr/>
          <a:lstStyle/>
          <a:p>
            <a:r>
              <a:rPr lang="en-GB"/>
              <a:t>Click to edit Master title style</a:t>
            </a:r>
            <a:endParaRPr lang="en-US"/>
          </a:p>
        </p:txBody>
      </p:sp>
      <p:sp>
        <p:nvSpPr>
          <p:cNvPr id="5" name="TextBox 4">
            <a:extLst>
              <a:ext uri="{FF2B5EF4-FFF2-40B4-BE49-F238E27FC236}">
                <a16:creationId xmlns:a16="http://schemas.microsoft.com/office/drawing/2014/main" id="{0D8688EF-2737-4AF3-8651-D93D9612373B}"/>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185771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extBox 3">
            <a:extLst>
              <a:ext uri="{FF2B5EF4-FFF2-40B4-BE49-F238E27FC236}">
                <a16:creationId xmlns:a16="http://schemas.microsoft.com/office/drawing/2014/main" id="{7359F6B2-1695-4650-97AB-7F5DFF75E8D3}"/>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370659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1" y="409913"/>
            <a:ext cx="3008313" cy="536504"/>
          </a:xfrm>
        </p:spPr>
        <p:txBody>
          <a:bodyPr anchor="t"/>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409913"/>
            <a:ext cx="5111750" cy="42487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85064"/>
            <a:ext cx="3008313" cy="35735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TextBox 6">
            <a:extLst>
              <a:ext uri="{FF2B5EF4-FFF2-40B4-BE49-F238E27FC236}">
                <a16:creationId xmlns:a16="http://schemas.microsoft.com/office/drawing/2014/main" id="{E6A0F61D-0A84-475A-945D-29E6C4468A4E}"/>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141829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33265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792288" y="3600450"/>
            <a:ext cx="5486400" cy="425054"/>
          </a:xfrm>
        </p:spPr>
        <p:txBody>
          <a:bodyPr anchor="ct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09913"/>
            <a:ext cx="5486400" cy="31357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151338"/>
            <a:ext cx="5486400" cy="366134"/>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TextBox 6">
            <a:extLst>
              <a:ext uri="{FF2B5EF4-FFF2-40B4-BE49-F238E27FC236}">
                <a16:creationId xmlns:a16="http://schemas.microsoft.com/office/drawing/2014/main" id="{77BAFAF4-1641-4C7E-BA80-F61D5E45F526}"/>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26800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ub section - dark grey">
    <p:bg>
      <p:bgRef idx="1001">
        <a:schemeClr val="bg1"/>
      </p:bgRef>
    </p:bg>
    <p:spTree>
      <p:nvGrpSpPr>
        <p:cNvPr id="1" name=""/>
        <p:cNvGrpSpPr/>
        <p:nvPr/>
      </p:nvGrpSpPr>
      <p:grpSpPr>
        <a:xfrm>
          <a:off x="0" y="0"/>
          <a:ext cx="0" cy="0"/>
          <a:chOff x="0" y="0"/>
          <a:chExt cx="0" cy="0"/>
        </a:xfrm>
      </p:grpSpPr>
      <p:pic>
        <p:nvPicPr>
          <p:cNvPr id="5" name="Picture 4" descr="colour slid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457200" y="2170028"/>
            <a:ext cx="8229600" cy="536504"/>
          </a:xfrm>
        </p:spPr>
        <p:txBody>
          <a:bodyPr/>
          <a:lstStyle>
            <a:lvl1pPr algn="ctr">
              <a:defRPr>
                <a:solidFill>
                  <a:schemeClr val="tx2"/>
                </a:solidFill>
              </a:defRPr>
            </a:lvl1pPr>
          </a:lstStyle>
          <a:p>
            <a:r>
              <a:rPr lang="en-GB"/>
              <a:t>Section title</a:t>
            </a:r>
            <a:endParaRPr lang="en-US"/>
          </a:p>
        </p:txBody>
      </p:sp>
      <p:sp>
        <p:nvSpPr>
          <p:cNvPr id="4" name="TextBox 3">
            <a:extLst>
              <a:ext uri="{FF2B5EF4-FFF2-40B4-BE49-F238E27FC236}">
                <a16:creationId xmlns:a16="http://schemas.microsoft.com/office/drawing/2014/main" id="{90BD9B1B-7445-45D9-8748-B4BC595EC041}"/>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6865638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ub-section - Raspberry">
    <p:bg>
      <p:bgPr>
        <a:solidFill>
          <a:schemeClr val="accent6"/>
        </a:solidFill>
        <a:effectLst/>
      </p:bgPr>
    </p:bg>
    <p:spTree>
      <p:nvGrpSpPr>
        <p:cNvPr id="1" name=""/>
        <p:cNvGrpSpPr/>
        <p:nvPr/>
      </p:nvGrpSpPr>
      <p:grpSpPr>
        <a:xfrm>
          <a:off x="0" y="0"/>
          <a:ext cx="0" cy="0"/>
          <a:chOff x="0" y="0"/>
          <a:chExt cx="0" cy="0"/>
        </a:xfrm>
      </p:grpSpPr>
      <p:pic>
        <p:nvPicPr>
          <p:cNvPr id="2" name="Picture 1" descr="colour slides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title" hasCustomPrompt="1"/>
          </p:nvPr>
        </p:nvSpPr>
        <p:spPr>
          <a:xfrm>
            <a:off x="457200" y="2170028"/>
            <a:ext cx="8229600" cy="536504"/>
          </a:xfrm>
        </p:spPr>
        <p:txBody>
          <a:bodyPr/>
          <a:lstStyle>
            <a:lvl1pPr algn="ctr">
              <a:defRPr>
                <a:solidFill>
                  <a:schemeClr val="bg2"/>
                </a:solidFill>
              </a:defRPr>
            </a:lvl1pPr>
          </a:lstStyle>
          <a:p>
            <a:r>
              <a:rPr lang="en-GB"/>
              <a:t>Section title</a:t>
            </a:r>
            <a:endParaRPr lang="en-US"/>
          </a:p>
        </p:txBody>
      </p:sp>
      <p:sp>
        <p:nvSpPr>
          <p:cNvPr id="5" name="TextBox 4">
            <a:extLst>
              <a:ext uri="{FF2B5EF4-FFF2-40B4-BE49-F238E27FC236}">
                <a16:creationId xmlns:a16="http://schemas.microsoft.com/office/drawing/2014/main" id="{B3013AE0-6FB5-44EF-8F3B-B1B9B1986938}"/>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263914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ub-section - Dark blu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166260"/>
            <a:ext cx="8229600" cy="536504"/>
          </a:xfrm>
        </p:spPr>
        <p:txBody>
          <a:bodyPr/>
          <a:lstStyle>
            <a:lvl1pPr algn="ctr">
              <a:defRPr>
                <a:solidFill>
                  <a:srgbClr val="FFFFFF"/>
                </a:solidFill>
              </a:defRPr>
            </a:lvl1pPr>
          </a:lstStyle>
          <a:p>
            <a:r>
              <a:rPr lang="en-GB"/>
              <a:t>Section title</a:t>
            </a:r>
            <a:endParaRPr lang="en-US"/>
          </a:p>
        </p:txBody>
      </p:sp>
      <p:sp>
        <p:nvSpPr>
          <p:cNvPr id="3" name="TextBox 2">
            <a:extLst>
              <a:ext uri="{FF2B5EF4-FFF2-40B4-BE49-F238E27FC236}">
                <a16:creationId xmlns:a16="http://schemas.microsoft.com/office/drawing/2014/main" id="{00B7D6BA-1ABD-4097-806D-E278D21446E9}"/>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2798194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descr="colour slides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title" hasCustomPrompt="1"/>
          </p:nvPr>
        </p:nvSpPr>
        <p:spPr>
          <a:xfrm>
            <a:off x="457200" y="2166260"/>
            <a:ext cx="8229600" cy="536504"/>
          </a:xfrm>
        </p:spPr>
        <p:txBody>
          <a:bodyPr/>
          <a:lstStyle>
            <a:lvl1pPr algn="ctr">
              <a:defRPr>
                <a:solidFill>
                  <a:srgbClr val="FFFFFF"/>
                </a:solidFill>
              </a:defRPr>
            </a:lvl1pPr>
          </a:lstStyle>
          <a:p>
            <a:r>
              <a:rPr lang="en-GB"/>
              <a:t>Section title</a:t>
            </a:r>
            <a:endParaRPr lang="en-US"/>
          </a:p>
        </p:txBody>
      </p:sp>
      <p:sp>
        <p:nvSpPr>
          <p:cNvPr id="5" name="TextBox 4">
            <a:extLst>
              <a:ext uri="{FF2B5EF4-FFF2-40B4-BE49-F238E27FC236}">
                <a16:creationId xmlns:a16="http://schemas.microsoft.com/office/drawing/2014/main" id="{6A1968B8-4A2C-4B9B-A730-2C2F5EC4AA33}"/>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10815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Sub-section - amber">
    <p:bg>
      <p:bgPr>
        <a:solidFill>
          <a:schemeClr val="accent4"/>
        </a:solidFill>
        <a:effectLst/>
      </p:bgPr>
    </p:bg>
    <p:spTree>
      <p:nvGrpSpPr>
        <p:cNvPr id="1" name=""/>
        <p:cNvGrpSpPr/>
        <p:nvPr/>
      </p:nvGrpSpPr>
      <p:grpSpPr>
        <a:xfrm>
          <a:off x="0" y="0"/>
          <a:ext cx="0" cy="0"/>
          <a:chOff x="0" y="0"/>
          <a:chExt cx="0" cy="0"/>
        </a:xfrm>
      </p:grpSpPr>
      <p:pic>
        <p:nvPicPr>
          <p:cNvPr id="3" name="Picture 2" descr="colour slides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457200" y="2177137"/>
            <a:ext cx="8229600" cy="536504"/>
          </a:xfrm>
        </p:spPr>
        <p:txBody>
          <a:bodyPr/>
          <a:lstStyle>
            <a:lvl1pPr algn="ctr">
              <a:defRPr>
                <a:solidFill>
                  <a:srgbClr val="FFFFFF"/>
                </a:solidFill>
              </a:defRPr>
            </a:lvl1pPr>
          </a:lstStyle>
          <a:p>
            <a:r>
              <a:rPr lang="en-GB"/>
              <a:t>Section title</a:t>
            </a:r>
            <a:endParaRPr lang="en-US"/>
          </a:p>
        </p:txBody>
      </p:sp>
      <p:sp>
        <p:nvSpPr>
          <p:cNvPr id="4" name="TextBox 3">
            <a:extLst>
              <a:ext uri="{FF2B5EF4-FFF2-40B4-BE49-F238E27FC236}">
                <a16:creationId xmlns:a16="http://schemas.microsoft.com/office/drawing/2014/main" id="{7B9B54D4-36D9-4CB5-876E-F3EEBC71C598}"/>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37397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Question &amp; contact page">
    <p:spTree>
      <p:nvGrpSpPr>
        <p:cNvPr id="1" name=""/>
        <p:cNvGrpSpPr/>
        <p:nvPr/>
      </p:nvGrpSpPr>
      <p:grpSpPr>
        <a:xfrm>
          <a:off x="0" y="0"/>
          <a:ext cx="0" cy="0"/>
          <a:chOff x="0" y="0"/>
          <a:chExt cx="0" cy="0"/>
        </a:xfrm>
      </p:grpSpPr>
      <p:pic>
        <p:nvPicPr>
          <p:cNvPr id="5" name="Picture 4" descr="colour slides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hasCustomPrompt="1"/>
          </p:nvPr>
        </p:nvSpPr>
        <p:spPr>
          <a:xfrm>
            <a:off x="462624" y="1519044"/>
            <a:ext cx="8095087" cy="703309"/>
          </a:xfrm>
        </p:spPr>
        <p:txBody>
          <a:bodyPr anchor="t"/>
          <a:lstStyle>
            <a:lvl1pPr algn="ctr">
              <a:defRPr>
                <a:solidFill>
                  <a:schemeClr val="bg1"/>
                </a:solidFill>
              </a:defRPr>
            </a:lvl1pPr>
          </a:lstStyle>
          <a:p>
            <a:r>
              <a:rPr lang="en-GB"/>
              <a:t>Any questions?</a:t>
            </a:r>
            <a:endParaRPr lang="en-US"/>
          </a:p>
        </p:txBody>
      </p:sp>
      <p:sp>
        <p:nvSpPr>
          <p:cNvPr id="3" name="Subtitle 2"/>
          <p:cNvSpPr>
            <a:spLocks noGrp="1"/>
          </p:cNvSpPr>
          <p:nvPr>
            <p:ph type="subTitle" idx="1" hasCustomPrompt="1"/>
          </p:nvPr>
        </p:nvSpPr>
        <p:spPr>
          <a:xfrm>
            <a:off x="450931" y="3004242"/>
            <a:ext cx="8095086" cy="982024"/>
          </a:xfrm>
        </p:spPr>
        <p:txBody>
          <a:bodyPr>
            <a:normAutofit/>
          </a:bodyPr>
          <a:lstStyle>
            <a:lvl1pPr marL="0" indent="0" algn="ctr">
              <a:buNone/>
              <a:defRPr sz="2000" b="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Name </a:t>
            </a:r>
          </a:p>
          <a:p>
            <a:r>
              <a:rPr lang="en-GB"/>
              <a:t>Title</a:t>
            </a:r>
          </a:p>
          <a:p>
            <a:r>
              <a:rPr lang="en-GB"/>
              <a:t>Contact details</a:t>
            </a:r>
          </a:p>
        </p:txBody>
      </p:sp>
      <p:sp>
        <p:nvSpPr>
          <p:cNvPr id="6" name="TextBox 5">
            <a:extLst>
              <a:ext uri="{FF2B5EF4-FFF2-40B4-BE49-F238E27FC236}">
                <a16:creationId xmlns:a16="http://schemas.microsoft.com/office/drawing/2014/main" id="{76353F41-6CA9-4BD5-8F63-2EE1FF64EB6A}"/>
              </a:ext>
            </a:extLst>
          </p:cNvPr>
          <p:cNvSpPr txBox="1"/>
          <p:nvPr userDrawn="1"/>
        </p:nvSpPr>
        <p:spPr>
          <a:xfrm>
            <a:off x="8766974" y="4858166"/>
            <a:ext cx="377026" cy="276999"/>
          </a:xfrm>
          <a:prstGeom prst="rect">
            <a:avLst/>
          </a:prstGeom>
          <a:noFill/>
        </p:spPr>
        <p:txBody>
          <a:bodyPr wrap="square" rtlCol="0">
            <a:spAutoFit/>
          </a:bodyPr>
          <a:lstStyle/>
          <a:p>
            <a:fld id="{EB29E552-9487-42FF-8FBA-34C538650273}" type="slidenum">
              <a:rPr lang="en-GB" sz="1200" smtClean="0"/>
              <a:t>‹#›</a:t>
            </a:fld>
            <a:endParaRPr lang="en-GB" sz="1200"/>
          </a:p>
        </p:txBody>
      </p:sp>
    </p:spTree>
    <p:extLst>
      <p:ext uri="{BB962C8B-B14F-4D97-AF65-F5344CB8AC3E}">
        <p14:creationId xmlns:p14="http://schemas.microsoft.com/office/powerpoint/2010/main" val="383345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903333" y="778750"/>
            <a:ext cx="7336666" cy="377747"/>
          </a:xfrm>
          <a:prstGeom prst="rect">
            <a:avLst/>
          </a:prstGeom>
        </p:spPr>
        <p:txBody>
          <a:bodyPr wrap="square" lIns="0" tIns="0" rIns="0" bIns="0" anchor="t" anchorCtr="0">
            <a:noAutofit/>
          </a:bodyPr>
          <a:lstStyle>
            <a:lvl1pPr algn="l">
              <a:defRPr sz="921" cap="all" baseline="0">
                <a:solidFill>
                  <a:schemeClr val="tx1"/>
                </a:solidFill>
              </a:defRPr>
            </a:lvl1pPr>
          </a:lstStyle>
          <a:p>
            <a:r>
              <a:rPr lang="en-US" dirty="0"/>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361"/>
            <a:ext cx="9144000" cy="514313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614"/>
          </a:p>
        </p:txBody>
      </p:sp>
      <p:sp>
        <p:nvSpPr>
          <p:cNvPr id="7" name="Freeform 6">
            <a:extLst>
              <a:ext uri="{FF2B5EF4-FFF2-40B4-BE49-F238E27FC236}">
                <a16:creationId xmlns:a16="http://schemas.microsoft.com/office/drawing/2014/main" id="{4C7ADA1A-7896-E442-830A-907F10FB58E2}"/>
              </a:ext>
            </a:extLst>
          </p:cNvPr>
          <p:cNvSpPr/>
          <p:nvPr/>
        </p:nvSpPr>
        <p:spPr>
          <a:xfrm>
            <a:off x="1" y="1284623"/>
            <a:ext cx="862013" cy="3114456"/>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614"/>
          </a:p>
        </p:txBody>
      </p:sp>
    </p:spTree>
    <p:extLst>
      <p:ext uri="{BB962C8B-B14F-4D97-AF65-F5344CB8AC3E}">
        <p14:creationId xmlns:p14="http://schemas.microsoft.com/office/powerpoint/2010/main" val="1902198236"/>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9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CC5936D-ECF7-1E40-AAD1-B4A186E3B8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82"/>
            <a:ext cx="9144000" cy="514313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019958" y="1657558"/>
            <a:ext cx="4396666" cy="764312"/>
          </a:xfrm>
          <a:prstGeom prst="rect">
            <a:avLst/>
          </a:prstGeom>
        </p:spPr>
        <p:txBody>
          <a:bodyPr wrap="square" anchor="t" anchorCtr="0">
            <a:spAutoFit/>
          </a:bodyPr>
          <a:lstStyle>
            <a:lvl1pPr algn="ctr">
              <a:defRPr sz="2729"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29766" y="2784016"/>
            <a:ext cx="4433367" cy="1925111"/>
          </a:xfrm>
          <a:prstGeom prst="rect">
            <a:avLst/>
          </a:prstGeom>
        </p:spPr>
        <p:txBody>
          <a:bodyPr>
            <a:normAutofit/>
          </a:bodyPr>
          <a:lstStyle>
            <a:lvl1pPr marL="0" indent="0" algn="ctr">
              <a:buNone/>
              <a:defRPr sz="1091"/>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5028438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81"/>
            <a:ext cx="9144000" cy="514313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019957" y="1657557"/>
            <a:ext cx="4396666" cy="764312"/>
          </a:xfrm>
          <a:prstGeom prst="rect">
            <a:avLst/>
          </a:prstGeom>
        </p:spPr>
        <p:txBody>
          <a:bodyPr wrap="square" anchor="t" anchorCtr="0">
            <a:spAutoFit/>
          </a:bodyPr>
          <a:lstStyle>
            <a:lvl1pPr algn="ctr">
              <a:defRPr sz="2729"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029766" y="2784016"/>
            <a:ext cx="4433367" cy="1925111"/>
          </a:xfrm>
          <a:prstGeom prst="rect">
            <a:avLst/>
          </a:prstGeom>
        </p:spPr>
        <p:txBody>
          <a:bodyPr>
            <a:normAutofit/>
          </a:bodyPr>
          <a:lstStyle>
            <a:lvl1pPr marL="0" indent="0" algn="ctr">
              <a:buNone/>
              <a:defRPr sz="819"/>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457201" y="409913"/>
            <a:ext cx="3008313" cy="536504"/>
          </a:xfrm>
        </p:spPr>
        <p:txBody>
          <a:bodyPr anchor="t"/>
          <a:lstStyle>
            <a:lvl1pPr algn="l">
              <a:defRPr sz="2000" b="1"/>
            </a:lvl1pPr>
          </a:lstStyle>
          <a:p>
            <a:r>
              <a:rPr lang="en-GB" dirty="0"/>
              <a:t>Click to edit Master title style</a:t>
            </a:r>
            <a:endParaRPr lang="en-US" dirty="0"/>
          </a:p>
        </p:txBody>
      </p:sp>
      <p:sp>
        <p:nvSpPr>
          <p:cNvPr id="3" name="Content Placeholder 2"/>
          <p:cNvSpPr>
            <a:spLocks noGrp="1"/>
          </p:cNvSpPr>
          <p:nvPr>
            <p:ph idx="1"/>
          </p:nvPr>
        </p:nvSpPr>
        <p:spPr>
          <a:xfrm>
            <a:off x="3575050" y="409913"/>
            <a:ext cx="5111750" cy="42487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457201" y="1085064"/>
            <a:ext cx="3008313" cy="35735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Tree>
    <p:extLst>
      <p:ext uri="{BB962C8B-B14F-4D97-AF65-F5344CB8AC3E}">
        <p14:creationId xmlns:p14="http://schemas.microsoft.com/office/powerpoint/2010/main" val="134793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descr="Plain 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792288" y="3600450"/>
            <a:ext cx="5486400" cy="425054"/>
          </a:xfrm>
        </p:spPr>
        <p:txBody>
          <a:bodyPr anchor="ct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09913"/>
            <a:ext cx="5486400" cy="31357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151338"/>
            <a:ext cx="5486400" cy="366134"/>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71507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ub section - dark grey">
    <p:bg>
      <p:bgRef idx="1001">
        <a:schemeClr val="bg1"/>
      </p:bgRef>
    </p:bg>
    <p:spTree>
      <p:nvGrpSpPr>
        <p:cNvPr id="1" name=""/>
        <p:cNvGrpSpPr/>
        <p:nvPr/>
      </p:nvGrpSpPr>
      <p:grpSpPr>
        <a:xfrm>
          <a:off x="0" y="0"/>
          <a:ext cx="0" cy="0"/>
          <a:chOff x="0" y="0"/>
          <a:chExt cx="0" cy="0"/>
        </a:xfrm>
      </p:grpSpPr>
      <p:pic>
        <p:nvPicPr>
          <p:cNvPr id="5" name="Picture 4" descr="colour slide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457200" y="2170028"/>
            <a:ext cx="8229600" cy="536504"/>
          </a:xfrm>
        </p:spPr>
        <p:txBody>
          <a:bodyPr/>
          <a:lstStyle>
            <a:lvl1pPr algn="ctr">
              <a:defRPr>
                <a:solidFill>
                  <a:schemeClr val="tx2"/>
                </a:solidFill>
              </a:defRPr>
            </a:lvl1pPr>
          </a:lstStyle>
          <a:p>
            <a:r>
              <a:rPr lang="en-GB" dirty="0"/>
              <a:t>Section title</a:t>
            </a:r>
            <a:endParaRPr lang="en-US" dirty="0"/>
          </a:p>
        </p:txBody>
      </p:sp>
    </p:spTree>
    <p:extLst>
      <p:ext uri="{BB962C8B-B14F-4D97-AF65-F5344CB8AC3E}">
        <p14:creationId xmlns:p14="http://schemas.microsoft.com/office/powerpoint/2010/main" val="40054385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9" Type="http://schemas.openxmlformats.org/officeDocument/2006/relationships/image" Target="../media/image9.png"/><Relationship Id="rId21" Type="http://schemas.openxmlformats.org/officeDocument/2006/relationships/slideLayout" Target="../slideLayouts/slideLayout36.xml"/><Relationship Id="rId34" Type="http://schemas.openxmlformats.org/officeDocument/2006/relationships/slideLayout" Target="../slideLayouts/slideLayout4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40" Type="http://schemas.openxmlformats.org/officeDocument/2006/relationships/image" Target="../media/image10.sv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8" Type="http://schemas.openxmlformats.org/officeDocument/2006/relationships/slideLayout" Target="../slideLayouts/slideLayout23.xml"/><Relationship Id="rId3"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6" Type="http://schemas.openxmlformats.org/officeDocument/2006/relationships/theme" Target="../theme/theme3.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5" Type="http://schemas.openxmlformats.org/officeDocument/2006/relationships/image" Target="../media/image26.svg"/><Relationship Id="rId4"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631"/>
            <a:ext cx="8229600" cy="720347"/>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79470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3" r:id="rId12"/>
    <p:sldLayoutId id="2147483661" r:id="rId13"/>
    <p:sldLayoutId id="2147483662" r:id="rId14"/>
    <p:sldLayoutId id="2147483664"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4000" b="1" i="0" kern="1200">
          <a:solidFill>
            <a:schemeClr val="tx2"/>
          </a:solidFill>
          <a:latin typeface="Open Sans"/>
          <a:ea typeface="+mj-ea"/>
          <a:cs typeface="Open Sans"/>
        </a:defRPr>
      </a:lvl1pPr>
    </p:titleStyle>
    <p:bodyStyle>
      <a:lvl1pPr marL="342900" indent="-342900" algn="l" defTabSz="457200" rtl="0" eaLnBrk="1" latinLnBrk="0" hangingPunct="1">
        <a:spcBef>
          <a:spcPct val="20000"/>
        </a:spcBef>
        <a:buClr>
          <a:schemeClr val="tx2"/>
        </a:buClr>
        <a:buSzPct val="100000"/>
        <a:buFont typeface="Symbol" panose="05050102010706020507" pitchFamily="18" charset="2"/>
        <a:buChar char=""/>
        <a:defRPr sz="3200" kern="1200">
          <a:solidFill>
            <a:srgbClr val="3C3C3B"/>
          </a:solidFill>
          <a:latin typeface="Open Sans"/>
          <a:ea typeface="+mn-ea"/>
          <a:cs typeface="Open Sans"/>
        </a:defRPr>
      </a:lvl1pPr>
      <a:lvl2pPr marL="742950" indent="-320400" algn="l" defTabSz="457200" rtl="0" eaLnBrk="1" latinLnBrk="0" hangingPunct="1">
        <a:spcBef>
          <a:spcPct val="20000"/>
        </a:spcBef>
        <a:buClr>
          <a:schemeClr val="tx2"/>
        </a:buClr>
        <a:buSzPct val="100000"/>
        <a:buFont typeface="Courier New"/>
        <a:buChar char="o"/>
        <a:defRPr sz="2400" kern="1200">
          <a:solidFill>
            <a:srgbClr val="3C3C3B"/>
          </a:solidFill>
          <a:latin typeface="Open Sans"/>
          <a:ea typeface="+mn-ea"/>
          <a:cs typeface="Open Sans"/>
        </a:defRPr>
      </a:lvl2pPr>
      <a:lvl3pPr marL="1143000" indent="-302400" algn="l" defTabSz="457200" rtl="0" eaLnBrk="1" latinLnBrk="0" hangingPunct="1">
        <a:spcBef>
          <a:spcPct val="20000"/>
        </a:spcBef>
        <a:buClr>
          <a:schemeClr val="accent4"/>
        </a:buClr>
        <a:buSzPct val="100000"/>
        <a:buFont typeface="Arial" panose="020B0604020202020204" pitchFamily="34" charset="0"/>
        <a:buChar char="•"/>
        <a:defRPr sz="2400" kern="1200">
          <a:solidFill>
            <a:srgbClr val="3C3C3B"/>
          </a:solidFill>
          <a:latin typeface="Open Sans"/>
          <a:ea typeface="+mn-ea"/>
          <a:cs typeface="Open Sans"/>
        </a:defRPr>
      </a:lvl3pPr>
      <a:lvl4pPr marL="1600200" indent="-266400" algn="l" defTabSz="457200" rtl="0" eaLnBrk="1" latinLnBrk="0" hangingPunct="1">
        <a:spcBef>
          <a:spcPct val="20000"/>
        </a:spcBef>
        <a:buClr>
          <a:schemeClr val="accent4"/>
        </a:buClr>
        <a:buSzPct val="100000"/>
        <a:buFont typeface="Courier New"/>
        <a:buChar char="o"/>
        <a:defRPr sz="2400" kern="1200">
          <a:solidFill>
            <a:srgbClr val="3C3C3B"/>
          </a:solidFill>
          <a:latin typeface="Open Sans"/>
          <a:ea typeface="+mn-ea"/>
          <a:cs typeface="Open Sans"/>
        </a:defRPr>
      </a:lvl4pPr>
      <a:lvl5pPr marL="2057400" indent="-230400" algn="l" defTabSz="457200" rtl="0" eaLnBrk="1" latinLnBrk="0" hangingPunct="1">
        <a:spcBef>
          <a:spcPct val="20000"/>
        </a:spcBef>
        <a:buClr>
          <a:schemeClr val="tx2"/>
        </a:buClr>
        <a:buSzPct val="100000"/>
        <a:buFont typeface="Arial"/>
        <a:buChar char="•"/>
        <a:defRPr sz="2400" kern="1200">
          <a:solidFill>
            <a:srgbClr val="3C3C3B"/>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628903" y="273638"/>
            <a:ext cx="7886195" cy="994188"/>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628903" y="1151249"/>
            <a:ext cx="7886195" cy="3502086"/>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285749" y="4668883"/>
            <a:ext cx="301746" cy="188578"/>
          </a:xfrm>
          <a:prstGeom prst="rect">
            <a:avLst/>
          </a:prstGeom>
        </p:spPr>
      </p:pic>
    </p:spTree>
    <p:extLst>
      <p:ext uri="{BB962C8B-B14F-4D97-AF65-F5344CB8AC3E}">
        <p14:creationId xmlns:p14="http://schemas.microsoft.com/office/powerpoint/2010/main" val="313345963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Lst>
  <p:hf sldNum="0" hdr="0" ftr="0" dt="0"/>
  <p:txStyles>
    <p:titleStyle>
      <a:lvl1pPr algn="ctr">
        <a:lnSpc>
          <a:spcPct val="80000"/>
        </a:lnSpc>
        <a:defRPr sz="2661" b="1" i="1" cap="all" baseline="0">
          <a:latin typeface="Arial" panose="020B0604020202020204" pitchFamily="34" charset="0"/>
          <a:ea typeface="+mj-ea"/>
          <a:cs typeface="Arial" panose="020B0604020202020204" pitchFamily="34" charset="0"/>
        </a:defRPr>
      </a:lvl1pPr>
    </p:titleStyle>
    <p:bodyStyle>
      <a:lvl1pPr marL="60656" indent="-60656" algn="ctr">
        <a:lnSpc>
          <a:spcPct val="140000"/>
        </a:lnSpc>
        <a:spcBef>
          <a:spcPts val="0"/>
        </a:spcBef>
        <a:spcAft>
          <a:spcPts val="614"/>
        </a:spcAft>
        <a:buFont typeface="Arial" panose="020B0604020202020204" pitchFamily="34" charset="0"/>
        <a:buChar char="•"/>
        <a:tabLst/>
        <a:defRPr lang="en-US" sz="563" b="0" i="0" kern="1200" spc="2" dirty="0" smtClean="0">
          <a:solidFill>
            <a:schemeClr val="tx1"/>
          </a:solidFill>
          <a:latin typeface="Courier" pitchFamily="2" charset="0"/>
          <a:ea typeface="+mn-ea"/>
          <a:cs typeface="Courier New"/>
        </a:defRPr>
      </a:lvl1pPr>
      <a:lvl2pPr marL="4116" marR="1733" algn="ctr" defTabSz="311943" rtl="0" eaLnBrk="1" latinLnBrk="0" hangingPunct="1">
        <a:lnSpc>
          <a:spcPct val="120000"/>
        </a:lnSpc>
        <a:spcBef>
          <a:spcPts val="0"/>
        </a:spcBef>
        <a:spcAft>
          <a:spcPts val="205"/>
        </a:spcAft>
        <a:defRPr lang="en-US" sz="563" b="0" i="0" kern="1200" spc="2" dirty="0" smtClean="0">
          <a:solidFill>
            <a:schemeClr val="tx1"/>
          </a:solidFill>
          <a:latin typeface="Courier" pitchFamily="2" charset="0"/>
          <a:ea typeface="+mn-ea"/>
          <a:cs typeface="Courier New"/>
        </a:defRPr>
      </a:lvl2pPr>
      <a:lvl3pPr marL="101598" marR="1733" indent="-97482" algn="ctr" defTabSz="311943" rtl="0" eaLnBrk="1" latinLnBrk="0" hangingPunct="1">
        <a:lnSpc>
          <a:spcPct val="118300"/>
        </a:lnSpc>
        <a:spcBef>
          <a:spcPts val="32"/>
        </a:spcBef>
        <a:buFont typeface="Arial" panose="020B0604020202020204" pitchFamily="34" charset="0"/>
        <a:buChar char="•"/>
        <a:defRPr lang="en-US" sz="614" b="0" i="0" kern="1200" spc="2" dirty="0" smtClean="0">
          <a:solidFill>
            <a:schemeClr val="tx1"/>
          </a:solidFill>
          <a:latin typeface="Courier" pitchFamily="2" charset="0"/>
          <a:ea typeface="+mn-ea"/>
          <a:cs typeface="Courier New"/>
        </a:defRPr>
      </a:lvl3pPr>
      <a:lvl4pPr marL="101598" marR="1733" indent="-97482" algn="ctr" defTabSz="311943" rtl="0" eaLnBrk="1" latinLnBrk="0" hangingPunct="1">
        <a:lnSpc>
          <a:spcPct val="118300"/>
        </a:lnSpc>
        <a:spcBef>
          <a:spcPts val="32"/>
        </a:spcBef>
        <a:buFont typeface="Arial" panose="020B0604020202020204" pitchFamily="34" charset="0"/>
        <a:buChar char="•"/>
        <a:defRPr lang="en-US" sz="614" kern="1200" spc="2" dirty="0" smtClean="0">
          <a:solidFill>
            <a:schemeClr val="tx1"/>
          </a:solidFill>
          <a:latin typeface="Courier New"/>
          <a:ea typeface="+mn-ea"/>
          <a:cs typeface="Courier New"/>
        </a:defRPr>
      </a:lvl4pPr>
      <a:lvl5pPr marL="4116" marR="1733" algn="ctr" defTabSz="311943" rtl="0" eaLnBrk="1" latinLnBrk="0" hangingPunct="1">
        <a:lnSpc>
          <a:spcPct val="118300"/>
        </a:lnSpc>
        <a:spcBef>
          <a:spcPts val="32"/>
        </a:spcBef>
        <a:defRPr lang="en-US" sz="614" kern="1200" spc="2" dirty="0" smtClean="0">
          <a:solidFill>
            <a:schemeClr val="tx1"/>
          </a:solidFill>
          <a:latin typeface="Courier New"/>
          <a:ea typeface="+mn-ea"/>
          <a:cs typeface="Courier New"/>
        </a:defRPr>
      </a:lvl5pPr>
      <a:lvl6pPr marL="779859">
        <a:defRPr>
          <a:latin typeface="+mn-lt"/>
          <a:ea typeface="+mn-ea"/>
          <a:cs typeface="+mn-cs"/>
        </a:defRPr>
      </a:lvl6pPr>
      <a:lvl7pPr marL="935830">
        <a:defRPr>
          <a:latin typeface="+mn-lt"/>
          <a:ea typeface="+mn-ea"/>
          <a:cs typeface="+mn-cs"/>
        </a:defRPr>
      </a:lvl7pPr>
      <a:lvl8pPr marL="1091802">
        <a:defRPr>
          <a:latin typeface="+mn-lt"/>
          <a:ea typeface="+mn-ea"/>
          <a:cs typeface="+mn-cs"/>
        </a:defRPr>
      </a:lvl8pPr>
      <a:lvl9pPr marL="1247774">
        <a:defRPr>
          <a:latin typeface="+mn-lt"/>
          <a:ea typeface="+mn-ea"/>
          <a:cs typeface="+mn-cs"/>
        </a:defRPr>
      </a:lvl9pPr>
    </p:bodyStyle>
    <p:otherStyle>
      <a:lvl1pPr marL="0">
        <a:defRPr>
          <a:latin typeface="+mn-lt"/>
          <a:ea typeface="+mn-ea"/>
          <a:cs typeface="+mn-cs"/>
        </a:defRPr>
      </a:lvl1pPr>
      <a:lvl2pPr marL="155972">
        <a:defRPr>
          <a:latin typeface="+mn-lt"/>
          <a:ea typeface="+mn-ea"/>
          <a:cs typeface="+mn-cs"/>
        </a:defRPr>
      </a:lvl2pPr>
      <a:lvl3pPr marL="311943">
        <a:defRPr>
          <a:latin typeface="+mn-lt"/>
          <a:ea typeface="+mn-ea"/>
          <a:cs typeface="+mn-cs"/>
        </a:defRPr>
      </a:lvl3pPr>
      <a:lvl4pPr marL="467915">
        <a:defRPr>
          <a:latin typeface="+mn-lt"/>
          <a:ea typeface="+mn-ea"/>
          <a:cs typeface="+mn-cs"/>
        </a:defRPr>
      </a:lvl4pPr>
      <a:lvl5pPr marL="623887">
        <a:defRPr>
          <a:latin typeface="+mn-lt"/>
          <a:ea typeface="+mn-ea"/>
          <a:cs typeface="+mn-cs"/>
        </a:defRPr>
      </a:lvl5pPr>
      <a:lvl6pPr marL="779859">
        <a:defRPr>
          <a:latin typeface="+mn-lt"/>
          <a:ea typeface="+mn-ea"/>
          <a:cs typeface="+mn-cs"/>
        </a:defRPr>
      </a:lvl6pPr>
      <a:lvl7pPr marL="935830">
        <a:defRPr>
          <a:latin typeface="+mn-lt"/>
          <a:ea typeface="+mn-ea"/>
          <a:cs typeface="+mn-cs"/>
        </a:defRPr>
      </a:lvl7pPr>
      <a:lvl8pPr marL="1091802">
        <a:defRPr>
          <a:latin typeface="+mn-lt"/>
          <a:ea typeface="+mn-ea"/>
          <a:cs typeface="+mn-cs"/>
        </a:defRPr>
      </a:lvl8pPr>
      <a:lvl9pPr marL="1247774">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631"/>
            <a:ext cx="8229600" cy="720347"/>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65752327"/>
      </p:ext>
    </p:extLst>
  </p:cSld>
  <p:clrMap bg1="lt1" tx1="dk1" bg2="lt2" tx2="dk2" accent1="accent1" accent2="accent2" accent3="accent3" accent4="accent4" accent5="accent5" accent6="accent6" hlink="hlink" folHlink="folHlink"/>
  <p:sldLayoutIdLst>
    <p:sldLayoutId id="2147483705" r:id="rId1"/>
    <p:sldLayoutId id="2147483769"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4000" b="1" i="0" kern="1200">
          <a:solidFill>
            <a:schemeClr val="tx2"/>
          </a:solidFill>
          <a:latin typeface="Open Sans"/>
          <a:ea typeface="+mj-ea"/>
          <a:cs typeface="Open Sans"/>
        </a:defRPr>
      </a:lvl1pPr>
    </p:titleStyle>
    <p:bodyStyle>
      <a:lvl1pPr marL="342900" indent="-342900" algn="l" defTabSz="457200" rtl="0" eaLnBrk="1" latinLnBrk="0" hangingPunct="1">
        <a:spcBef>
          <a:spcPct val="20000"/>
        </a:spcBef>
        <a:buClr>
          <a:schemeClr val="tx2"/>
        </a:buClr>
        <a:buSzPct val="100000"/>
        <a:buFont typeface="Symbol" panose="05050102010706020507" pitchFamily="18" charset="2"/>
        <a:buChar char=""/>
        <a:defRPr sz="3200" kern="1200">
          <a:solidFill>
            <a:srgbClr val="3C3C3B"/>
          </a:solidFill>
          <a:latin typeface="Open Sans"/>
          <a:ea typeface="+mn-ea"/>
          <a:cs typeface="Open Sans"/>
        </a:defRPr>
      </a:lvl1pPr>
      <a:lvl2pPr marL="742950" indent="-320400" algn="l" defTabSz="457200" rtl="0" eaLnBrk="1" latinLnBrk="0" hangingPunct="1">
        <a:spcBef>
          <a:spcPct val="20000"/>
        </a:spcBef>
        <a:buClr>
          <a:schemeClr val="tx2"/>
        </a:buClr>
        <a:buSzPct val="100000"/>
        <a:buFont typeface="Courier New"/>
        <a:buChar char="o"/>
        <a:defRPr sz="2400" kern="1200">
          <a:solidFill>
            <a:srgbClr val="3C3C3B"/>
          </a:solidFill>
          <a:latin typeface="Open Sans"/>
          <a:ea typeface="+mn-ea"/>
          <a:cs typeface="Open Sans"/>
        </a:defRPr>
      </a:lvl2pPr>
      <a:lvl3pPr marL="1143000" indent="-302400" algn="l" defTabSz="457200" rtl="0" eaLnBrk="1" latinLnBrk="0" hangingPunct="1">
        <a:spcBef>
          <a:spcPct val="20000"/>
        </a:spcBef>
        <a:buClr>
          <a:schemeClr val="accent4"/>
        </a:buClr>
        <a:buSzPct val="100000"/>
        <a:buFont typeface="Arial" panose="020B0604020202020204" pitchFamily="34" charset="0"/>
        <a:buChar char="•"/>
        <a:defRPr sz="2400" kern="1200">
          <a:solidFill>
            <a:srgbClr val="3C3C3B"/>
          </a:solidFill>
          <a:latin typeface="Open Sans"/>
          <a:ea typeface="+mn-ea"/>
          <a:cs typeface="Open Sans"/>
        </a:defRPr>
      </a:lvl3pPr>
      <a:lvl4pPr marL="1600200" indent="-266400" algn="l" defTabSz="457200" rtl="0" eaLnBrk="1" latinLnBrk="0" hangingPunct="1">
        <a:spcBef>
          <a:spcPct val="20000"/>
        </a:spcBef>
        <a:buClr>
          <a:schemeClr val="accent4"/>
        </a:buClr>
        <a:buSzPct val="100000"/>
        <a:buFont typeface="Courier New"/>
        <a:buChar char="o"/>
        <a:defRPr sz="2400" kern="1200">
          <a:solidFill>
            <a:srgbClr val="3C3C3B"/>
          </a:solidFill>
          <a:latin typeface="Open Sans"/>
          <a:ea typeface="+mn-ea"/>
          <a:cs typeface="Open Sans"/>
        </a:defRPr>
      </a:lvl4pPr>
      <a:lvl5pPr marL="2057400" indent="-230400" algn="l" defTabSz="457200" rtl="0" eaLnBrk="1" latinLnBrk="0" hangingPunct="1">
        <a:spcBef>
          <a:spcPct val="20000"/>
        </a:spcBef>
        <a:buClr>
          <a:schemeClr val="tx2"/>
        </a:buClr>
        <a:buSzPct val="100000"/>
        <a:buFont typeface="Arial"/>
        <a:buChar char="•"/>
        <a:defRPr sz="2400" kern="1200">
          <a:solidFill>
            <a:srgbClr val="3C3C3B"/>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628903" y="273638"/>
            <a:ext cx="7886195" cy="994188"/>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628903" y="1151248"/>
            <a:ext cx="7886195" cy="3502086"/>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5749" y="4668883"/>
            <a:ext cx="301746" cy="188578"/>
          </a:xfrm>
          <a:prstGeom prst="rect">
            <a:avLst/>
          </a:prstGeom>
        </p:spPr>
      </p:pic>
    </p:spTree>
  </p:cSld>
  <p:clrMap bg1="lt1" tx1="dk1" bg2="lt2" tx2="dk2" accent1="accent1" accent2="accent2" accent3="accent3" accent4="accent4" accent5="accent5" accent6="accent6" hlink="hlink" folHlink="folHlink"/>
  <p:sldLayoutIdLst>
    <p:sldLayoutId id="2147483791" r:id="rId1"/>
    <p:sldLayoutId id="2147483706" r:id="rId2"/>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support.tlevels.gov.uk/" TargetMode="External"/><Relationship Id="rId2" Type="http://schemas.openxmlformats.org/officeDocument/2006/relationships/notesSlide" Target="../notesSlides/notesSlide5.xml"/><Relationship Id="rId1" Type="http://schemas.openxmlformats.org/officeDocument/2006/relationships/slideLayout" Target="../slideLayouts/slideLayout6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mailto:support.deliveringtlevels@education.gov.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Readiness.TE@education.gov.uk" TargetMode="External"/><Relationship Id="rId1" Type="http://schemas.openxmlformats.org/officeDocument/2006/relationships/slideLayout" Target="../slideLayouts/slideLayout69.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 Level curriculum design</a:t>
            </a:r>
          </a:p>
        </p:txBody>
      </p:sp>
      <p:sp>
        <p:nvSpPr>
          <p:cNvPr id="3" name="Subtitle 2"/>
          <p:cNvSpPr>
            <a:spLocks noGrp="1"/>
          </p:cNvSpPr>
          <p:nvPr>
            <p:ph type="subTitle" idx="1"/>
          </p:nvPr>
        </p:nvSpPr>
        <p:spPr/>
        <p:txBody>
          <a:bodyPr>
            <a:normAutofit fontScale="85000" lnSpcReduction="20000"/>
          </a:bodyPr>
          <a:lstStyle/>
          <a:p>
            <a:r>
              <a:rPr lang="en-US" dirty="0"/>
              <a:t>Catherine Sezen, </a:t>
            </a:r>
            <a:r>
              <a:rPr lang="en-US" dirty="0" err="1"/>
              <a:t>AoC</a:t>
            </a:r>
            <a:endParaRPr lang="en-US" dirty="0"/>
          </a:p>
        </p:txBody>
      </p:sp>
    </p:spTree>
    <p:extLst>
      <p:ext uri="{BB962C8B-B14F-4D97-AF65-F5344CB8AC3E}">
        <p14:creationId xmlns:p14="http://schemas.microsoft.com/office/powerpoint/2010/main" val="325721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Provider examples</a:t>
            </a:r>
          </a:p>
        </p:txBody>
      </p:sp>
      <p:sp>
        <p:nvSpPr>
          <p:cNvPr id="3" name="Content Placeholder 2"/>
          <p:cNvSpPr>
            <a:spLocks noGrp="1"/>
          </p:cNvSpPr>
          <p:nvPr>
            <p:ph idx="1"/>
          </p:nvPr>
        </p:nvSpPr>
        <p:spPr/>
        <p:txBody>
          <a:bodyPr>
            <a:normAutofit/>
          </a:bodyPr>
          <a:lstStyle/>
          <a:p>
            <a:pPr lvl="0">
              <a:buFont typeface="Arial" panose="020B0604020202020204" pitchFamily="34" charset="0"/>
              <a:buChar char="•"/>
            </a:pPr>
            <a:r>
              <a:rPr lang="en-GB" b="1" dirty="0">
                <a:solidFill>
                  <a:schemeClr val="accent2">
                    <a:lumMod val="50000"/>
                  </a:schemeClr>
                </a:solidFill>
              </a:rPr>
              <a:t>Timetabling</a:t>
            </a:r>
          </a:p>
          <a:p>
            <a:pPr lvl="0">
              <a:buFont typeface="Arial" panose="020B0604020202020204" pitchFamily="34" charset="0"/>
              <a:buChar char="•"/>
            </a:pPr>
            <a:r>
              <a:rPr lang="en-GB" b="1" dirty="0">
                <a:solidFill>
                  <a:schemeClr val="accent1"/>
                </a:solidFill>
              </a:rPr>
              <a:t>Industry placement</a:t>
            </a:r>
            <a:endParaRPr lang="en-GB" dirty="0"/>
          </a:p>
          <a:p>
            <a:pPr lvl="0">
              <a:buFont typeface="Arial" panose="020B0604020202020204" pitchFamily="34" charset="0"/>
              <a:buChar char="•"/>
            </a:pPr>
            <a:r>
              <a:rPr lang="en-GB" b="1" dirty="0">
                <a:solidFill>
                  <a:schemeClr val="accent6"/>
                </a:solidFill>
              </a:rPr>
              <a:t>Assessment</a:t>
            </a:r>
          </a:p>
          <a:p>
            <a:pPr>
              <a:buFont typeface="Arial" panose="020B0604020202020204" pitchFamily="34" charset="0"/>
              <a:buChar char="•"/>
            </a:pPr>
            <a:r>
              <a:rPr lang="en-GB" b="1" dirty="0">
                <a:solidFill>
                  <a:schemeClr val="accent5"/>
                </a:solidFill>
              </a:rPr>
              <a:t>Occupational specialism</a:t>
            </a:r>
          </a:p>
          <a:p>
            <a:pPr lvl="0">
              <a:buFont typeface="Arial" panose="020B0604020202020204" pitchFamily="34" charset="0"/>
              <a:buChar char="•"/>
            </a:pPr>
            <a:r>
              <a:rPr lang="en-GB" b="1" dirty="0">
                <a:solidFill>
                  <a:schemeClr val="accent4">
                    <a:lumMod val="75000"/>
                  </a:schemeClr>
                </a:solidFill>
              </a:rPr>
              <a:t>Resource implications</a:t>
            </a:r>
          </a:p>
          <a:p>
            <a:pPr lvl="0">
              <a:buFont typeface="Arial" panose="020B0604020202020204" pitchFamily="34" charset="0"/>
              <a:buChar char="•"/>
            </a:pPr>
            <a:r>
              <a:rPr lang="en-GB" b="1" dirty="0">
                <a:solidFill>
                  <a:schemeClr val="accent3"/>
                </a:solidFill>
              </a:rPr>
              <a:t>Key </a:t>
            </a:r>
            <a:r>
              <a:rPr lang="en-GB" b="1">
                <a:solidFill>
                  <a:schemeClr val="accent3"/>
                </a:solidFill>
              </a:rPr>
              <a:t>pinch points</a:t>
            </a:r>
            <a:endParaRPr lang="en-GB" b="1" dirty="0">
              <a:solidFill>
                <a:schemeClr val="accent4">
                  <a:lumMod val="75000"/>
                </a:schemeClr>
              </a:solidFill>
            </a:endParaRPr>
          </a:p>
          <a:p>
            <a:endParaRPr lang="en-US" dirty="0"/>
          </a:p>
        </p:txBody>
      </p:sp>
    </p:spTree>
    <p:extLst>
      <p:ext uri="{BB962C8B-B14F-4D97-AF65-F5344CB8AC3E}">
        <p14:creationId xmlns:p14="http://schemas.microsoft.com/office/powerpoint/2010/main" val="350863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DE1B8-F4A6-41A2-9CCE-23CC219D44E6}"/>
              </a:ext>
            </a:extLst>
          </p:cNvPr>
          <p:cNvSpPr>
            <a:spLocks noGrp="1"/>
          </p:cNvSpPr>
          <p:nvPr>
            <p:ph type="ctrTitle"/>
          </p:nvPr>
        </p:nvSpPr>
        <p:spPr/>
        <p:txBody>
          <a:bodyPr/>
          <a:lstStyle/>
          <a:p>
            <a:r>
              <a:rPr lang="en-GB" dirty="0"/>
              <a:t>Questions and comments</a:t>
            </a:r>
          </a:p>
        </p:txBody>
      </p:sp>
      <p:sp>
        <p:nvSpPr>
          <p:cNvPr id="3" name="Subtitle 2">
            <a:extLst>
              <a:ext uri="{FF2B5EF4-FFF2-40B4-BE49-F238E27FC236}">
                <a16:creationId xmlns:a16="http://schemas.microsoft.com/office/drawing/2014/main" id="{0F21B71F-BE32-49C9-9FBB-D34283F87F54}"/>
              </a:ext>
            </a:extLst>
          </p:cNvPr>
          <p:cNvSpPr>
            <a:spLocks noGrp="1"/>
          </p:cNvSpPr>
          <p:nvPr>
            <p:ph type="subTitle" idx="1"/>
          </p:nvPr>
        </p:nvSpPr>
        <p:spPr/>
        <p:txBody>
          <a:bodyPr/>
          <a:lstStyle/>
          <a:p>
            <a:r>
              <a:rPr lang="en-GB" b="1" dirty="0"/>
              <a:t>Please write a comment/question </a:t>
            </a:r>
          </a:p>
        </p:txBody>
      </p:sp>
    </p:spTree>
    <p:extLst>
      <p:ext uri="{BB962C8B-B14F-4D97-AF65-F5344CB8AC3E}">
        <p14:creationId xmlns:p14="http://schemas.microsoft.com/office/powerpoint/2010/main" val="225844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365D09-3C40-4A7E-8117-E611D49D3AFF}"/>
              </a:ext>
            </a:extLst>
          </p:cNvPr>
          <p:cNvSpPr>
            <a:spLocks noGrp="1"/>
          </p:cNvSpPr>
          <p:nvPr>
            <p:ph type="title"/>
          </p:nvPr>
        </p:nvSpPr>
        <p:spPr/>
        <p:txBody>
          <a:bodyPr>
            <a:normAutofit fontScale="90000"/>
          </a:bodyPr>
          <a:lstStyle/>
          <a:p>
            <a:r>
              <a:rPr lang="en-GB" dirty="0"/>
              <a:t>A final thought…</a:t>
            </a:r>
          </a:p>
        </p:txBody>
      </p:sp>
      <p:sp>
        <p:nvSpPr>
          <p:cNvPr id="5" name="Content Placeholder 4">
            <a:extLst>
              <a:ext uri="{FF2B5EF4-FFF2-40B4-BE49-F238E27FC236}">
                <a16:creationId xmlns:a16="http://schemas.microsoft.com/office/drawing/2014/main" id="{9AD5B10D-CA53-4E25-81A1-3C3199CB5920}"/>
              </a:ext>
            </a:extLst>
          </p:cNvPr>
          <p:cNvSpPr>
            <a:spLocks noGrp="1"/>
          </p:cNvSpPr>
          <p:nvPr>
            <p:ph idx="1"/>
          </p:nvPr>
        </p:nvSpPr>
        <p:spPr/>
        <p:txBody>
          <a:bodyPr/>
          <a:lstStyle/>
          <a:p>
            <a:r>
              <a:rPr lang="en-GB" dirty="0"/>
              <a:t>Engagement and preparation with year 11 applicants:</a:t>
            </a:r>
          </a:p>
          <a:p>
            <a:pPr>
              <a:buFont typeface="Courier New" panose="02070309020205020404" pitchFamily="49" charset="0"/>
              <a:buChar char="o"/>
            </a:pPr>
            <a:r>
              <a:rPr lang="en-GB" dirty="0"/>
              <a:t>Pre course work</a:t>
            </a:r>
          </a:p>
          <a:p>
            <a:pPr>
              <a:buFont typeface="Courier New" panose="02070309020205020404" pitchFamily="49" charset="0"/>
              <a:buChar char="o"/>
            </a:pPr>
            <a:r>
              <a:rPr lang="en-GB" dirty="0"/>
              <a:t>Relevant documentaries/</a:t>
            </a:r>
            <a:r>
              <a:rPr lang="en-GB" dirty="0" err="1"/>
              <a:t>youtube</a:t>
            </a:r>
            <a:r>
              <a:rPr lang="en-GB" dirty="0"/>
              <a:t> clips etc</a:t>
            </a:r>
          </a:p>
          <a:p>
            <a:pPr>
              <a:buFont typeface="Courier New" panose="02070309020205020404" pitchFamily="49" charset="0"/>
              <a:buChar char="o"/>
            </a:pPr>
            <a:r>
              <a:rPr lang="en-GB" dirty="0"/>
              <a:t>Getting to know you </a:t>
            </a:r>
            <a:r>
              <a:rPr lang="en-GB" dirty="0" err="1"/>
              <a:t>quizes</a:t>
            </a:r>
            <a:r>
              <a:rPr lang="en-GB" dirty="0"/>
              <a:t> </a:t>
            </a:r>
          </a:p>
        </p:txBody>
      </p:sp>
    </p:spTree>
    <p:extLst>
      <p:ext uri="{BB962C8B-B14F-4D97-AF65-F5344CB8AC3E}">
        <p14:creationId xmlns:p14="http://schemas.microsoft.com/office/powerpoint/2010/main" val="127867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9123B1-AD63-4BCF-84E7-8ABA1783200A}"/>
              </a:ext>
            </a:extLst>
          </p:cNvPr>
          <p:cNvSpPr>
            <a:spLocks noGrp="1"/>
          </p:cNvSpPr>
          <p:nvPr>
            <p:ph type="ctrTitle"/>
          </p:nvPr>
        </p:nvSpPr>
        <p:spPr/>
        <p:txBody>
          <a:bodyPr/>
          <a:lstStyle/>
          <a:p>
            <a:r>
              <a:rPr lang="en-GB" dirty="0"/>
              <a:t>Thank you</a:t>
            </a:r>
          </a:p>
        </p:txBody>
      </p:sp>
      <p:sp>
        <p:nvSpPr>
          <p:cNvPr id="5" name="Subtitle 4">
            <a:extLst>
              <a:ext uri="{FF2B5EF4-FFF2-40B4-BE49-F238E27FC236}">
                <a16:creationId xmlns:a16="http://schemas.microsoft.com/office/drawing/2014/main" id="{B57A2F95-211B-4819-8A6E-87702B9166F8}"/>
              </a:ext>
            </a:extLst>
          </p:cNvPr>
          <p:cNvSpPr>
            <a:spLocks noGrp="1"/>
          </p:cNvSpPr>
          <p:nvPr>
            <p:ph type="subTitle" idx="1"/>
          </p:nvPr>
        </p:nvSpPr>
        <p:spPr/>
        <p:txBody>
          <a:bodyPr/>
          <a:lstStyle/>
          <a:p>
            <a:r>
              <a:rPr lang="en-GB" dirty="0" err="1"/>
              <a:t>Catherine.sezen@</a:t>
            </a:r>
            <a:r>
              <a:rPr lang="en-GB" err="1"/>
              <a:t>aoc</a:t>
            </a:r>
            <a:r>
              <a:rPr lang="en-GB"/>
              <a:t>.co.uk</a:t>
            </a:r>
          </a:p>
        </p:txBody>
      </p:sp>
    </p:spTree>
    <p:extLst>
      <p:ext uri="{BB962C8B-B14F-4D97-AF65-F5344CB8AC3E}">
        <p14:creationId xmlns:p14="http://schemas.microsoft.com/office/powerpoint/2010/main" val="134219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A6323-18FE-8641-B5B5-A3BDDC24CC80}"/>
              </a:ext>
            </a:extLst>
          </p:cNvPr>
          <p:cNvSpPr>
            <a:spLocks noGrp="1"/>
          </p:cNvSpPr>
          <p:nvPr>
            <p:ph type="title"/>
          </p:nvPr>
        </p:nvSpPr>
        <p:spPr>
          <a:xfrm>
            <a:off x="1030015" y="102952"/>
            <a:ext cx="4396357" cy="595952"/>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50" dirty="0">
                <a:latin typeface="Arial" panose="020B0604020202020204" pitchFamily="34" charset="0"/>
                <a:cs typeface="Arial" panose="020B0604020202020204" pitchFamily="34" charset="0"/>
              </a:rPr>
              <a:t>SUPPORT WITH DELIVERING T LEVELS WEBSITE</a:t>
            </a:r>
          </a:p>
        </p:txBody>
      </p:sp>
      <p:sp>
        <p:nvSpPr>
          <p:cNvPr id="4" name="Text Placeholder 3">
            <a:extLst>
              <a:ext uri="{FF2B5EF4-FFF2-40B4-BE49-F238E27FC236}">
                <a16:creationId xmlns:a16="http://schemas.microsoft.com/office/drawing/2014/main" id="{2EF1BB6D-A8A3-1A44-8C3B-5746DDBFEFD0}"/>
              </a:ext>
            </a:extLst>
          </p:cNvPr>
          <p:cNvSpPr>
            <a:spLocks noGrp="1"/>
          </p:cNvSpPr>
          <p:nvPr>
            <p:ph type="body" sz="quarter" idx="10"/>
          </p:nvPr>
        </p:nvSpPr>
        <p:spPr>
          <a:xfrm>
            <a:off x="1036421" y="2673668"/>
            <a:ext cx="4433367" cy="2327454"/>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28582" indent="-128582">
              <a:spcAft>
                <a:spcPts val="600"/>
              </a:spcAft>
              <a:buFont typeface="Arial" panose="020B0604020202020204" pitchFamily="34" charset="0"/>
              <a:buChar char="•"/>
            </a:pPr>
            <a:r>
              <a:rPr lang="en-US" sz="825" b="1" dirty="0">
                <a:latin typeface="Courier"/>
              </a:rPr>
              <a:t>URL: </a:t>
            </a:r>
            <a:r>
              <a:rPr lang="en-US" sz="825" b="1" dirty="0">
                <a:latin typeface="Courier"/>
                <a:hlinkClick r:id="rId3"/>
              </a:rPr>
              <a:t>https://support.tlevels.gov.uk/</a:t>
            </a:r>
            <a:endParaRPr lang="en-US" sz="825" b="1" dirty="0">
              <a:latin typeface="Courier"/>
            </a:endParaRPr>
          </a:p>
          <a:p>
            <a:pPr marL="128582" indent="-128582">
              <a:spcAft>
                <a:spcPts val="600"/>
              </a:spcAft>
              <a:buFont typeface="Arial" panose="020B0604020202020204" pitchFamily="34" charset="0"/>
              <a:buChar char="•"/>
            </a:pPr>
            <a:r>
              <a:rPr lang="en-US" sz="825" b="1" dirty="0">
                <a:latin typeface="Courier"/>
              </a:rPr>
              <a:t>Replaces old SharePoint site.</a:t>
            </a:r>
          </a:p>
          <a:p>
            <a:pPr marL="128582" indent="-128582">
              <a:spcAft>
                <a:spcPts val="600"/>
              </a:spcAft>
              <a:buFont typeface="Arial" panose="020B0604020202020204" pitchFamily="34" charset="0"/>
              <a:buChar char="•"/>
            </a:pPr>
            <a:r>
              <a:rPr lang="en-US" sz="825" b="1" dirty="0">
                <a:latin typeface="Courier"/>
              </a:rPr>
              <a:t>No limit to how many staff members sign up per college/school.</a:t>
            </a:r>
          </a:p>
          <a:p>
            <a:pPr marL="128582" indent="-128582">
              <a:spcAft>
                <a:spcPts val="600"/>
              </a:spcAft>
              <a:buFont typeface="Arial" panose="020B0604020202020204" pitchFamily="34" charset="0"/>
              <a:buChar char="•"/>
            </a:pPr>
            <a:r>
              <a:rPr lang="en-US" sz="825" b="1" dirty="0">
                <a:latin typeface="Courier"/>
              </a:rPr>
              <a:t>To sign up, click ‘Sign in’ at top right of main page (Pic 1), then ‘Sign up’ (Pic 2, below ‘Forgot my password’). Please contact </a:t>
            </a:r>
            <a:r>
              <a:rPr lang="en-GB" sz="825" b="1" u="sng" dirty="0">
                <a:solidFill>
                  <a:srgbClr val="0563C1"/>
                </a:solidFill>
                <a:latin typeface="Courier"/>
                <a:ea typeface="Calibri" panose="020F0502020204030204" pitchFamily="34" charset="0"/>
                <a:hlinkClick r:id="rId4"/>
              </a:rPr>
              <a:t>support.deliveringtlevels@education.gov.uk</a:t>
            </a:r>
            <a:r>
              <a:rPr lang="en-GB" sz="825" b="1" dirty="0">
                <a:latin typeface="Courier"/>
                <a:ea typeface="Calibri" panose="020F0502020204030204" pitchFamily="34" charset="0"/>
              </a:rPr>
              <a:t> if you experience any issues when using site.</a:t>
            </a:r>
          </a:p>
          <a:p>
            <a:pPr marL="128582" indent="-128582">
              <a:spcAft>
                <a:spcPts val="600"/>
              </a:spcAft>
              <a:buFont typeface="Arial" panose="020B0604020202020204" pitchFamily="34" charset="0"/>
              <a:buChar char="•"/>
            </a:pPr>
            <a:r>
              <a:rPr lang="en-US" sz="825" b="1" dirty="0">
                <a:latin typeface="Courier"/>
              </a:rPr>
              <a:t>Newsletter published fortnightly on Thursday evening – please check this for T Levels news and updates.</a:t>
            </a:r>
          </a:p>
        </p:txBody>
      </p:sp>
      <p:pic>
        <p:nvPicPr>
          <p:cNvPr id="5" name="Picture 4" descr="Graphical user interface, text, application, website&#10;&#10;Description automatically generated">
            <a:extLst>
              <a:ext uri="{FF2B5EF4-FFF2-40B4-BE49-F238E27FC236}">
                <a16:creationId xmlns:a16="http://schemas.microsoft.com/office/drawing/2014/main" id="{D7226207-5FCA-4A00-8D1E-48770642244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35183" y="698904"/>
            <a:ext cx="2111515" cy="1770929"/>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818CF873-69B2-40E2-8D56-5620987D389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79401" y="687865"/>
            <a:ext cx="2185198" cy="1714605"/>
          </a:xfrm>
          <a:prstGeom prst="rect">
            <a:avLst/>
          </a:prstGeom>
        </p:spPr>
      </p:pic>
    </p:spTree>
    <p:extLst>
      <p:ext uri="{BB962C8B-B14F-4D97-AF65-F5344CB8AC3E}">
        <p14:creationId xmlns:p14="http://schemas.microsoft.com/office/powerpoint/2010/main" val="4156380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1020207" y="697194"/>
            <a:ext cx="4396357" cy="440333"/>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dirty="0">
                <a:solidFill>
                  <a:srgbClr val="FF0000"/>
                </a:solidFill>
              </a:rPr>
              <a:t>USING TEAMS </a:t>
            </a:r>
            <a:endParaRPr lang="en-US" dirty="0"/>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1020207" y="1320999"/>
            <a:ext cx="4433056" cy="2911088"/>
          </a:xfrm>
        </p:spPr>
        <p:txBody>
          <a:bodyPr>
            <a:normAutofit fontScale="2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lgn="l"/>
            <a:r>
              <a:rPr lang="en-GB" sz="3600" dirty="0">
                <a:solidFill>
                  <a:srgbClr val="000000"/>
                </a:solidFill>
                <a:latin typeface="Arial" panose="020B0604020202020204" pitchFamily="34" charset="0"/>
                <a:cs typeface="Arial" panose="020B0604020202020204" pitchFamily="34" charset="0"/>
              </a:rPr>
              <a:t>1. Please put yourself on mute by clicking this button. This will help us to cut down on background noise (but don’t forget to take yourself off mute if you want to speak!). </a:t>
            </a:r>
          </a:p>
          <a:p>
            <a:pPr lvl="0" algn="l"/>
            <a:r>
              <a:rPr lang="en-GB" sz="3600" dirty="0">
                <a:solidFill>
                  <a:srgbClr val="000000"/>
                </a:solidFill>
                <a:latin typeface="Arial" panose="020B0604020202020204" pitchFamily="34" charset="0"/>
                <a:cs typeface="Arial" panose="020B0604020202020204" pitchFamily="34" charset="0"/>
              </a:rPr>
              <a:t>2. If you’d like to raise a point during the meeting,  please use the chat function to write your question, or raise your hand.</a:t>
            </a:r>
          </a:p>
          <a:p>
            <a:pPr lvl="0" algn="l"/>
            <a:r>
              <a:rPr lang="en-GB" sz="3600" dirty="0">
                <a:latin typeface="Arial" panose="020B0604020202020204" pitchFamily="34" charset="0"/>
                <a:cs typeface="Arial" panose="020B0604020202020204" pitchFamily="34" charset="0"/>
              </a:rPr>
              <a:t>3. Please remember this session is being recorded so it can be shared with other providers. </a:t>
            </a:r>
          </a:p>
          <a:p>
            <a:pPr lvl="0" algn="l"/>
            <a:r>
              <a:rPr lang="en-GB" sz="3600" dirty="0">
                <a:solidFill>
                  <a:srgbClr val="000000"/>
                </a:solidFill>
                <a:latin typeface="Arial" panose="020B0604020202020204" pitchFamily="34" charset="0"/>
                <a:cs typeface="Arial" panose="020B0604020202020204" pitchFamily="34" charset="0"/>
              </a:rPr>
              <a:t>We will do our best to resolve any technical issues as quickly as possible, and to answer all questions either now or at a later stage. </a:t>
            </a:r>
          </a:p>
          <a:p>
            <a:pPr lvl="0" algn="l"/>
            <a:r>
              <a:rPr lang="en-GB" sz="3600" dirty="0">
                <a:solidFill>
                  <a:srgbClr val="000000"/>
                </a:solidFill>
                <a:latin typeface="Arial" panose="020B0604020202020204" pitchFamily="34" charset="0"/>
                <a:cs typeface="Arial" panose="020B0604020202020204" pitchFamily="34" charset="0"/>
              </a:rPr>
              <a:t>Some providers have reported problems with the chat function in Teams, please let us know if you have any issues </a:t>
            </a:r>
            <a:r>
              <a:rPr lang="en-GB" sz="3600" u="sng"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Readiness.TE@education.gov.uk</a:t>
            </a:r>
            <a:r>
              <a:rPr lang="en-GB" sz="3600" u="sng"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GB" sz="3600" dirty="0">
                <a:solidFill>
                  <a:srgbClr val="000000"/>
                </a:solidFill>
                <a:latin typeface="Arial" panose="020B0604020202020204" pitchFamily="34" charset="0"/>
                <a:cs typeface="Arial" panose="020B0604020202020204" pitchFamily="34" charset="0"/>
              </a:rPr>
              <a:t>we can then investigate them.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3711" y="1530771"/>
            <a:ext cx="198004" cy="194509"/>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39071" y="2057979"/>
            <a:ext cx="188887" cy="194509"/>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showing several puzzle pieces fitting together. The puzzle pieces are titled: core, assessment, tutorial, industry placement, English and maths, and occupational specialism. ">
            <a:extLst>
              <a:ext uri="{FF2B5EF4-FFF2-40B4-BE49-F238E27FC236}">
                <a16:creationId xmlns:a16="http://schemas.microsoft.com/office/drawing/2014/main" id="{8B26C744-12E2-489D-B181-AD10117425B8}"/>
              </a:ext>
            </a:extLst>
          </p:cNvPr>
          <p:cNvPicPr>
            <a:picLocks noChangeAspect="1"/>
          </p:cNvPicPr>
          <p:nvPr/>
        </p:nvPicPr>
        <p:blipFill>
          <a:blip r:embed="rId3"/>
          <a:stretch>
            <a:fillRect/>
          </a:stretch>
        </p:blipFill>
        <p:spPr>
          <a:xfrm>
            <a:off x="1434719" y="612861"/>
            <a:ext cx="6325597" cy="3983594"/>
          </a:xfrm>
          <a:prstGeom prst="rect">
            <a:avLst/>
          </a:prstGeom>
        </p:spPr>
      </p:pic>
      <p:sp>
        <p:nvSpPr>
          <p:cNvPr id="2" name="TextBox 1">
            <a:extLst>
              <a:ext uri="{FF2B5EF4-FFF2-40B4-BE49-F238E27FC236}">
                <a16:creationId xmlns:a16="http://schemas.microsoft.com/office/drawing/2014/main" id="{14E96CFD-4157-488F-943C-219C420423BC}"/>
              </a:ext>
            </a:extLst>
          </p:cNvPr>
          <p:cNvSpPr txBox="1"/>
          <p:nvPr/>
        </p:nvSpPr>
        <p:spPr>
          <a:xfrm>
            <a:off x="3798651" y="1750979"/>
            <a:ext cx="1532106" cy="369332"/>
          </a:xfrm>
          <a:prstGeom prst="rect">
            <a:avLst/>
          </a:prstGeom>
          <a:noFill/>
        </p:spPr>
        <p:txBody>
          <a:bodyPr wrap="square" rtlCol="0">
            <a:spAutoFit/>
          </a:bodyPr>
          <a:lstStyle/>
          <a:p>
            <a:pPr algn="ctr"/>
            <a:r>
              <a:rPr lang="en-GB" b="1" dirty="0"/>
              <a:t>assessment</a:t>
            </a:r>
          </a:p>
        </p:txBody>
      </p:sp>
      <p:sp>
        <p:nvSpPr>
          <p:cNvPr id="4" name="TextBox 3">
            <a:extLst>
              <a:ext uri="{FF2B5EF4-FFF2-40B4-BE49-F238E27FC236}">
                <a16:creationId xmlns:a16="http://schemas.microsoft.com/office/drawing/2014/main" id="{850BF0BA-37D5-4011-BF70-3B53B722E8C3}"/>
              </a:ext>
            </a:extLst>
          </p:cNvPr>
          <p:cNvSpPr txBox="1"/>
          <p:nvPr/>
        </p:nvSpPr>
        <p:spPr>
          <a:xfrm>
            <a:off x="2461098" y="2966936"/>
            <a:ext cx="1337553" cy="646331"/>
          </a:xfrm>
          <a:prstGeom prst="rect">
            <a:avLst/>
          </a:prstGeom>
          <a:noFill/>
        </p:spPr>
        <p:txBody>
          <a:bodyPr wrap="square" rtlCol="0">
            <a:spAutoFit/>
          </a:bodyPr>
          <a:lstStyle/>
          <a:p>
            <a:pPr algn="ctr"/>
            <a:r>
              <a:rPr lang="en-GB" b="1" dirty="0"/>
              <a:t>Industry placement</a:t>
            </a:r>
          </a:p>
        </p:txBody>
      </p:sp>
      <p:sp>
        <p:nvSpPr>
          <p:cNvPr id="5" name="TextBox 4">
            <a:extLst>
              <a:ext uri="{FF2B5EF4-FFF2-40B4-BE49-F238E27FC236}">
                <a16:creationId xmlns:a16="http://schemas.microsoft.com/office/drawing/2014/main" id="{841B0D7D-155C-4CA1-A206-CBF2344C9031}"/>
              </a:ext>
            </a:extLst>
          </p:cNvPr>
          <p:cNvSpPr txBox="1"/>
          <p:nvPr/>
        </p:nvSpPr>
        <p:spPr>
          <a:xfrm>
            <a:off x="5306438" y="2966936"/>
            <a:ext cx="1532106" cy="584775"/>
          </a:xfrm>
          <a:prstGeom prst="rect">
            <a:avLst/>
          </a:prstGeom>
          <a:noFill/>
        </p:spPr>
        <p:txBody>
          <a:bodyPr wrap="square" rtlCol="0">
            <a:spAutoFit/>
          </a:bodyPr>
          <a:lstStyle/>
          <a:p>
            <a:pPr algn="ctr"/>
            <a:r>
              <a:rPr lang="en-GB" sz="1600" b="1" dirty="0"/>
              <a:t>Occupational specialism</a:t>
            </a:r>
          </a:p>
        </p:txBody>
      </p:sp>
      <p:sp>
        <p:nvSpPr>
          <p:cNvPr id="6" name="TextBox 5">
            <a:extLst>
              <a:ext uri="{FF2B5EF4-FFF2-40B4-BE49-F238E27FC236}">
                <a16:creationId xmlns:a16="http://schemas.microsoft.com/office/drawing/2014/main" id="{BC0523FD-B5E9-4F9C-A743-EA386B4984BB}"/>
              </a:ext>
            </a:extLst>
          </p:cNvPr>
          <p:cNvSpPr txBox="1"/>
          <p:nvPr/>
        </p:nvSpPr>
        <p:spPr>
          <a:xfrm>
            <a:off x="2412460" y="1035996"/>
            <a:ext cx="1386191" cy="369332"/>
          </a:xfrm>
          <a:prstGeom prst="rect">
            <a:avLst/>
          </a:prstGeom>
          <a:noFill/>
        </p:spPr>
        <p:txBody>
          <a:bodyPr wrap="square" rtlCol="0">
            <a:spAutoFit/>
          </a:bodyPr>
          <a:lstStyle/>
          <a:p>
            <a:pPr algn="ctr"/>
            <a:r>
              <a:rPr lang="en-GB" b="1" dirty="0"/>
              <a:t>Core</a:t>
            </a:r>
          </a:p>
        </p:txBody>
      </p:sp>
      <p:sp>
        <p:nvSpPr>
          <p:cNvPr id="7" name="TextBox 6">
            <a:extLst>
              <a:ext uri="{FF2B5EF4-FFF2-40B4-BE49-F238E27FC236}">
                <a16:creationId xmlns:a16="http://schemas.microsoft.com/office/drawing/2014/main" id="{1E329D78-0F1F-4944-AD32-66E3DCC4F363}"/>
              </a:ext>
            </a:extLst>
          </p:cNvPr>
          <p:cNvSpPr txBox="1"/>
          <p:nvPr/>
        </p:nvSpPr>
        <p:spPr>
          <a:xfrm rot="10800000" flipV="1">
            <a:off x="5437762" y="1107838"/>
            <a:ext cx="1201367" cy="369332"/>
          </a:xfrm>
          <a:prstGeom prst="rect">
            <a:avLst/>
          </a:prstGeom>
          <a:noFill/>
        </p:spPr>
        <p:txBody>
          <a:bodyPr wrap="square" rtlCol="0">
            <a:spAutoFit/>
          </a:bodyPr>
          <a:lstStyle/>
          <a:p>
            <a:pPr algn="ctr"/>
            <a:r>
              <a:rPr lang="en-GB" b="1" dirty="0"/>
              <a:t>Tutorial</a:t>
            </a:r>
          </a:p>
        </p:txBody>
      </p:sp>
      <p:sp>
        <p:nvSpPr>
          <p:cNvPr id="8" name="TextBox 7">
            <a:extLst>
              <a:ext uri="{FF2B5EF4-FFF2-40B4-BE49-F238E27FC236}">
                <a16:creationId xmlns:a16="http://schemas.microsoft.com/office/drawing/2014/main" id="{442CB7DB-8591-4EF0-B78D-C730335AB487}"/>
              </a:ext>
            </a:extLst>
          </p:cNvPr>
          <p:cNvSpPr txBox="1"/>
          <p:nvPr/>
        </p:nvSpPr>
        <p:spPr>
          <a:xfrm>
            <a:off x="3886201" y="2571750"/>
            <a:ext cx="1420237" cy="646331"/>
          </a:xfrm>
          <a:prstGeom prst="rect">
            <a:avLst/>
          </a:prstGeom>
          <a:noFill/>
        </p:spPr>
        <p:txBody>
          <a:bodyPr wrap="square" rtlCol="0">
            <a:spAutoFit/>
          </a:bodyPr>
          <a:lstStyle/>
          <a:p>
            <a:pPr algn="ctr"/>
            <a:r>
              <a:rPr lang="en-GB" b="1" dirty="0">
                <a:solidFill>
                  <a:schemeClr val="bg1"/>
                </a:solidFill>
              </a:rPr>
              <a:t>English and maths</a:t>
            </a:r>
          </a:p>
        </p:txBody>
      </p:sp>
      <p:sp>
        <p:nvSpPr>
          <p:cNvPr id="9" name="Title 8">
            <a:extLst>
              <a:ext uri="{FF2B5EF4-FFF2-40B4-BE49-F238E27FC236}">
                <a16:creationId xmlns:a16="http://schemas.microsoft.com/office/drawing/2014/main" id="{02CE801C-4CF7-6848-A885-7E47E7175B1D}"/>
              </a:ext>
            </a:extLst>
          </p:cNvPr>
          <p:cNvSpPr>
            <a:spLocks noGrp="1"/>
          </p:cNvSpPr>
          <p:nvPr>
            <p:ph type="title" idx="4294967295"/>
          </p:nvPr>
        </p:nvSpPr>
        <p:spPr/>
        <p:txBody>
          <a:bodyPr/>
          <a:lstStyle/>
          <a:p>
            <a:r>
              <a:rPr lang="en-US" dirty="0"/>
              <a:t>T Level components</a:t>
            </a:r>
          </a:p>
        </p:txBody>
      </p:sp>
    </p:spTree>
    <p:extLst>
      <p:ext uri="{BB962C8B-B14F-4D97-AF65-F5344CB8AC3E}">
        <p14:creationId xmlns:p14="http://schemas.microsoft.com/office/powerpoint/2010/main" val="424789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showing the title page of the T Level Technical qualification in Construction: Design, Surveying and Planning.">
            <a:extLst>
              <a:ext uri="{FF2B5EF4-FFF2-40B4-BE49-F238E27FC236}">
                <a16:creationId xmlns:a16="http://schemas.microsoft.com/office/drawing/2014/main" id="{74E3EC7B-8D1B-4BD7-A218-3ED3B2CEF787}"/>
              </a:ext>
            </a:extLst>
          </p:cNvPr>
          <p:cNvPicPr>
            <a:picLocks noChangeAspect="1"/>
          </p:cNvPicPr>
          <p:nvPr/>
        </p:nvPicPr>
        <p:blipFill rotWithShape="1">
          <a:blip r:embed="rId3"/>
          <a:srcRect l="28923" t="8384" r="30135" b="4949"/>
          <a:stretch/>
        </p:blipFill>
        <p:spPr>
          <a:xfrm>
            <a:off x="452004" y="207818"/>
            <a:ext cx="3158836" cy="4457700"/>
          </a:xfrm>
          <a:prstGeom prst="rect">
            <a:avLst/>
          </a:prstGeom>
        </p:spPr>
      </p:pic>
      <p:pic>
        <p:nvPicPr>
          <p:cNvPr id="3" name="Picture 2" descr="Image showing the title page of the T Level Technical qualification in Digital: Digital Production, Design and Development. ">
            <a:extLst>
              <a:ext uri="{FF2B5EF4-FFF2-40B4-BE49-F238E27FC236}">
                <a16:creationId xmlns:a16="http://schemas.microsoft.com/office/drawing/2014/main" id="{F659731A-8184-49BD-9D01-C77B8955E9D3}"/>
              </a:ext>
            </a:extLst>
          </p:cNvPr>
          <p:cNvPicPr>
            <a:picLocks noChangeAspect="1"/>
          </p:cNvPicPr>
          <p:nvPr/>
        </p:nvPicPr>
        <p:blipFill rotWithShape="1">
          <a:blip r:embed="rId4"/>
          <a:srcRect l="28855" t="9293" r="30202" b="4040"/>
          <a:stretch/>
        </p:blipFill>
        <p:spPr>
          <a:xfrm>
            <a:off x="3434196" y="613064"/>
            <a:ext cx="3158836" cy="4457700"/>
          </a:xfrm>
          <a:prstGeom prst="rect">
            <a:avLst/>
          </a:prstGeom>
        </p:spPr>
      </p:pic>
      <p:pic>
        <p:nvPicPr>
          <p:cNvPr id="4" name="Picture 3" descr="Image showing the title page of the T Level Technical qualification in Education and Childcare. ">
            <a:extLst>
              <a:ext uri="{FF2B5EF4-FFF2-40B4-BE49-F238E27FC236}">
                <a16:creationId xmlns:a16="http://schemas.microsoft.com/office/drawing/2014/main" id="{BE50E323-3AC7-4459-8A74-303D06EE144B}"/>
              </a:ext>
            </a:extLst>
          </p:cNvPr>
          <p:cNvPicPr>
            <a:picLocks noChangeAspect="1"/>
          </p:cNvPicPr>
          <p:nvPr/>
        </p:nvPicPr>
        <p:blipFill rotWithShape="1">
          <a:blip r:embed="rId5"/>
          <a:srcRect l="29574" t="8511" r="31088" b="8179"/>
          <a:stretch/>
        </p:blipFill>
        <p:spPr>
          <a:xfrm>
            <a:off x="6031149" y="207818"/>
            <a:ext cx="3035030" cy="4285034"/>
          </a:xfrm>
          <a:prstGeom prst="rect">
            <a:avLst/>
          </a:prstGeom>
        </p:spPr>
      </p:pic>
      <p:sp>
        <p:nvSpPr>
          <p:cNvPr id="5" name="Title 4">
            <a:extLst>
              <a:ext uri="{FF2B5EF4-FFF2-40B4-BE49-F238E27FC236}">
                <a16:creationId xmlns:a16="http://schemas.microsoft.com/office/drawing/2014/main" id="{597463E1-0B64-8646-93B1-BDE1C6A648F3}"/>
              </a:ext>
            </a:extLst>
          </p:cNvPr>
          <p:cNvSpPr>
            <a:spLocks noGrp="1"/>
          </p:cNvSpPr>
          <p:nvPr>
            <p:ph type="title" idx="4294967295"/>
          </p:nvPr>
        </p:nvSpPr>
        <p:spPr/>
        <p:txBody>
          <a:bodyPr/>
          <a:lstStyle/>
          <a:p>
            <a:r>
              <a:rPr lang="en-US" dirty="0"/>
              <a:t>Course</a:t>
            </a:r>
            <a:r>
              <a:rPr lang="en-US" baseline="0" dirty="0"/>
              <a:t> specifications</a:t>
            </a:r>
            <a:endParaRPr lang="en-US" dirty="0"/>
          </a:p>
        </p:txBody>
      </p:sp>
    </p:spTree>
    <p:extLst>
      <p:ext uri="{BB962C8B-B14F-4D97-AF65-F5344CB8AC3E}">
        <p14:creationId xmlns:p14="http://schemas.microsoft.com/office/powerpoint/2010/main" val="170066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215CD-FBA9-4ECE-B242-BEB4B90F4307}"/>
              </a:ext>
            </a:extLst>
          </p:cNvPr>
          <p:cNvSpPr>
            <a:spLocks noGrp="1"/>
          </p:cNvSpPr>
          <p:nvPr>
            <p:ph type="title"/>
          </p:nvPr>
        </p:nvSpPr>
        <p:spPr/>
        <p:txBody>
          <a:bodyPr>
            <a:normAutofit fontScale="90000"/>
          </a:bodyPr>
          <a:lstStyle/>
          <a:p>
            <a:r>
              <a:rPr lang="en-GB" dirty="0"/>
              <a:t>Design considerations</a:t>
            </a:r>
          </a:p>
        </p:txBody>
      </p:sp>
    </p:spTree>
    <p:extLst>
      <p:ext uri="{BB962C8B-B14F-4D97-AF65-F5344CB8AC3E}">
        <p14:creationId xmlns:p14="http://schemas.microsoft.com/office/powerpoint/2010/main" val="292715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descr="Slide showing how the T Level programme is made up of a Technical Qualification (TQ), industry placement, English and maths requirements, and additional mandatory requirements. ">
            <a:extLst>
              <a:ext uri="{FF2B5EF4-FFF2-40B4-BE49-F238E27FC236}">
                <a16:creationId xmlns:a16="http://schemas.microsoft.com/office/drawing/2014/main" id="{95615083-1A99-41DF-91D8-CB0F075D1A8A}"/>
              </a:ext>
            </a:extLst>
          </p:cNvPr>
          <p:cNvGrpSpPr/>
          <p:nvPr/>
        </p:nvGrpSpPr>
        <p:grpSpPr>
          <a:xfrm>
            <a:off x="1999033" y="781259"/>
            <a:ext cx="5695545" cy="3790741"/>
            <a:chOff x="316775" y="575922"/>
            <a:chExt cx="8827225" cy="5980177"/>
          </a:xfrm>
        </p:grpSpPr>
        <p:sp>
          <p:nvSpPr>
            <p:cNvPr id="7" name="Rounded Rectangle 26">
              <a:extLst>
                <a:ext uri="{FF2B5EF4-FFF2-40B4-BE49-F238E27FC236}">
                  <a16:creationId xmlns:a16="http://schemas.microsoft.com/office/drawing/2014/main" id="{DC864667-3F57-4E3B-947A-78830801B2FA}"/>
                </a:ext>
              </a:extLst>
            </p:cNvPr>
            <p:cNvSpPr/>
            <p:nvPr/>
          </p:nvSpPr>
          <p:spPr>
            <a:xfrm>
              <a:off x="520304" y="3994003"/>
              <a:ext cx="3159630" cy="236294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818" b="1" i="1" u="none" strike="noStrike" kern="1200" cap="all"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 Level Industry Placement</a:t>
              </a:r>
            </a:p>
          </p:txBody>
        </p:sp>
        <p:sp>
          <p:nvSpPr>
            <p:cNvPr id="8" name="Rounded Rectangle 4">
              <a:extLst>
                <a:ext uri="{FF2B5EF4-FFF2-40B4-BE49-F238E27FC236}">
                  <a16:creationId xmlns:a16="http://schemas.microsoft.com/office/drawing/2014/main" id="{BAE35312-5872-4DDF-9CE7-F75870465224}"/>
                </a:ext>
              </a:extLst>
            </p:cNvPr>
            <p:cNvSpPr/>
            <p:nvPr/>
          </p:nvSpPr>
          <p:spPr>
            <a:xfrm>
              <a:off x="666750" y="1392660"/>
              <a:ext cx="8077200" cy="2542788"/>
            </a:xfrm>
            <a:prstGeom prst="roundRect">
              <a:avLst/>
            </a:prstGeom>
            <a:solidFill>
              <a:srgbClr val="FF956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 name="Rounded Rectangle 5">
              <a:extLst>
                <a:ext uri="{FF2B5EF4-FFF2-40B4-BE49-F238E27FC236}">
                  <a16:creationId xmlns:a16="http://schemas.microsoft.com/office/drawing/2014/main" id="{D7EA0C32-6DBE-42AA-8DC5-BC8580C8D79B}"/>
                </a:ext>
              </a:extLst>
            </p:cNvPr>
            <p:cNvSpPr/>
            <p:nvPr/>
          </p:nvSpPr>
          <p:spPr>
            <a:xfrm>
              <a:off x="800101" y="1815163"/>
              <a:ext cx="3841025" cy="202193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6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Rounded Rectangle 28">
              <a:extLst>
                <a:ext uri="{FF2B5EF4-FFF2-40B4-BE49-F238E27FC236}">
                  <a16:creationId xmlns:a16="http://schemas.microsoft.com/office/drawing/2014/main" id="{D3BADA3A-09E9-42FF-BD4C-74E144036807}"/>
                </a:ext>
              </a:extLst>
            </p:cNvPr>
            <p:cNvSpPr/>
            <p:nvPr/>
          </p:nvSpPr>
          <p:spPr>
            <a:xfrm>
              <a:off x="3763559" y="3994003"/>
              <a:ext cx="2712028" cy="236294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7000"/>
                </a:lnSpc>
                <a:spcBef>
                  <a:spcPts val="0"/>
                </a:spcBef>
                <a:spcAft>
                  <a:spcPts val="0"/>
                </a:spcAft>
                <a:buClrTx/>
                <a:buSzPts val="1200"/>
                <a:buFontTx/>
                <a:buNone/>
                <a:tabLst/>
                <a:defRPr/>
              </a:pPr>
              <a:r>
                <a:rPr kumimoji="0" lang="en-GB" sz="818" b="1" i="1" u="none" strike="noStrike" kern="1200" cap="all"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ENGLISH </a:t>
              </a:r>
              <a:r>
                <a:rPr kumimoji="0" lang="en-GB" sz="818" b="1" i="1" u="none" strike="noStrike" kern="1200" cap="all"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and maths Requirements</a:t>
              </a:r>
              <a:endParaRPr kumimoji="0" lang="en-GB" sz="818" b="1" i="1" u="none" strike="noStrike" kern="1200" cap="all"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116963" marR="0" lvl="0" indent="-116963" algn="l" defTabSz="311902" rtl="0" eaLnBrk="1" fontAlgn="auto" latinLnBrk="0" hangingPunct="1">
                <a:lnSpc>
                  <a:spcPct val="107000"/>
                </a:lnSpc>
                <a:spcBef>
                  <a:spcPts val="0"/>
                </a:spcBef>
                <a:spcAft>
                  <a:spcPts val="0"/>
                </a:spcAft>
                <a:buClrTx/>
                <a:buSzPct val="100000"/>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Students required to achieve a level 2 in English and maths. </a:t>
              </a:r>
            </a:p>
            <a:p>
              <a:pPr marL="116963" marR="0" lvl="0" indent="-116963" algn="l" defTabSz="311902" rtl="0" eaLnBrk="1" fontAlgn="auto" latinLnBrk="0" hangingPunct="1">
                <a:lnSpc>
                  <a:spcPct val="107000"/>
                </a:lnSpc>
                <a:spcBef>
                  <a:spcPts val="0"/>
                </a:spcBef>
                <a:spcAft>
                  <a:spcPts val="0"/>
                </a:spcAft>
                <a:buClrTx/>
                <a:buSzPct val="100000"/>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Either GCSE (grade 4 and above) or level 2 Functional Skills (pass)</a:t>
              </a:r>
            </a:p>
            <a:p>
              <a:pPr marL="116963" marR="0" lvl="0" indent="-116963" algn="l" defTabSz="311902" rtl="0" eaLnBrk="1" fontAlgn="auto" latinLnBrk="0" hangingPunct="1">
                <a:lnSpc>
                  <a:spcPct val="107000"/>
                </a:lnSpc>
                <a:spcBef>
                  <a:spcPts val="0"/>
                </a:spcBef>
                <a:spcAft>
                  <a:spcPts val="0"/>
                </a:spcAft>
                <a:buClrTx/>
                <a:buSzPct val="100000"/>
                <a:buFont typeface="Arial" panose="020B0604020202020204" pitchFamily="34" charset="0"/>
                <a:buChar char="•"/>
                <a:tabLst/>
                <a:defRPr/>
              </a:pPr>
              <a:endParaRPr kumimoji="0" lang="en-GB" sz="751" b="0" i="0" u="none" strike="noStrike" kern="1200" cap="none" spc="0" normalizeH="0" baseline="0" noProof="0" dirty="0">
                <a:ln>
                  <a:noFill/>
                </a:ln>
                <a:solidFill>
                  <a:srgbClr val="000000"/>
                </a:solidFill>
                <a:effectLst/>
                <a:uLnTx/>
                <a:uFillTx/>
                <a:latin typeface="Courier"/>
                <a:ea typeface="+mn-ea"/>
                <a:cs typeface="+mn-cs"/>
              </a:endParaRPr>
            </a:p>
          </p:txBody>
        </p:sp>
        <p:sp>
          <p:nvSpPr>
            <p:cNvPr id="12" name="TextBox 11">
              <a:extLst>
                <a:ext uri="{FF2B5EF4-FFF2-40B4-BE49-F238E27FC236}">
                  <a16:creationId xmlns:a16="http://schemas.microsoft.com/office/drawing/2014/main" id="{AA8821EA-948D-4AF5-B2F3-0C185E701255}"/>
                </a:ext>
              </a:extLst>
            </p:cNvPr>
            <p:cNvSpPr txBox="1"/>
            <p:nvPr/>
          </p:nvSpPr>
          <p:spPr>
            <a:xfrm>
              <a:off x="486740" y="575922"/>
              <a:ext cx="8308769" cy="790842"/>
            </a:xfrm>
            <a:prstGeom prst="rect">
              <a:avLst/>
            </a:prstGeom>
            <a:noFill/>
          </p:spPr>
          <p:txBody>
            <a:bodyPr wrap="square" rtlCol="0">
              <a:spAutoFit/>
            </a:bodyPr>
            <a:lstStyle/>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1637" b="1" i="1" u="none" strike="noStrike" kern="1200" cap="all"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 Level programme</a:t>
              </a:r>
            </a:p>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956" b="1" i="1" u="none" strike="noStrike" kern="1200" cap="none" spc="0" normalizeH="0" baseline="0" noProof="0" dirty="0">
                  <a:ln>
                    <a:noFill/>
                  </a:ln>
                  <a:solidFill>
                    <a:srgbClr val="000000"/>
                  </a:solidFill>
                  <a:effectLst/>
                  <a:uLnTx/>
                  <a:uFillTx/>
                  <a:latin typeface="Courier"/>
                  <a:ea typeface="+mn-ea"/>
                  <a:cs typeface="Arial" panose="020B0604020202020204" pitchFamily="34" charset="0"/>
                </a:rPr>
                <a:t>1800 Hrs over 2 years</a:t>
              </a:r>
            </a:p>
          </p:txBody>
        </p:sp>
        <p:sp>
          <p:nvSpPr>
            <p:cNvPr id="13" name="Rectangle 12">
              <a:extLst>
                <a:ext uri="{FF2B5EF4-FFF2-40B4-BE49-F238E27FC236}">
                  <a16:creationId xmlns:a16="http://schemas.microsoft.com/office/drawing/2014/main" id="{0F2BA93A-CA1C-4BB8-A525-F61BC35C9511}"/>
                </a:ext>
              </a:extLst>
            </p:cNvPr>
            <p:cNvSpPr/>
            <p:nvPr/>
          </p:nvSpPr>
          <p:spPr>
            <a:xfrm>
              <a:off x="3168333" y="1392660"/>
              <a:ext cx="3061359" cy="520348"/>
            </a:xfrm>
            <a:prstGeom prst="rect">
              <a:avLst/>
            </a:prstGeom>
          </p:spPr>
          <p:txBody>
            <a:bodyPr wrap="square">
              <a:spAutoFit/>
            </a:bodyPr>
            <a:lstStyle/>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818"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TECHNICAL QUALIFICATION (TQ)</a:t>
              </a:r>
            </a:p>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683" b="1" i="1" u="none" strike="noStrike" kern="1200" cap="none" spc="0" normalizeH="0" baseline="0" noProof="0" dirty="0">
                  <a:ln>
                    <a:noFill/>
                  </a:ln>
                  <a:solidFill>
                    <a:srgbClr val="000000"/>
                  </a:solidFill>
                  <a:effectLst/>
                  <a:uLnTx/>
                  <a:uFillTx/>
                  <a:latin typeface="Courier"/>
                  <a:ea typeface="+mn-ea"/>
                  <a:cs typeface="Arial" panose="020B0604020202020204" pitchFamily="34" charset="0"/>
                </a:rPr>
                <a:t>900 -1400 GLH</a:t>
              </a:r>
            </a:p>
          </p:txBody>
        </p:sp>
        <p:sp>
          <p:nvSpPr>
            <p:cNvPr id="15" name="Rounded Rectangle 16">
              <a:extLst>
                <a:ext uri="{FF2B5EF4-FFF2-40B4-BE49-F238E27FC236}">
                  <a16:creationId xmlns:a16="http://schemas.microsoft.com/office/drawing/2014/main" id="{5BF3FE6C-A774-4EC8-B465-3CFD7C92510D}"/>
                </a:ext>
              </a:extLst>
            </p:cNvPr>
            <p:cNvSpPr/>
            <p:nvPr/>
          </p:nvSpPr>
          <p:spPr>
            <a:xfrm>
              <a:off x="4693037" y="1826554"/>
              <a:ext cx="3978229" cy="201046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956" b="1" i="1" u="none" strike="noStrike" kern="1200" cap="all"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Occupational specialism</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At least half of the qualification</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Knowledge and skills required to enter employment in that occupational specialism</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As close to full competence as possible </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English, maths and digital competence integrated where relevant</a:t>
              </a: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591"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Rounded Rectangle 2">
              <a:extLst>
                <a:ext uri="{FF2B5EF4-FFF2-40B4-BE49-F238E27FC236}">
                  <a16:creationId xmlns:a16="http://schemas.microsoft.com/office/drawing/2014/main" id="{DE2310F0-C32B-498D-A889-3272FC9B4593}"/>
                </a:ext>
              </a:extLst>
            </p:cNvPr>
            <p:cNvSpPr/>
            <p:nvPr/>
          </p:nvSpPr>
          <p:spPr>
            <a:xfrm>
              <a:off x="316775" y="575923"/>
              <a:ext cx="8827225" cy="5980176"/>
            </a:xfrm>
            <a:prstGeom prst="roundRect">
              <a:avLst/>
            </a:prstGeom>
            <a:no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1902"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2" name="Rectangle 1"/>
          <p:cNvSpPr/>
          <p:nvPr/>
        </p:nvSpPr>
        <p:spPr>
          <a:xfrm>
            <a:off x="2533544" y="1563280"/>
            <a:ext cx="2239960" cy="1163780"/>
          </a:xfrm>
          <a:prstGeom prst="rect">
            <a:avLst/>
          </a:prstGeom>
        </p:spPr>
        <p:txBody>
          <a:bodyPr wrap="square">
            <a:spAutoFit/>
          </a:bodyPr>
          <a:lstStyle/>
          <a:p>
            <a:pPr marL="0" marR="0" lvl="0" indent="0" algn="ctr" defTabSz="311902" rtl="0" eaLnBrk="1" fontAlgn="auto" latinLnBrk="0" hangingPunct="1">
              <a:lnSpc>
                <a:spcPct val="100000"/>
              </a:lnSpc>
              <a:spcBef>
                <a:spcPts val="0"/>
              </a:spcBef>
              <a:spcAft>
                <a:spcPts val="0"/>
              </a:spcAft>
              <a:buClrTx/>
              <a:buSzTx/>
              <a:buFontTx/>
              <a:buNone/>
              <a:tabLst/>
              <a:defRPr/>
            </a:pPr>
            <a:r>
              <a:rPr kumimoji="0" lang="en-GB" sz="956"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CORE</a:t>
            </a:r>
            <a:endParaRPr kumimoji="0" lang="en-GB" sz="818" b="1" i="0" u="none" strike="noStrike" kern="1200" cap="none" spc="0" normalizeH="0" baseline="0" noProof="0" dirty="0">
              <a:ln>
                <a:noFill/>
              </a:ln>
              <a:solidFill>
                <a:srgbClr val="000000"/>
              </a:solidFill>
              <a:effectLst/>
              <a:uLnTx/>
              <a:uFillTx/>
              <a:latin typeface="Courier"/>
              <a:ea typeface="+mn-ea"/>
              <a:cs typeface="+mn-cs"/>
            </a:endParaRP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Up to half the qualification</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Knowledge and understanding of the concepts, theories and principles relevant to that sector</a:t>
            </a:r>
          </a:p>
          <a:p>
            <a:pPr marL="116963" marR="0" lvl="0" indent="-116963"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Assessed through an external examination and a substantial project</a:t>
            </a:r>
          </a:p>
        </p:txBody>
      </p:sp>
      <p:sp>
        <p:nvSpPr>
          <p:cNvPr id="3" name="Rectangle 2"/>
          <p:cNvSpPr/>
          <p:nvPr/>
        </p:nvSpPr>
        <p:spPr>
          <a:xfrm>
            <a:off x="2406336" y="3194654"/>
            <a:ext cx="1806224" cy="1247777"/>
          </a:xfrm>
          <a:prstGeom prst="rect">
            <a:avLst/>
          </a:prstGeom>
        </p:spPr>
        <p:txBody>
          <a:bodyPr wrap="square">
            <a:spAutoFit/>
          </a:bodyPr>
          <a:lstStyle/>
          <a:p>
            <a:pPr marL="97469" marR="0" lvl="0" indent="-97469"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Between 315-420 hours </a:t>
            </a:r>
          </a:p>
          <a:p>
            <a:pPr marL="97469" marR="0" lvl="0" indent="-97469"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Undertaken with an external employer</a:t>
            </a:r>
          </a:p>
          <a:p>
            <a:pPr marL="97469" marR="0" lvl="0" indent="-97469"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Chance to apply skills and apply knowledge in a workplace environment</a:t>
            </a:r>
          </a:p>
          <a:p>
            <a:pPr marL="97469" marR="0" lvl="0" indent="-97469" algn="l" defTabSz="3119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mn-cs"/>
              </a:rPr>
              <a:t>Support for travel and subsistence costs but employers not expected to pay students</a:t>
            </a:r>
          </a:p>
        </p:txBody>
      </p:sp>
      <p:sp>
        <p:nvSpPr>
          <p:cNvPr id="22" name="Rounded Rectangle 28">
            <a:extLst>
              <a:ext uri="{FF2B5EF4-FFF2-40B4-BE49-F238E27FC236}">
                <a16:creationId xmlns:a16="http://schemas.microsoft.com/office/drawing/2014/main" id="{D3BADA3A-09E9-42FF-BD4C-74E144036807}"/>
              </a:ext>
            </a:extLst>
          </p:cNvPr>
          <p:cNvSpPr/>
          <p:nvPr/>
        </p:nvSpPr>
        <p:spPr>
          <a:xfrm>
            <a:off x="5956373" y="2864862"/>
            <a:ext cx="1536521" cy="144041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311902" rtl="0" eaLnBrk="1" fontAlgn="auto" latinLnBrk="0" hangingPunct="1">
              <a:lnSpc>
                <a:spcPct val="107000"/>
              </a:lnSpc>
              <a:spcBef>
                <a:spcPts val="0"/>
              </a:spcBef>
              <a:spcAft>
                <a:spcPts val="0"/>
              </a:spcAft>
              <a:buClrTx/>
              <a:buSzPts val="1200"/>
              <a:buFontTx/>
              <a:buNone/>
              <a:tabLst/>
              <a:defRPr/>
            </a:pPr>
            <a:r>
              <a:rPr kumimoji="0" lang="en-GB" sz="818" b="1" i="1" u="none" strike="noStrike" kern="1200" cap="all"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Additional mandatory requirements</a:t>
            </a:r>
          </a:p>
          <a:p>
            <a:pPr marL="96440" marR="0" lvl="0" indent="-96440" algn="l" defTabSz="311902" rtl="0" eaLnBrk="1" fontAlgn="auto" latinLnBrk="0" hangingPunct="1">
              <a:lnSpc>
                <a:spcPct val="107000"/>
              </a:lnSpc>
              <a:spcBef>
                <a:spcPts val="0"/>
              </a:spcBef>
              <a:spcAft>
                <a:spcPts val="0"/>
              </a:spcAft>
              <a:buClrTx/>
              <a:buSzPct val="100000"/>
              <a:buFont typeface="Arial" panose="020B0604020202020204" pitchFamily="34" charset="0"/>
              <a:buChar char="•"/>
              <a:tabLst/>
              <a:defRPr/>
            </a:pPr>
            <a:r>
              <a:rPr kumimoji="0" lang="en-GB" sz="751" b="0" i="0" u="none" strike="noStrike" kern="1200" cap="none" spc="0" normalizeH="0" baseline="0" noProof="0" dirty="0">
                <a:ln>
                  <a:noFill/>
                </a:ln>
                <a:solidFill>
                  <a:srgbClr val="000000"/>
                </a:solidFill>
                <a:effectLst/>
                <a:uLnTx/>
                <a:uFillTx/>
                <a:latin typeface="Courier"/>
                <a:ea typeface="+mn-ea"/>
                <a:cs typeface="Arial" panose="020B0604020202020204" pitchFamily="34" charset="0"/>
              </a:rPr>
              <a:t>Occupation-specific requirements, included where possible if essential to enter employment</a:t>
            </a:r>
          </a:p>
        </p:txBody>
      </p:sp>
      <p:sp>
        <p:nvSpPr>
          <p:cNvPr id="4" name="Title 3">
            <a:extLst>
              <a:ext uri="{FF2B5EF4-FFF2-40B4-BE49-F238E27FC236}">
                <a16:creationId xmlns:a16="http://schemas.microsoft.com/office/drawing/2014/main" id="{E3D20DB4-F1A0-3040-BBF4-8F35E6FDE679}"/>
              </a:ext>
            </a:extLst>
          </p:cNvPr>
          <p:cNvSpPr>
            <a:spLocks noGrp="1"/>
          </p:cNvSpPr>
          <p:nvPr>
            <p:ph type="title"/>
          </p:nvPr>
        </p:nvSpPr>
        <p:spPr/>
        <p:txBody>
          <a:bodyPr/>
          <a:lstStyle/>
          <a:p>
            <a:r>
              <a:rPr lang="en-US" dirty="0"/>
              <a:t>T Level</a:t>
            </a:r>
            <a:r>
              <a:rPr lang="en-US" baseline="0" dirty="0"/>
              <a:t> </a:t>
            </a:r>
            <a:r>
              <a:rPr lang="en-US" baseline="0" dirty="0" err="1"/>
              <a:t>programme</a:t>
            </a:r>
            <a:endParaRPr lang="en-US" dirty="0"/>
          </a:p>
        </p:txBody>
      </p:sp>
    </p:spTree>
    <p:extLst>
      <p:ext uri="{BB962C8B-B14F-4D97-AF65-F5344CB8AC3E}">
        <p14:creationId xmlns:p14="http://schemas.microsoft.com/office/powerpoint/2010/main" val="3954224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63A1-EF95-4FE3-9C95-94FA91735425}"/>
              </a:ext>
            </a:extLst>
          </p:cNvPr>
          <p:cNvSpPr>
            <a:spLocks noGrp="1"/>
          </p:cNvSpPr>
          <p:nvPr>
            <p:ph type="title"/>
          </p:nvPr>
        </p:nvSpPr>
        <p:spPr>
          <a:xfrm>
            <a:off x="457200" y="409912"/>
            <a:ext cx="8229600" cy="983051"/>
          </a:xfrm>
        </p:spPr>
        <p:txBody>
          <a:bodyPr>
            <a:normAutofit fontScale="90000"/>
          </a:bodyPr>
          <a:lstStyle/>
          <a:p>
            <a:r>
              <a:rPr lang="en-GB" dirty="0"/>
              <a:t>T Level Curriculum Design</a:t>
            </a:r>
            <a:br>
              <a:rPr lang="en-GB" dirty="0"/>
            </a:br>
            <a:endParaRPr lang="en-GB" dirty="0"/>
          </a:p>
        </p:txBody>
      </p:sp>
      <p:sp>
        <p:nvSpPr>
          <p:cNvPr id="3" name="Content Placeholder 2">
            <a:extLst>
              <a:ext uri="{FF2B5EF4-FFF2-40B4-BE49-F238E27FC236}">
                <a16:creationId xmlns:a16="http://schemas.microsoft.com/office/drawing/2014/main" id="{F218922B-9442-4CFF-8A37-57E3C7F5AF20}"/>
              </a:ext>
            </a:extLst>
          </p:cNvPr>
          <p:cNvSpPr>
            <a:spLocks noGrp="1"/>
          </p:cNvSpPr>
          <p:nvPr>
            <p:ph idx="1"/>
          </p:nvPr>
        </p:nvSpPr>
        <p:spPr/>
        <p:txBody>
          <a:bodyPr>
            <a:normAutofit fontScale="55000" lnSpcReduction="20000"/>
          </a:bodyPr>
          <a:lstStyle/>
          <a:p>
            <a:r>
              <a:rPr lang="en-GB" b="1" dirty="0"/>
              <a:t>Sequence</a:t>
            </a:r>
            <a:r>
              <a:rPr lang="en-GB" dirty="0"/>
              <a:t> of teaching, learning and assessment (both formative and summative) across the two years which supports student motivation and achievement.  </a:t>
            </a:r>
          </a:p>
          <a:p>
            <a:pPr marL="0" indent="0">
              <a:buNone/>
            </a:pPr>
            <a:r>
              <a:rPr lang="en-GB" dirty="0"/>
              <a:t> For T Levels this may include consideration of:</a:t>
            </a:r>
          </a:p>
          <a:p>
            <a:pPr lvl="0"/>
            <a:r>
              <a:rPr lang="en-GB" b="1" dirty="0"/>
              <a:t>employer taster days, visits and the industry placement </a:t>
            </a:r>
            <a:r>
              <a:rPr lang="en-GB" dirty="0"/>
              <a:t>in relation to when TQ components are taught and assessed;</a:t>
            </a:r>
          </a:p>
          <a:p>
            <a:pPr lvl="0"/>
            <a:r>
              <a:rPr lang="en-GB" dirty="0"/>
              <a:t>students’ </a:t>
            </a:r>
            <a:r>
              <a:rPr lang="en-GB" b="1" dirty="0"/>
              <a:t>skills development </a:t>
            </a:r>
            <a:r>
              <a:rPr lang="en-GB" dirty="0"/>
              <a:t>over the two years to ensure they are properly prepared for the assessment </a:t>
            </a:r>
          </a:p>
          <a:p>
            <a:pPr lvl="0"/>
            <a:r>
              <a:rPr lang="en-GB" dirty="0"/>
              <a:t>which </a:t>
            </a:r>
            <a:r>
              <a:rPr lang="en-GB" b="1" dirty="0"/>
              <a:t>occupational specialism</a:t>
            </a:r>
          </a:p>
          <a:p>
            <a:pPr lvl="0"/>
            <a:r>
              <a:rPr lang="en-GB" dirty="0"/>
              <a:t>when to </a:t>
            </a:r>
            <a:r>
              <a:rPr lang="en-GB" b="1" dirty="0"/>
              <a:t>formatively assess </a:t>
            </a:r>
            <a:r>
              <a:rPr lang="en-GB" dirty="0"/>
              <a:t>students, and which academic year and series would be best to enter students for TQ summative assessments.</a:t>
            </a:r>
          </a:p>
          <a:p>
            <a:pPr lvl="0"/>
            <a:r>
              <a:rPr lang="en-GB" b="1" dirty="0"/>
              <a:t>resource needs and utilisation </a:t>
            </a:r>
            <a:r>
              <a:rPr lang="en-GB" dirty="0"/>
              <a:t>over the two years; for example teaching, facilities and delivering Industry Placements.  </a:t>
            </a:r>
          </a:p>
        </p:txBody>
      </p:sp>
    </p:spTree>
    <p:extLst>
      <p:ext uri="{BB962C8B-B14F-4D97-AF65-F5344CB8AC3E}">
        <p14:creationId xmlns:p14="http://schemas.microsoft.com/office/powerpoint/2010/main" val="2820972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4253279" y="3768255"/>
            <a:ext cx="567387" cy="190373"/>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p>
        </p:txBody>
      </p:sp>
      <p:sp>
        <p:nvSpPr>
          <p:cNvPr id="2" name="Title 1"/>
          <p:cNvSpPr>
            <a:spLocks noGrp="1"/>
          </p:cNvSpPr>
          <p:nvPr>
            <p:ph type="title"/>
          </p:nvPr>
        </p:nvSpPr>
        <p:spPr>
          <a:xfrm>
            <a:off x="1439678" y="123619"/>
            <a:ext cx="6458275" cy="486314"/>
          </a:xfrm>
        </p:spPr>
        <p:txBody>
          <a:bodyPr/>
          <a:lstStyle/>
          <a:p>
            <a:pPr algn="l"/>
            <a:r>
              <a:rPr lang="en-GB" sz="1500" dirty="0"/>
              <a:t>Value of T Level ‘</a:t>
            </a:r>
            <a:r>
              <a:rPr lang="en-GB" sz="1500" dirty="0" err="1"/>
              <a:t>CUrrICULUM</a:t>
            </a:r>
            <a:r>
              <a:rPr lang="en-GB" sz="1500" dirty="0"/>
              <a:t> Design’ </a:t>
            </a:r>
          </a:p>
        </p:txBody>
      </p:sp>
      <p:sp>
        <p:nvSpPr>
          <p:cNvPr id="56" name="TextBox 55"/>
          <p:cNvSpPr txBox="1"/>
          <p:nvPr/>
        </p:nvSpPr>
        <p:spPr>
          <a:xfrm>
            <a:off x="1399576" y="1450254"/>
            <a:ext cx="1026510"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Core Knowledge</a:t>
            </a:r>
          </a:p>
        </p:txBody>
      </p:sp>
      <p:sp>
        <p:nvSpPr>
          <p:cNvPr id="57" name="TextBox 56"/>
          <p:cNvSpPr txBox="1"/>
          <p:nvPr/>
        </p:nvSpPr>
        <p:spPr>
          <a:xfrm>
            <a:off x="1399576" y="1892775"/>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dirty="0">
                <a:solidFill>
                  <a:srgbClr val="000000"/>
                </a:solidFill>
                <a:latin typeface="Arial" panose="020B0604020202020204" pitchFamily="34" charset="0"/>
                <a:cs typeface="Arial" panose="020B0604020202020204" pitchFamily="34" charset="0"/>
              </a:rPr>
              <a:t>Employer Set Project</a:t>
            </a:r>
          </a:p>
        </p:txBody>
      </p:sp>
      <p:sp>
        <p:nvSpPr>
          <p:cNvPr id="58" name="TextBox 57"/>
          <p:cNvSpPr txBox="1"/>
          <p:nvPr/>
        </p:nvSpPr>
        <p:spPr>
          <a:xfrm>
            <a:off x="1399576" y="2778433"/>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Occupational Specialism</a:t>
            </a:r>
          </a:p>
        </p:txBody>
      </p:sp>
      <p:sp>
        <p:nvSpPr>
          <p:cNvPr id="59" name="TextBox 58"/>
          <p:cNvSpPr txBox="1"/>
          <p:nvPr/>
        </p:nvSpPr>
        <p:spPr>
          <a:xfrm>
            <a:off x="1399576" y="2335297"/>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Industry Placement</a:t>
            </a:r>
          </a:p>
        </p:txBody>
      </p:sp>
      <p:sp>
        <p:nvSpPr>
          <p:cNvPr id="60" name="TextBox 59"/>
          <p:cNvSpPr txBox="1"/>
          <p:nvPr/>
        </p:nvSpPr>
        <p:spPr>
          <a:xfrm>
            <a:off x="1414511" y="3729161"/>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MAR</a:t>
            </a:r>
          </a:p>
        </p:txBody>
      </p:sp>
      <p:sp>
        <p:nvSpPr>
          <p:cNvPr id="61" name="TextBox 60"/>
          <p:cNvSpPr txBox="1"/>
          <p:nvPr/>
        </p:nvSpPr>
        <p:spPr>
          <a:xfrm>
            <a:off x="1414511" y="3464050"/>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Maths</a:t>
            </a:r>
          </a:p>
        </p:txBody>
      </p:sp>
      <p:sp>
        <p:nvSpPr>
          <p:cNvPr id="70" name="TextBox 69"/>
          <p:cNvSpPr txBox="1"/>
          <p:nvPr/>
        </p:nvSpPr>
        <p:spPr>
          <a:xfrm>
            <a:off x="1414512" y="3208555"/>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English</a:t>
            </a:r>
          </a:p>
        </p:txBody>
      </p:sp>
      <p:sp>
        <p:nvSpPr>
          <p:cNvPr id="74" name="TextBox 73"/>
          <p:cNvSpPr txBox="1"/>
          <p:nvPr/>
        </p:nvSpPr>
        <p:spPr>
          <a:xfrm>
            <a:off x="3915345" y="1477667"/>
            <a:ext cx="500218" cy="190373"/>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Exams</a:t>
            </a:r>
          </a:p>
        </p:txBody>
      </p:sp>
      <p:sp>
        <p:nvSpPr>
          <p:cNvPr id="75" name="TextBox 74"/>
          <p:cNvSpPr txBox="1"/>
          <p:nvPr/>
        </p:nvSpPr>
        <p:spPr>
          <a:xfrm>
            <a:off x="3626630" y="3881451"/>
            <a:ext cx="939155" cy="248081"/>
          </a:xfrm>
          <a:prstGeom prst="rect">
            <a:avLst/>
          </a:prstGeom>
          <a:noFill/>
        </p:spPr>
        <p:txBody>
          <a:bodyPr wrap="square" rtlCol="0">
            <a:spAutoFit/>
          </a:bodyPr>
          <a:lstStyle/>
          <a:p>
            <a:pPr defTabSz="415869"/>
            <a:r>
              <a:rPr lang="en-GB" sz="1012" b="1">
                <a:solidFill>
                  <a:srgbClr val="000000"/>
                </a:solidFill>
                <a:latin typeface="Calibri"/>
              </a:rPr>
              <a:t>Year 1</a:t>
            </a:r>
          </a:p>
        </p:txBody>
      </p:sp>
      <p:sp>
        <p:nvSpPr>
          <p:cNvPr id="76" name="TextBox 75"/>
          <p:cNvSpPr txBox="1"/>
          <p:nvPr/>
        </p:nvSpPr>
        <p:spPr>
          <a:xfrm>
            <a:off x="5055569" y="3875095"/>
            <a:ext cx="939155" cy="248081"/>
          </a:xfrm>
          <a:prstGeom prst="rect">
            <a:avLst/>
          </a:prstGeom>
          <a:noFill/>
        </p:spPr>
        <p:txBody>
          <a:bodyPr wrap="square" rtlCol="0">
            <a:spAutoFit/>
          </a:bodyPr>
          <a:lstStyle/>
          <a:p>
            <a:pPr defTabSz="415869"/>
            <a:r>
              <a:rPr lang="en-GB" sz="1012" b="1">
                <a:solidFill>
                  <a:srgbClr val="000000"/>
                </a:solidFill>
                <a:latin typeface="Calibri"/>
              </a:rPr>
              <a:t>Year 2</a:t>
            </a:r>
          </a:p>
        </p:txBody>
      </p:sp>
      <p:sp>
        <p:nvSpPr>
          <p:cNvPr id="78" name="TextBox 77"/>
          <p:cNvSpPr txBox="1"/>
          <p:nvPr/>
        </p:nvSpPr>
        <p:spPr>
          <a:xfrm>
            <a:off x="3693572" y="1847477"/>
            <a:ext cx="651848" cy="288412"/>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Summative Assessment</a:t>
            </a:r>
          </a:p>
        </p:txBody>
      </p:sp>
      <p:sp>
        <p:nvSpPr>
          <p:cNvPr id="79" name="TextBox 78"/>
          <p:cNvSpPr txBox="1"/>
          <p:nvPr/>
        </p:nvSpPr>
        <p:spPr>
          <a:xfrm>
            <a:off x="2703247" y="2404666"/>
            <a:ext cx="812385" cy="38645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Employability Skills Development </a:t>
            </a:r>
          </a:p>
        </p:txBody>
      </p:sp>
      <p:sp>
        <p:nvSpPr>
          <p:cNvPr id="80" name="TextBox 79"/>
          <p:cNvSpPr txBox="1"/>
          <p:nvPr/>
        </p:nvSpPr>
        <p:spPr>
          <a:xfrm>
            <a:off x="4953453" y="2339232"/>
            <a:ext cx="1196612" cy="38645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Technical Skills Development</a:t>
            </a:r>
          </a:p>
          <a:p>
            <a:pPr algn="ctr" defTabSz="415869"/>
            <a:r>
              <a:rPr lang="en-GB" sz="637" dirty="0">
                <a:solidFill>
                  <a:srgbClr val="000000"/>
                </a:solidFill>
                <a:latin typeface="Arial" panose="020B0604020202020204" pitchFamily="34" charset="0"/>
                <a:cs typeface="Arial" panose="020B0604020202020204" pitchFamily="34" charset="0"/>
              </a:rPr>
              <a:t> </a:t>
            </a:r>
          </a:p>
        </p:txBody>
      </p:sp>
      <p:sp>
        <p:nvSpPr>
          <p:cNvPr id="81" name="TextBox 80"/>
          <p:cNvSpPr txBox="1"/>
          <p:nvPr/>
        </p:nvSpPr>
        <p:spPr>
          <a:xfrm>
            <a:off x="6504307" y="2788212"/>
            <a:ext cx="651848" cy="288412"/>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Summative Assessment</a:t>
            </a:r>
          </a:p>
        </p:txBody>
      </p:sp>
      <p:sp>
        <p:nvSpPr>
          <p:cNvPr id="82" name="TextBox 81"/>
          <p:cNvSpPr txBox="1"/>
          <p:nvPr/>
        </p:nvSpPr>
        <p:spPr>
          <a:xfrm>
            <a:off x="3356130" y="3227240"/>
            <a:ext cx="356298" cy="288412"/>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Exams</a:t>
            </a:r>
          </a:p>
        </p:txBody>
      </p:sp>
      <p:sp>
        <p:nvSpPr>
          <p:cNvPr id="83" name="TextBox 82"/>
          <p:cNvSpPr txBox="1"/>
          <p:nvPr/>
        </p:nvSpPr>
        <p:spPr>
          <a:xfrm>
            <a:off x="5089190" y="3467706"/>
            <a:ext cx="651848" cy="190373"/>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Exams</a:t>
            </a:r>
          </a:p>
        </p:txBody>
      </p:sp>
      <p:sp>
        <p:nvSpPr>
          <p:cNvPr id="22" name="TextBox 21"/>
          <p:cNvSpPr txBox="1"/>
          <p:nvPr/>
        </p:nvSpPr>
        <p:spPr>
          <a:xfrm>
            <a:off x="7054700" y="2332931"/>
            <a:ext cx="717042" cy="38645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Technical Skills Development </a:t>
            </a:r>
          </a:p>
        </p:txBody>
      </p:sp>
      <p:sp>
        <p:nvSpPr>
          <p:cNvPr id="23" name="TextBox 22"/>
          <p:cNvSpPr txBox="1"/>
          <p:nvPr/>
        </p:nvSpPr>
        <p:spPr>
          <a:xfrm>
            <a:off x="4844284" y="3753759"/>
            <a:ext cx="651848" cy="190373"/>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Completion</a:t>
            </a:r>
          </a:p>
        </p:txBody>
      </p:sp>
      <p:cxnSp>
        <p:nvCxnSpPr>
          <p:cNvPr id="4" name="Straight Arrow Connector 3">
            <a:extLst>
              <a:ext uri="{C183D7F6-B498-43B3-948B-1728B52AA6E4}">
                <adec:decorative xmlns:adec="http://schemas.microsoft.com/office/drawing/2017/decorative" val="1"/>
              </a:ext>
            </a:extLst>
          </p:cNvPr>
          <p:cNvCxnSpPr/>
          <p:nvPr/>
        </p:nvCxnSpPr>
        <p:spPr>
          <a:xfrm flipV="1">
            <a:off x="3223490" y="2096311"/>
            <a:ext cx="163377" cy="2876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Straight Connector 27">
            <a:extLst>
              <a:ext uri="{C183D7F6-B498-43B3-948B-1728B52AA6E4}">
                <adec:decorative xmlns:adec="http://schemas.microsoft.com/office/drawing/2017/decorative" val="1"/>
              </a:ext>
            </a:extLst>
          </p:cNvPr>
          <p:cNvCxnSpPr/>
          <p:nvPr/>
        </p:nvCxnSpPr>
        <p:spPr>
          <a:xfrm>
            <a:off x="1414511" y="2751287"/>
            <a:ext cx="6423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C183D7F6-B498-43B3-948B-1728B52AA6E4}">
                <adec:decorative xmlns:adec="http://schemas.microsoft.com/office/drawing/2017/decorative" val="1"/>
              </a:ext>
            </a:extLst>
          </p:cNvPr>
          <p:cNvCxnSpPr/>
          <p:nvPr/>
        </p:nvCxnSpPr>
        <p:spPr>
          <a:xfrm>
            <a:off x="1436007" y="2296005"/>
            <a:ext cx="6423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C183D7F6-B498-43B3-948B-1728B52AA6E4}">
                <adec:decorative xmlns:adec="http://schemas.microsoft.com/office/drawing/2017/decorative" val="1"/>
              </a:ext>
            </a:extLst>
          </p:cNvPr>
          <p:cNvCxnSpPr/>
          <p:nvPr/>
        </p:nvCxnSpPr>
        <p:spPr>
          <a:xfrm>
            <a:off x="1414511" y="3179388"/>
            <a:ext cx="642345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399576" y="335609"/>
            <a:ext cx="6226909" cy="1071768"/>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defTabSz="415869"/>
            <a:r>
              <a:rPr lang="en-GB" sz="1273" dirty="0">
                <a:solidFill>
                  <a:srgbClr val="000000"/>
                </a:solidFill>
                <a:latin typeface="Arial" panose="020B0604020202020204" pitchFamily="34" charset="0"/>
                <a:cs typeface="Arial" panose="020B0604020202020204" pitchFamily="34" charset="0"/>
              </a:rPr>
              <a:t>Considerations:</a:t>
            </a:r>
          </a:p>
          <a:p>
            <a:pPr marL="207935" indent="-207935" defTabSz="415869">
              <a:buFont typeface="Arial" panose="020B0604020202020204" pitchFamily="34" charset="0"/>
              <a:buChar char="•"/>
            </a:pPr>
            <a:r>
              <a:rPr lang="en-GB" sz="1273" dirty="0">
                <a:solidFill>
                  <a:srgbClr val="000000"/>
                </a:solidFill>
                <a:latin typeface="Arial" panose="020B0604020202020204" pitchFamily="34" charset="0"/>
                <a:cs typeface="Arial" panose="020B0604020202020204" pitchFamily="34" charset="0"/>
              </a:rPr>
              <a:t>the sequence of delivery to support learning and attainment e.g. IP in relation to OS </a:t>
            </a:r>
          </a:p>
          <a:p>
            <a:pPr marL="207935" indent="-207935" defTabSz="415869">
              <a:buFont typeface="Arial" panose="020B0604020202020204" pitchFamily="34" charset="0"/>
              <a:buChar char="•"/>
            </a:pPr>
            <a:r>
              <a:rPr lang="en-GB" sz="1273" dirty="0">
                <a:solidFill>
                  <a:srgbClr val="000000"/>
                </a:solidFill>
                <a:latin typeface="Arial" panose="020B0604020202020204" pitchFamily="34" charset="0"/>
                <a:cs typeface="Arial" panose="020B0604020202020204" pitchFamily="34" charset="0"/>
              </a:rPr>
              <a:t>the assessment key dates set by AOs and when to enter students for summative assessment</a:t>
            </a:r>
          </a:p>
        </p:txBody>
      </p:sp>
      <p:sp>
        <p:nvSpPr>
          <p:cNvPr id="32" name="TextBox 31"/>
          <p:cNvSpPr txBox="1"/>
          <p:nvPr/>
        </p:nvSpPr>
        <p:spPr>
          <a:xfrm>
            <a:off x="2611894" y="1485282"/>
            <a:ext cx="1258061"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a:t>
            </a:r>
          </a:p>
          <a:p>
            <a:pPr algn="ctr" defTabSz="415869"/>
            <a:r>
              <a:rPr lang="en-GB" sz="637" dirty="0">
                <a:solidFill>
                  <a:srgbClr val="000000"/>
                </a:solidFill>
                <a:latin typeface="Arial" panose="020B0604020202020204" pitchFamily="34" charset="0"/>
                <a:cs typeface="Arial" panose="020B0604020202020204" pitchFamily="34" charset="0"/>
              </a:rPr>
              <a:t>Preparation</a:t>
            </a:r>
          </a:p>
        </p:txBody>
      </p:sp>
      <p:sp>
        <p:nvSpPr>
          <p:cNvPr id="33" name="TextBox 32"/>
          <p:cNvSpPr txBox="1"/>
          <p:nvPr/>
        </p:nvSpPr>
        <p:spPr>
          <a:xfrm>
            <a:off x="2611893" y="3227989"/>
            <a:ext cx="710696"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p>
          <a:p>
            <a:pPr algn="ctr" defTabSz="415869"/>
            <a:r>
              <a:rPr lang="en-GB" sz="637" dirty="0">
                <a:solidFill>
                  <a:srgbClr val="000000"/>
                </a:solidFill>
                <a:latin typeface="Arial" panose="020B0604020202020204" pitchFamily="34" charset="0"/>
                <a:cs typeface="Arial" panose="020B0604020202020204" pitchFamily="34" charset="0"/>
              </a:rPr>
              <a:t>Preparation</a:t>
            </a:r>
          </a:p>
        </p:txBody>
      </p:sp>
      <p:sp>
        <p:nvSpPr>
          <p:cNvPr id="35" name="TextBox 34"/>
          <p:cNvSpPr txBox="1"/>
          <p:nvPr/>
        </p:nvSpPr>
        <p:spPr>
          <a:xfrm>
            <a:off x="3515631" y="2798123"/>
            <a:ext cx="2915787"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/Preparation </a:t>
            </a:r>
          </a:p>
          <a:p>
            <a:pPr algn="ctr" defTabSz="415869"/>
            <a:endParaRPr lang="en-GB" sz="637" dirty="0">
              <a:solidFill>
                <a:srgbClr val="000000"/>
              </a:solidFill>
              <a:latin typeface="Arial" panose="020B0604020202020204" pitchFamily="34" charset="0"/>
              <a:cs typeface="Arial" panose="020B0604020202020204" pitchFamily="34" charset="0"/>
            </a:endParaRPr>
          </a:p>
        </p:txBody>
      </p:sp>
      <p:cxnSp>
        <p:nvCxnSpPr>
          <p:cNvPr id="6" name="Straight Arrow Connector 5">
            <a:extLst>
              <a:ext uri="{C183D7F6-B498-43B3-948B-1728B52AA6E4}">
                <adec:decorative xmlns:adec="http://schemas.microsoft.com/office/drawing/2017/decorative" val="1"/>
              </a:ext>
            </a:extLst>
          </p:cNvPr>
          <p:cNvCxnSpPr/>
          <p:nvPr/>
        </p:nvCxnSpPr>
        <p:spPr>
          <a:xfrm>
            <a:off x="5551759" y="2570891"/>
            <a:ext cx="224672" cy="2427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7" name="TextBox 36"/>
          <p:cNvSpPr txBox="1"/>
          <p:nvPr/>
        </p:nvSpPr>
        <p:spPr>
          <a:xfrm>
            <a:off x="4087090" y="3462477"/>
            <a:ext cx="968479" cy="190373"/>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Learning/Preparation</a:t>
            </a:r>
          </a:p>
        </p:txBody>
      </p:sp>
      <p:cxnSp>
        <p:nvCxnSpPr>
          <p:cNvPr id="73" name="Straight Connector 72">
            <a:extLst>
              <a:ext uri="{C183D7F6-B498-43B3-948B-1728B52AA6E4}">
                <adec:decorative xmlns:adec="http://schemas.microsoft.com/office/drawing/2017/decorative" val="1"/>
              </a:ext>
            </a:extLst>
          </p:cNvPr>
          <p:cNvCxnSpPr/>
          <p:nvPr/>
        </p:nvCxnSpPr>
        <p:spPr>
          <a:xfrm flipV="1">
            <a:off x="4647732" y="1310440"/>
            <a:ext cx="3410" cy="2805588"/>
          </a:xfrm>
          <a:prstGeom prst="line">
            <a:avLst/>
          </a:prstGeom>
        </p:spPr>
        <p:style>
          <a:lnRef idx="2">
            <a:schemeClr val="dk1"/>
          </a:lnRef>
          <a:fillRef idx="0">
            <a:schemeClr val="dk1"/>
          </a:fillRef>
          <a:effectRef idx="1">
            <a:schemeClr val="dk1"/>
          </a:effectRef>
          <a:fontRef idx="minor">
            <a:schemeClr val="tx1"/>
          </a:fontRef>
        </p:style>
      </p:cxnSp>
      <p:sp>
        <p:nvSpPr>
          <p:cNvPr id="38" name="TextBox 37"/>
          <p:cNvSpPr txBox="1"/>
          <p:nvPr/>
        </p:nvSpPr>
        <p:spPr>
          <a:xfrm>
            <a:off x="2627539" y="1836408"/>
            <a:ext cx="1007512"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 Preparation</a:t>
            </a:r>
          </a:p>
        </p:txBody>
      </p:sp>
    </p:spTree>
    <p:extLst>
      <p:ext uri="{BB962C8B-B14F-4D97-AF65-F5344CB8AC3E}">
        <p14:creationId xmlns:p14="http://schemas.microsoft.com/office/powerpoint/2010/main" val="307153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78" y="123619"/>
            <a:ext cx="6458275" cy="486314"/>
          </a:xfrm>
        </p:spPr>
        <p:txBody>
          <a:bodyPr/>
          <a:lstStyle/>
          <a:p>
            <a:pPr algn="l"/>
            <a:r>
              <a:rPr lang="en-GB" sz="1500" dirty="0"/>
              <a:t>Value of T Level ‘CURRICULUM Design’ </a:t>
            </a:r>
          </a:p>
        </p:txBody>
      </p:sp>
      <p:sp>
        <p:nvSpPr>
          <p:cNvPr id="56" name="TextBox 55"/>
          <p:cNvSpPr txBox="1"/>
          <p:nvPr/>
        </p:nvSpPr>
        <p:spPr>
          <a:xfrm>
            <a:off x="1399576" y="1450254"/>
            <a:ext cx="1026510"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Core Knowledge</a:t>
            </a:r>
          </a:p>
        </p:txBody>
      </p:sp>
      <p:sp>
        <p:nvSpPr>
          <p:cNvPr id="57" name="TextBox 56"/>
          <p:cNvSpPr txBox="1"/>
          <p:nvPr/>
        </p:nvSpPr>
        <p:spPr>
          <a:xfrm>
            <a:off x="1399576" y="1892775"/>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Employer Set Project</a:t>
            </a:r>
          </a:p>
        </p:txBody>
      </p:sp>
      <p:sp>
        <p:nvSpPr>
          <p:cNvPr id="58" name="TextBox 57"/>
          <p:cNvSpPr txBox="1"/>
          <p:nvPr/>
        </p:nvSpPr>
        <p:spPr>
          <a:xfrm>
            <a:off x="1399576" y="2778433"/>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Occupational Specialism</a:t>
            </a:r>
          </a:p>
        </p:txBody>
      </p:sp>
      <p:sp>
        <p:nvSpPr>
          <p:cNvPr id="59" name="TextBox 58"/>
          <p:cNvSpPr txBox="1"/>
          <p:nvPr/>
        </p:nvSpPr>
        <p:spPr>
          <a:xfrm>
            <a:off x="1399576" y="2335297"/>
            <a:ext cx="1026511" cy="428451"/>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Industry Placement</a:t>
            </a:r>
          </a:p>
        </p:txBody>
      </p:sp>
      <p:sp>
        <p:nvSpPr>
          <p:cNvPr id="60" name="TextBox 59"/>
          <p:cNvSpPr txBox="1"/>
          <p:nvPr/>
        </p:nvSpPr>
        <p:spPr>
          <a:xfrm>
            <a:off x="1414511" y="3729161"/>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MAR</a:t>
            </a:r>
          </a:p>
        </p:txBody>
      </p:sp>
      <p:sp>
        <p:nvSpPr>
          <p:cNvPr id="61" name="TextBox 60"/>
          <p:cNvSpPr txBox="1"/>
          <p:nvPr/>
        </p:nvSpPr>
        <p:spPr>
          <a:xfrm>
            <a:off x="1414511" y="3464050"/>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Maths</a:t>
            </a:r>
          </a:p>
        </p:txBody>
      </p:sp>
      <p:sp>
        <p:nvSpPr>
          <p:cNvPr id="70" name="TextBox 69"/>
          <p:cNvSpPr txBox="1"/>
          <p:nvPr/>
        </p:nvSpPr>
        <p:spPr>
          <a:xfrm>
            <a:off x="1414512" y="3208555"/>
            <a:ext cx="1011575" cy="260392"/>
          </a:xfrm>
          <a:prstGeom prst="rect">
            <a:avLst/>
          </a:prstGeom>
          <a:solidFill>
            <a:schemeClr val="accent6">
              <a:lumMod val="60000"/>
              <a:lumOff val="40000"/>
            </a:schemeClr>
          </a:solidFill>
        </p:spPr>
        <p:txBody>
          <a:bodyPr wrap="square" rtlCol="0">
            <a:spAutoFit/>
          </a:bodyPr>
          <a:lstStyle/>
          <a:p>
            <a:pPr algn="ctr" defTabSz="415869"/>
            <a:r>
              <a:rPr lang="en-GB" sz="1092">
                <a:solidFill>
                  <a:srgbClr val="000000"/>
                </a:solidFill>
                <a:latin typeface="Arial" panose="020B0604020202020204" pitchFamily="34" charset="0"/>
                <a:cs typeface="Arial" panose="020B0604020202020204" pitchFamily="34" charset="0"/>
              </a:rPr>
              <a:t>English</a:t>
            </a:r>
          </a:p>
        </p:txBody>
      </p:sp>
      <p:sp>
        <p:nvSpPr>
          <p:cNvPr id="74" name="TextBox 73"/>
          <p:cNvSpPr txBox="1"/>
          <p:nvPr/>
        </p:nvSpPr>
        <p:spPr>
          <a:xfrm>
            <a:off x="5156516" y="1482212"/>
            <a:ext cx="651848" cy="190373"/>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Exams</a:t>
            </a:r>
          </a:p>
        </p:txBody>
      </p:sp>
      <p:sp>
        <p:nvSpPr>
          <p:cNvPr id="75" name="TextBox 74"/>
          <p:cNvSpPr txBox="1"/>
          <p:nvPr/>
        </p:nvSpPr>
        <p:spPr>
          <a:xfrm>
            <a:off x="3626630" y="3881451"/>
            <a:ext cx="939155" cy="248081"/>
          </a:xfrm>
          <a:prstGeom prst="rect">
            <a:avLst/>
          </a:prstGeom>
          <a:noFill/>
        </p:spPr>
        <p:txBody>
          <a:bodyPr wrap="square" rtlCol="0">
            <a:spAutoFit/>
          </a:bodyPr>
          <a:lstStyle/>
          <a:p>
            <a:pPr defTabSz="415869"/>
            <a:r>
              <a:rPr lang="en-GB" sz="1012" b="1">
                <a:solidFill>
                  <a:srgbClr val="000000"/>
                </a:solidFill>
                <a:latin typeface="Calibri"/>
              </a:rPr>
              <a:t>Year 1</a:t>
            </a:r>
          </a:p>
        </p:txBody>
      </p:sp>
      <p:sp>
        <p:nvSpPr>
          <p:cNvPr id="76" name="TextBox 75"/>
          <p:cNvSpPr txBox="1"/>
          <p:nvPr/>
        </p:nvSpPr>
        <p:spPr>
          <a:xfrm>
            <a:off x="5055569" y="3882589"/>
            <a:ext cx="939155" cy="248081"/>
          </a:xfrm>
          <a:prstGeom prst="rect">
            <a:avLst/>
          </a:prstGeom>
          <a:noFill/>
        </p:spPr>
        <p:txBody>
          <a:bodyPr wrap="square" rtlCol="0">
            <a:spAutoFit/>
          </a:bodyPr>
          <a:lstStyle/>
          <a:p>
            <a:pPr defTabSz="415869"/>
            <a:r>
              <a:rPr lang="en-GB" sz="1012" b="1">
                <a:solidFill>
                  <a:srgbClr val="000000"/>
                </a:solidFill>
                <a:latin typeface="Calibri"/>
              </a:rPr>
              <a:t>Year 2</a:t>
            </a:r>
          </a:p>
        </p:txBody>
      </p:sp>
      <p:sp>
        <p:nvSpPr>
          <p:cNvPr id="78" name="TextBox 77"/>
          <p:cNvSpPr txBox="1"/>
          <p:nvPr/>
        </p:nvSpPr>
        <p:spPr>
          <a:xfrm>
            <a:off x="5154947" y="1787870"/>
            <a:ext cx="651848" cy="288412"/>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Summative Assessment</a:t>
            </a:r>
          </a:p>
        </p:txBody>
      </p:sp>
      <p:sp>
        <p:nvSpPr>
          <p:cNvPr id="81" name="TextBox 80"/>
          <p:cNvSpPr txBox="1"/>
          <p:nvPr/>
        </p:nvSpPr>
        <p:spPr>
          <a:xfrm>
            <a:off x="6581258" y="2793962"/>
            <a:ext cx="651848" cy="288412"/>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Summative Assessment</a:t>
            </a:r>
          </a:p>
        </p:txBody>
      </p:sp>
      <p:sp>
        <p:nvSpPr>
          <p:cNvPr id="82" name="TextBox 81"/>
          <p:cNvSpPr txBox="1"/>
          <p:nvPr/>
        </p:nvSpPr>
        <p:spPr>
          <a:xfrm>
            <a:off x="3773727" y="3198701"/>
            <a:ext cx="651848" cy="190373"/>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Exams</a:t>
            </a:r>
          </a:p>
        </p:txBody>
      </p:sp>
      <p:sp>
        <p:nvSpPr>
          <p:cNvPr id="83" name="TextBox 82"/>
          <p:cNvSpPr txBox="1"/>
          <p:nvPr/>
        </p:nvSpPr>
        <p:spPr>
          <a:xfrm>
            <a:off x="3773727" y="3487934"/>
            <a:ext cx="651848" cy="190373"/>
          </a:xfrm>
          <a:prstGeom prst="rect">
            <a:avLst/>
          </a:prstGeom>
          <a:solidFill>
            <a:schemeClr val="bg2">
              <a:lumMod val="60000"/>
              <a:lumOff val="4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Exams</a:t>
            </a:r>
          </a:p>
        </p:txBody>
      </p:sp>
      <p:sp>
        <p:nvSpPr>
          <p:cNvPr id="84" name="TextBox 83"/>
          <p:cNvSpPr txBox="1"/>
          <p:nvPr/>
        </p:nvSpPr>
        <p:spPr>
          <a:xfrm>
            <a:off x="4677519" y="3763948"/>
            <a:ext cx="651848" cy="190373"/>
          </a:xfrm>
          <a:prstGeom prst="rect">
            <a:avLst/>
          </a:prstGeom>
          <a:solidFill>
            <a:schemeClr val="bg2">
              <a:lumMod val="60000"/>
              <a:lumOff val="40000"/>
            </a:schemeClr>
          </a:solidFill>
        </p:spPr>
        <p:txBody>
          <a:bodyPr wrap="square" rtlCol="0">
            <a:spAutoFit/>
          </a:bodyPr>
          <a:lstStyle/>
          <a:p>
            <a:pPr algn="ctr" defTabSz="415869"/>
            <a:r>
              <a:rPr lang="en-GB" sz="637">
                <a:solidFill>
                  <a:srgbClr val="000000"/>
                </a:solidFill>
                <a:latin typeface="Arial" panose="020B0604020202020204" pitchFamily="34" charset="0"/>
                <a:cs typeface="Arial" panose="020B0604020202020204" pitchFamily="34" charset="0"/>
              </a:rPr>
              <a:t>Completion</a:t>
            </a:r>
          </a:p>
        </p:txBody>
      </p:sp>
      <p:sp>
        <p:nvSpPr>
          <p:cNvPr id="85" name="Rectangle 84"/>
          <p:cNvSpPr/>
          <p:nvPr/>
        </p:nvSpPr>
        <p:spPr>
          <a:xfrm>
            <a:off x="1480728" y="414862"/>
            <a:ext cx="6291014" cy="875881"/>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defTabSz="415869"/>
            <a:r>
              <a:rPr lang="en-GB" sz="1273" dirty="0">
                <a:solidFill>
                  <a:srgbClr val="000000"/>
                </a:solidFill>
                <a:latin typeface="Arial" panose="020B0604020202020204" pitchFamily="34" charset="0"/>
                <a:cs typeface="Arial" panose="020B0604020202020204" pitchFamily="34" charset="0"/>
              </a:rPr>
              <a:t>Considerations:</a:t>
            </a:r>
          </a:p>
          <a:p>
            <a:pPr marL="207935" indent="-207935" defTabSz="415869">
              <a:buFont typeface="Arial" panose="020B0604020202020204" pitchFamily="34" charset="0"/>
              <a:buChar char="•"/>
            </a:pPr>
            <a:r>
              <a:rPr lang="en-GB" sz="1273" dirty="0">
                <a:solidFill>
                  <a:srgbClr val="000000"/>
                </a:solidFill>
                <a:latin typeface="Arial" panose="020B0604020202020204" pitchFamily="34" charset="0"/>
                <a:cs typeface="Arial" panose="020B0604020202020204" pitchFamily="34" charset="0"/>
              </a:rPr>
              <a:t>the sequence of delivery to support learning and attainment e.g. IP in relation to OS </a:t>
            </a:r>
          </a:p>
          <a:p>
            <a:pPr marL="207935" indent="-207935" defTabSz="415869">
              <a:buFont typeface="Arial" panose="020B0604020202020204" pitchFamily="34" charset="0"/>
              <a:buChar char="•"/>
            </a:pPr>
            <a:r>
              <a:rPr lang="en-GB" sz="1273" dirty="0">
                <a:solidFill>
                  <a:srgbClr val="000000"/>
                </a:solidFill>
                <a:latin typeface="Arial" panose="020B0604020202020204" pitchFamily="34" charset="0"/>
                <a:cs typeface="Arial" panose="020B0604020202020204" pitchFamily="34" charset="0"/>
              </a:rPr>
              <a:t>the assessment key dates set by AOs and when to enter students for summative</a:t>
            </a:r>
          </a:p>
        </p:txBody>
      </p:sp>
      <p:sp>
        <p:nvSpPr>
          <p:cNvPr id="86" name="TextBox 85"/>
          <p:cNvSpPr txBox="1"/>
          <p:nvPr/>
        </p:nvSpPr>
        <p:spPr>
          <a:xfrm>
            <a:off x="3706650" y="2349007"/>
            <a:ext cx="817587" cy="38645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Employability Skills Development </a:t>
            </a:r>
          </a:p>
        </p:txBody>
      </p:sp>
      <p:sp>
        <p:nvSpPr>
          <p:cNvPr id="87" name="TextBox 86"/>
          <p:cNvSpPr txBox="1"/>
          <p:nvPr/>
        </p:nvSpPr>
        <p:spPr>
          <a:xfrm>
            <a:off x="5156515" y="2332260"/>
            <a:ext cx="884795"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Technical Skills Development </a:t>
            </a:r>
          </a:p>
        </p:txBody>
      </p:sp>
      <p:sp>
        <p:nvSpPr>
          <p:cNvPr id="88" name="TextBox 87"/>
          <p:cNvSpPr txBox="1"/>
          <p:nvPr/>
        </p:nvSpPr>
        <p:spPr>
          <a:xfrm>
            <a:off x="6581258" y="2334732"/>
            <a:ext cx="843831"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Technical Skills Development </a:t>
            </a:r>
          </a:p>
        </p:txBody>
      </p:sp>
      <p:cxnSp>
        <p:nvCxnSpPr>
          <p:cNvPr id="4" name="Straight Arrow Connector 3">
            <a:extLst>
              <a:ext uri="{C183D7F6-B498-43B3-948B-1728B52AA6E4}">
                <adec:decorative xmlns:adec="http://schemas.microsoft.com/office/drawing/2017/decorative" val="1"/>
              </a:ext>
            </a:extLst>
          </p:cNvPr>
          <p:cNvCxnSpPr>
            <a:endCxn id="30" idx="2"/>
          </p:cNvCxnSpPr>
          <p:nvPr/>
        </p:nvCxnSpPr>
        <p:spPr>
          <a:xfrm flipV="1">
            <a:off x="4524237" y="2073604"/>
            <a:ext cx="21276" cy="26169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a:extLst>
              <a:ext uri="{C183D7F6-B498-43B3-948B-1728B52AA6E4}">
                <adec:decorative xmlns:adec="http://schemas.microsoft.com/office/drawing/2017/decorative" val="1"/>
              </a:ext>
            </a:extLst>
          </p:cNvPr>
          <p:cNvCxnSpPr/>
          <p:nvPr/>
        </p:nvCxnSpPr>
        <p:spPr>
          <a:xfrm>
            <a:off x="6029179" y="2600220"/>
            <a:ext cx="96777" cy="18535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Connector 7">
            <a:extLst>
              <a:ext uri="{C183D7F6-B498-43B3-948B-1728B52AA6E4}">
                <adec:decorative xmlns:adec="http://schemas.microsoft.com/office/drawing/2017/decorative" val="1"/>
              </a:ext>
            </a:extLst>
          </p:cNvPr>
          <p:cNvCxnSpPr/>
          <p:nvPr/>
        </p:nvCxnSpPr>
        <p:spPr>
          <a:xfrm>
            <a:off x="1414511" y="2751287"/>
            <a:ext cx="6423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C183D7F6-B498-43B3-948B-1728B52AA6E4}">
                <adec:decorative xmlns:adec="http://schemas.microsoft.com/office/drawing/2017/decorative" val="1"/>
              </a:ext>
            </a:extLst>
          </p:cNvPr>
          <p:cNvCxnSpPr/>
          <p:nvPr/>
        </p:nvCxnSpPr>
        <p:spPr>
          <a:xfrm>
            <a:off x="1436007" y="2296005"/>
            <a:ext cx="6423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C183D7F6-B498-43B3-948B-1728B52AA6E4}">
                <adec:decorative xmlns:adec="http://schemas.microsoft.com/office/drawing/2017/decorative" val="1"/>
              </a:ext>
            </a:extLst>
          </p:cNvPr>
          <p:cNvCxnSpPr/>
          <p:nvPr/>
        </p:nvCxnSpPr>
        <p:spPr>
          <a:xfrm>
            <a:off x="1414511" y="3179388"/>
            <a:ext cx="642345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852508" y="1492176"/>
            <a:ext cx="2235615" cy="190373"/>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/Preparation</a:t>
            </a:r>
          </a:p>
        </p:txBody>
      </p:sp>
      <p:sp>
        <p:nvSpPr>
          <p:cNvPr id="30" name="TextBox 29"/>
          <p:cNvSpPr txBox="1"/>
          <p:nvPr/>
        </p:nvSpPr>
        <p:spPr>
          <a:xfrm>
            <a:off x="4002903" y="1785192"/>
            <a:ext cx="1085219"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 Preparation</a:t>
            </a:r>
          </a:p>
        </p:txBody>
      </p:sp>
      <p:sp>
        <p:nvSpPr>
          <p:cNvPr id="31" name="TextBox 30"/>
          <p:cNvSpPr txBox="1"/>
          <p:nvPr/>
        </p:nvSpPr>
        <p:spPr>
          <a:xfrm>
            <a:off x="2837911" y="2805153"/>
            <a:ext cx="3659752"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r>
              <a:rPr lang="en-GB" sz="637" dirty="0" err="1">
                <a:solidFill>
                  <a:srgbClr val="000000"/>
                </a:solidFill>
                <a:latin typeface="Arial" panose="020B0604020202020204" pitchFamily="34" charset="0"/>
                <a:cs typeface="Arial" panose="020B0604020202020204" pitchFamily="34" charset="0"/>
              </a:rPr>
              <a:t>Assmnt</a:t>
            </a:r>
            <a:r>
              <a:rPr lang="en-GB" sz="637" dirty="0">
                <a:solidFill>
                  <a:srgbClr val="000000"/>
                </a:solidFill>
                <a:latin typeface="Arial" panose="020B0604020202020204" pitchFamily="34" charset="0"/>
                <a:cs typeface="Arial" panose="020B0604020202020204" pitchFamily="34" charset="0"/>
              </a:rPr>
              <a:t>/Preparation </a:t>
            </a:r>
          </a:p>
          <a:p>
            <a:pPr algn="ctr" defTabSz="415869"/>
            <a:endParaRPr lang="en-GB" sz="637" dirty="0">
              <a:solidFill>
                <a:srgbClr val="000000"/>
              </a:solidFill>
              <a:latin typeface="Arial" panose="020B0604020202020204" pitchFamily="34" charset="0"/>
              <a:cs typeface="Arial" panose="020B0604020202020204" pitchFamily="34" charset="0"/>
            </a:endParaRPr>
          </a:p>
        </p:txBody>
      </p:sp>
      <p:sp>
        <p:nvSpPr>
          <p:cNvPr id="32" name="TextBox 31"/>
          <p:cNvSpPr txBox="1"/>
          <p:nvPr/>
        </p:nvSpPr>
        <p:spPr>
          <a:xfrm>
            <a:off x="2852507" y="3206569"/>
            <a:ext cx="894843"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Learning/Preparation</a:t>
            </a:r>
          </a:p>
        </p:txBody>
      </p:sp>
      <p:sp>
        <p:nvSpPr>
          <p:cNvPr id="35" name="TextBox 34"/>
          <p:cNvSpPr txBox="1"/>
          <p:nvPr/>
        </p:nvSpPr>
        <p:spPr>
          <a:xfrm>
            <a:off x="2837911" y="3487934"/>
            <a:ext cx="894843" cy="288412"/>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Learning/Preparation</a:t>
            </a:r>
          </a:p>
        </p:txBody>
      </p:sp>
      <p:sp>
        <p:nvSpPr>
          <p:cNvPr id="36" name="TextBox 35"/>
          <p:cNvSpPr txBox="1"/>
          <p:nvPr/>
        </p:nvSpPr>
        <p:spPr>
          <a:xfrm>
            <a:off x="4053968" y="3777167"/>
            <a:ext cx="567387" cy="190373"/>
          </a:xfrm>
          <a:prstGeom prst="rect">
            <a:avLst/>
          </a:prstGeom>
          <a:solidFill>
            <a:schemeClr val="accent6">
              <a:lumMod val="40000"/>
              <a:lumOff val="60000"/>
            </a:schemeClr>
          </a:solidFill>
        </p:spPr>
        <p:txBody>
          <a:bodyPr wrap="square" rtlCol="0">
            <a:spAutoFit/>
          </a:bodyPr>
          <a:lstStyle/>
          <a:p>
            <a:pPr algn="ctr" defTabSz="415869"/>
            <a:r>
              <a:rPr lang="en-GB" sz="637" dirty="0">
                <a:solidFill>
                  <a:srgbClr val="000000"/>
                </a:solidFill>
                <a:latin typeface="Arial" panose="020B0604020202020204" pitchFamily="34" charset="0"/>
                <a:cs typeface="Arial" panose="020B0604020202020204" pitchFamily="34" charset="0"/>
              </a:rPr>
              <a:t>Learning</a:t>
            </a:r>
          </a:p>
        </p:txBody>
      </p:sp>
      <p:cxnSp>
        <p:nvCxnSpPr>
          <p:cNvPr id="73" name="Straight Connector 72">
            <a:extLst>
              <a:ext uri="{C183D7F6-B498-43B3-948B-1728B52AA6E4}">
                <adec:decorative xmlns:adec="http://schemas.microsoft.com/office/drawing/2017/decorative" val="1"/>
              </a:ext>
            </a:extLst>
          </p:cNvPr>
          <p:cNvCxnSpPr/>
          <p:nvPr/>
        </p:nvCxnSpPr>
        <p:spPr>
          <a:xfrm flipV="1">
            <a:off x="4647732" y="1310440"/>
            <a:ext cx="3410" cy="2805588"/>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6909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oC Colours">
      <a:dk1>
        <a:srgbClr val="3C3C3A"/>
      </a:dk1>
      <a:lt1>
        <a:sysClr val="window" lastClr="FFFFFF"/>
      </a:lt1>
      <a:dk2>
        <a:srgbClr val="00AFBD"/>
      </a:dk2>
      <a:lt2>
        <a:srgbClr val="EEECE1"/>
      </a:lt2>
      <a:accent1>
        <a:srgbClr val="00AFBD"/>
      </a:accent1>
      <a:accent2>
        <a:srgbClr val="FFFFFF"/>
      </a:accent2>
      <a:accent3>
        <a:srgbClr val="3C3C3C"/>
      </a:accent3>
      <a:accent4>
        <a:srgbClr val="F0B336"/>
      </a:accent4>
      <a:accent5>
        <a:srgbClr val="006780"/>
      </a:accent5>
      <a:accent6>
        <a:srgbClr val="DB4861"/>
      </a:accent6>
      <a:hlink>
        <a:srgbClr val="DB4862"/>
      </a:hlink>
      <a:folHlink>
        <a:srgbClr val="DB4862"/>
      </a:folHlink>
    </a:clrScheme>
    <a:fontScheme name="AoC font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3.xml><?xml version="1.0" encoding="utf-8"?>
<a:theme xmlns:a="http://schemas.openxmlformats.org/drawingml/2006/main" name="1_Office Theme">
  <a:themeElements>
    <a:clrScheme name="AoC Colours">
      <a:dk1>
        <a:srgbClr val="3C3C3A"/>
      </a:dk1>
      <a:lt1>
        <a:sysClr val="window" lastClr="FFFFFF"/>
      </a:lt1>
      <a:dk2>
        <a:srgbClr val="00AFBD"/>
      </a:dk2>
      <a:lt2>
        <a:srgbClr val="EEECE1"/>
      </a:lt2>
      <a:accent1>
        <a:srgbClr val="00AFBD"/>
      </a:accent1>
      <a:accent2>
        <a:srgbClr val="FFFFFF"/>
      </a:accent2>
      <a:accent3>
        <a:srgbClr val="3C3C3C"/>
      </a:accent3>
      <a:accent4>
        <a:srgbClr val="F0B336"/>
      </a:accent4>
      <a:accent5>
        <a:srgbClr val="006780"/>
      </a:accent5>
      <a:accent6>
        <a:srgbClr val="DB4861"/>
      </a:accent6>
      <a:hlink>
        <a:srgbClr val="DB4862"/>
      </a:hlink>
      <a:folHlink>
        <a:srgbClr val="DB4862"/>
      </a:folHlink>
    </a:clrScheme>
    <a:fontScheme name="AoC font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3</Value>
      <Value>2</Value>
      <Value>1</Value>
    </TaxCatchAll>
    <Contributor xmlns="ba2294b9-6d6a-4c9b-a125-9e4b98f52ed2">
      <UserInfo>
        <DisplayName/>
        <AccountId xsi:nil="true"/>
        <AccountType/>
      </UserInfo>
    </Contributor>
    <e001803101cc486883c488742a9b195f xmlns="ba2294b9-6d6a-4c9b-a125-9e4b98f52ed2">
      <Terms xmlns="http://schemas.microsoft.com/office/infopath/2007/PartnerControls"/>
    </e001803101cc486883c488742a9b195f>
    <cf01b81f267a4ae7a066de4ca5a45f7c xmlns="ba2294b9-6d6a-4c9b-a125-9e4b98f52ed2">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cf01b81f267a4ae7a066de4ca5a45f7c>
    <pd0bfabaa6cb47f7bff41b54a8405b46 xmlns="ba2294b9-6d6a-4c9b-a125-9e4b98f52ed2">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pd0bfabaa6cb47f7bff41b54a8405b46>
    <afedf6f4583d4414b8b49f98bd7a4a38 xmlns="ba2294b9-6d6a-4c9b-a125-9e4b98f52ed2">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afedf6f4583d4414b8b49f98bd7a4a38>
    <cbd89a3d90af4054933af136d81ae271 xmlns="ba2294b9-6d6a-4c9b-a125-9e4b98f52ed2">
      <Terms xmlns="http://schemas.microsoft.com/office/infopath/2007/PartnerControls"/>
    </cbd89a3d90af4054933af136d81ae271>
    <c0e8f78731f34305bd83ee7a944e5d31 xmlns="ba2294b9-6d6a-4c9b-a125-9e4b98f52ed2">
      <Terms xmlns="http://schemas.microsoft.com/office/infopath/2007/PartnerControls"/>
    </c0e8f78731f34305bd83ee7a944e5d31>
    <_dlc_DocId xmlns="ba2294b9-6d6a-4c9b-a125-9e4b98f52ed2">UJPVAV2S246P-1097400449-25958</_dlc_DocId>
    <_dlc_DocIdUrl xmlns="ba2294b9-6d6a-4c9b-a125-9e4b98f52ed2">
      <Url>https://educationgovuk.sharepoint.com/sites/lvedfe00067/_layouts/15/DocIdRedir.aspx?ID=UJPVAV2S246P-1097400449-25958</Url>
      <Description>UJPVAV2S246P-1097400449-25958</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Communications" ma:contentTypeID="0x01010061B827D2B2699C41B3D164C1E82366EB040010C26F3A9119CE46A3F6BEF79CDB3AB8" ma:contentTypeVersion="20" ma:contentTypeDescription="&#10;Relates to  internal and external communications and Records retained  for 10 years. " ma:contentTypeScope="" ma:versionID="cbb36b78ff82fb0dbbeb38784669b31b">
  <xsd:schema xmlns:xsd="http://www.w3.org/2001/XMLSchema" xmlns:xs="http://www.w3.org/2001/XMLSchema" xmlns:p="http://schemas.microsoft.com/office/2006/metadata/properties" xmlns:ns2="ba2294b9-6d6a-4c9b-a125-9e4b98f52ed2" xmlns:ns4="8c566321-f672-4e06-a901-b5e72b4c4357" targetNamespace="http://schemas.microsoft.com/office/2006/metadata/properties" ma:root="true" ma:fieldsID="4f6041afa0e6bccaff6f19e1790df785" ns2:_="" ns4:_="">
    <xsd:import namespace="ba2294b9-6d6a-4c9b-a125-9e4b98f52ed2"/>
    <xsd:import namespace="8c566321-f672-4e06-a901-b5e72b4c4357"/>
    <xsd:element name="properties">
      <xsd:complexType>
        <xsd:sequence>
          <xsd:element name="documentManagement">
            <xsd:complexType>
              <xsd:all>
                <xsd:element ref="ns2:Contributor" minOccurs="0"/>
                <xsd:element ref="ns2:e001803101cc486883c488742a9b195f" minOccurs="0"/>
                <xsd:element ref="ns4:TaxCatchAll" minOccurs="0"/>
                <xsd:element ref="ns4:TaxCatchAllLabel" minOccurs="0"/>
                <xsd:element ref="ns2:afedf6f4583d4414b8b49f98bd7a4a38" minOccurs="0"/>
                <xsd:element ref="ns2:cf01b81f267a4ae7a066de4ca5a45f7c" minOccurs="0"/>
                <xsd:element ref="ns2:c0e8f78731f34305bd83ee7a944e5d31" minOccurs="0"/>
                <xsd:element ref="ns2:cbd89a3d90af4054933af136d81ae271" minOccurs="0"/>
                <xsd:element ref="ns2:pd0bfabaa6cb47f7bff41b54a8405b46"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Contributor" ma:index="2" nillable="true" ma:displayName="Contributor" ma:hidden="true" ma:internalName="Contribu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001803101cc486883c488742a9b195f" ma:index="8" nillable="true" ma:taxonomy="true" ma:internalName="e001803101cc486883c488742a9b195f" ma:taxonomyFieldName="Function" ma:displayName="Function" ma:readOnly="false" ma:default="" ma:fieldId="{e0018031-01cc-4868-83c4-88742a9b195f}" ma:sspId="ec07c698-60f5-424f-b9af-f4c59398b511" ma:termSetId="d25a8a8b-cc76-477b-9c8b-292b0e01012c" ma:anchorId="00000000-0000-0000-0000-000000000000" ma:open="false" ma:isKeyword="false">
      <xsd:complexType>
        <xsd:sequence>
          <xsd:element ref="pc:Terms" minOccurs="0" maxOccurs="1"/>
        </xsd:sequence>
      </xsd:complexType>
    </xsd:element>
    <xsd:element name="afedf6f4583d4414b8b49f98bd7a4a38" ma:index="12" ma:taxonomy="true" ma:internalName="afedf6f4583d4414b8b49f98bd7a4a38" ma:taxonomyFieldName="Owner" ma:displayName="Owner" ma:readOnly="false" ma:default="2;#DfE|a484111e-5b24-4ad9-9778-c536c8c88985" ma:fieldId="{afedf6f4-583d-4414-b8b4-9f98bd7a4a38}"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cf01b81f267a4ae7a066de4ca5a45f7c" ma:index="14" ma:taxonomy="true" ma:internalName="cf01b81f267a4ae7a066de4ca5a45f7c" ma:taxonomyFieldName="Rights_x003a_ProtectiveMarking" ma:displayName="Rights: Protective Marking" ma:readOnly="false" ma:default="3;#Official|0884c477-2e62-47ea-b19c-5af6e91124c5" ma:fieldId="{cf01b81f-267a-4ae7-a066-de4ca5a45f7c}"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c0e8f78731f34305bd83ee7a944e5d31" ma:index="16" nillable="true" ma:taxonomy="true" ma:internalName="c0e8f78731f34305bd83ee7a944e5d31" ma:taxonomyFieldName="Subject1" ma:displayName="Subject" ma:readOnly="false" ma:default="" ma:fieldId="{c0e8f787-31f3-4305-bd83-ee7a944e5d31}" ma:sspId="ec07c698-60f5-424f-b9af-f4c59398b511" ma:termSetId="33432453-e88c-4baa-94a6-467fc4fc06f9" ma:anchorId="00000000-0000-0000-0000-000000000000" ma:open="false" ma:isKeyword="false">
      <xsd:complexType>
        <xsd:sequence>
          <xsd:element ref="pc:Terms" minOccurs="0" maxOccurs="1"/>
        </xsd:sequence>
      </xsd:complexType>
    </xsd:element>
    <xsd:element name="cbd89a3d90af4054933af136d81ae271" ma:index="18" nillable="true" ma:taxonomy="true" ma:internalName="cbd89a3d90af4054933af136d81ae271" ma:taxonomyFieldName="SiteType" ma:displayName="Site Type" ma:readOnly="false" ma:default="" ma:fieldId="{cbd89a3d-90af-4054-933a-f136d81ae271}" ma:sspId="ec07c698-60f5-424f-b9af-f4c59398b511" ma:termSetId="68f3bd98-4d9d-4839-831a-d4827606df7e" ma:anchorId="00000000-0000-0000-0000-000000000000" ma:open="false" ma:isKeyword="false">
      <xsd:complexType>
        <xsd:sequence>
          <xsd:element ref="pc:Terms" minOccurs="0" maxOccurs="1"/>
        </xsd:sequence>
      </xsd:complexType>
    </xsd:element>
    <xsd:element name="pd0bfabaa6cb47f7bff41b54a8405b46" ma:index="21" ma:taxonomy="true" ma:internalName="pd0bfabaa6cb47f7bff41b54a8405b46" ma:taxonomyFieldName="OrganisationalUnit" ma:displayName="Organisational Unit" ma:readOnly="false" ma:default="1;#DfE|cc08a6d4-dfde-4d0f-bd85-069ebcef80d5" ma:fieldId="{9d0bfaba-a6cb-47f7-bff4-1b54a8405b46}"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_dlc_DocId" ma:index="24" nillable="true" ma:displayName="Document ID Value" ma:description="The value of the document ID assigned to this item."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d9b67470-0a4e-48cf-bff0-5b4d7004093d}" ma:internalName="TaxCatchAll" ma:showField="CatchAllData" ma:web="a6f05a81-293e-4005-9a8c-dd95ceb32f99">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9b67470-0a4e-48cf-bff0-5b4d7004093d}" ma:internalName="TaxCatchAllLabel" ma:readOnly="true" ma:showField="CatchAllDataLabel" ma:web="a6f05a81-293e-4005-9a8c-dd95ceb32f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axOccurs="1" ma:index="1" ma:displayName="Title"/>
        <xsd:element ref="dc:subject" minOccurs="0" maxOccurs="1"/>
        <xsd:element ref="dc:description" minOccurs="0" maxOccurs="1"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401148-CB6A-4B1A-9E61-3B979AEE599F}">
  <ds:schemaRefs>
    <ds:schemaRef ds:uri="ba2294b9-6d6a-4c9b-a125-9e4b98f52ed2"/>
    <ds:schemaRef ds:uri="http://purl.org/dc/dcmitype/"/>
    <ds:schemaRef ds:uri="http://purl.org/dc/elements/1.1/"/>
    <ds:schemaRef ds:uri="http://schemas.microsoft.com/office/2006/metadata/properties"/>
    <ds:schemaRef ds:uri="8c566321-f672-4e06-a901-b5e72b4c4357"/>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28FAD8D-3068-4EB7-A82D-A9F580AEEB8B}">
  <ds:schemaRefs>
    <ds:schemaRef ds:uri="http://schemas.microsoft.com/sharepoint/v3/contenttype/forms"/>
  </ds:schemaRefs>
</ds:datastoreItem>
</file>

<file path=customXml/itemProps3.xml><?xml version="1.0" encoding="utf-8"?>
<ds:datastoreItem xmlns:ds="http://schemas.openxmlformats.org/officeDocument/2006/customXml" ds:itemID="{9DF4EC29-334E-4C3B-8AAC-087F757BC508}">
  <ds:schemaRefs>
    <ds:schemaRef ds:uri="http://schemas.microsoft.com/sharepoint/events"/>
  </ds:schemaRefs>
</ds:datastoreItem>
</file>

<file path=customXml/itemProps4.xml><?xml version="1.0" encoding="utf-8"?>
<ds:datastoreItem xmlns:ds="http://schemas.openxmlformats.org/officeDocument/2006/customXml" ds:itemID="{FBCA229F-C336-4F6A-BB1E-1954E574F3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2294b9-6d6a-4c9b-a125-9e4b98f52ed2"/>
    <ds:schemaRef ds:uri="8c566321-f672-4e06-a901-b5e72b4c43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650</TotalTime>
  <Words>829</Words>
  <Application>Microsoft Macintosh PowerPoint</Application>
  <PresentationFormat>On-screen Show (16:9)</PresentationFormat>
  <Paragraphs>149</Paragraphs>
  <Slides>14</Slides>
  <Notes>5</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14</vt:i4>
      </vt:variant>
    </vt:vector>
  </HeadingPairs>
  <TitlesOfParts>
    <vt:vector size="24" baseType="lpstr">
      <vt:lpstr>Arial</vt:lpstr>
      <vt:lpstr>Calibri</vt:lpstr>
      <vt:lpstr>Courier</vt:lpstr>
      <vt:lpstr>Courier New</vt:lpstr>
      <vt:lpstr>Open Sans</vt:lpstr>
      <vt:lpstr>Symbol</vt:lpstr>
      <vt:lpstr>Office Theme</vt:lpstr>
      <vt:lpstr>1_T Levels</vt:lpstr>
      <vt:lpstr>1_Office Theme</vt:lpstr>
      <vt:lpstr>T Levels</vt:lpstr>
      <vt:lpstr>T Level curriculum design</vt:lpstr>
      <vt:lpstr>USING TEAMS </vt:lpstr>
      <vt:lpstr>T Level components</vt:lpstr>
      <vt:lpstr>Course specifications</vt:lpstr>
      <vt:lpstr>Design considerations</vt:lpstr>
      <vt:lpstr>T Level programme</vt:lpstr>
      <vt:lpstr>T Level Curriculum Design </vt:lpstr>
      <vt:lpstr>Value of T Level ‘CUrrICULUM Design’ </vt:lpstr>
      <vt:lpstr>Value of T Level ‘CURRICULUM Design’ </vt:lpstr>
      <vt:lpstr>Provider examples</vt:lpstr>
      <vt:lpstr>Questions and comments</vt:lpstr>
      <vt:lpstr>A final thought…</vt:lpstr>
      <vt:lpstr>Thank you</vt:lpstr>
      <vt:lpstr>SUPPORT WITH DELIVERING T LEVELS WEBSITE</vt:lpstr>
    </vt:vector>
  </TitlesOfParts>
  <Company>AoC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Tahmina Begum</dc:creator>
  <cp:lastModifiedBy>Kaye Southam</cp:lastModifiedBy>
  <cp:revision>57</cp:revision>
  <dcterms:created xsi:type="dcterms:W3CDTF">2017-08-08T14:33:42Z</dcterms:created>
  <dcterms:modified xsi:type="dcterms:W3CDTF">2021-08-31T09:35:42Z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0x01010061B827D2B2699C41B3D164C1E82366EB040010C26F3A9119CE46A3F6BEF79CDB3AB8</vt:lpwstr>
  </property>
  <property fmtid="{D5CDD505-2E9C-101B-9397-08002B2CF9AE}" pid="3" name="Subject1">
    <vt:lpwstr/>
  </property>
  <property fmtid="{D5CDD505-2E9C-101B-9397-08002B2CF9AE}" pid="4" name="Function">
    <vt:lpwstr/>
  </property>
  <property fmtid="{D5CDD505-2E9C-101B-9397-08002B2CF9AE}" pid="5" name="SiteType">
    <vt:lpwstr/>
  </property>
  <property fmtid="{D5CDD505-2E9C-101B-9397-08002B2CF9AE}" pid="6" name="c02f73938b5741d4934b358b31a1b80f">
    <vt:lpwstr>Official|0884c477-2e62-47ea-b19c-5af6e91124c5</vt:lpwstr>
  </property>
  <property fmtid="{D5CDD505-2E9C-101B-9397-08002B2CF9AE}" pid="7" name="p6919dbb65844893b164c5f63a6f0eeb">
    <vt:lpwstr>DfE|a484111e-5b24-4ad9-9778-c536c8c88985</vt:lpwstr>
  </property>
  <property fmtid="{D5CDD505-2E9C-101B-9397-08002B2CF9AE}" pid="8" name="f6ec388a6d534bab86a259abd1bfa088">
    <vt:lpwstr>DfE|cc08a6d4-dfde-4d0f-bd85-069ebcef80d5</vt:lpwstr>
  </property>
  <property fmtid="{D5CDD505-2E9C-101B-9397-08002B2CF9AE}" pid="9" name="OrganisationalUnit">
    <vt:lpwstr>1;#DfE|cc08a6d4-dfde-4d0f-bd85-069ebcef80d5</vt:lpwstr>
  </property>
  <property fmtid="{D5CDD505-2E9C-101B-9397-08002B2CF9AE}" pid="10" name="Owner">
    <vt:lpwstr>2;#DfE|a484111e-5b24-4ad9-9778-c536c8c88985</vt:lpwstr>
  </property>
  <property fmtid="{D5CDD505-2E9C-101B-9397-08002B2CF9AE}" pid="11" name="Rights:ProtectiveMarking">
    <vt:lpwstr>3;#Official|0884c477-2e62-47ea-b19c-5af6e91124c5</vt:lpwstr>
  </property>
  <property fmtid="{D5CDD505-2E9C-101B-9397-08002B2CF9AE}" pid="12" name="_dlc_DocIdItemGuid">
    <vt:lpwstr>d24281d6-780b-49d9-9197-140244b7e67e</vt:lpwstr>
  </property>
</Properties>
</file>