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4"/>
  </p:sldMasterIdLst>
  <p:notesMasterIdLst>
    <p:notesMasterId r:id="rId22"/>
  </p:notesMasterIdLst>
  <p:sldIdLst>
    <p:sldId id="268" r:id="rId5"/>
    <p:sldId id="498" r:id="rId6"/>
    <p:sldId id="333" r:id="rId7"/>
    <p:sldId id="514" r:id="rId8"/>
    <p:sldId id="515" r:id="rId9"/>
    <p:sldId id="382" r:id="rId10"/>
    <p:sldId id="479" r:id="rId11"/>
    <p:sldId id="518" r:id="rId12"/>
    <p:sldId id="506" r:id="rId13"/>
    <p:sldId id="507" r:id="rId14"/>
    <p:sldId id="511" r:id="rId15"/>
    <p:sldId id="509" r:id="rId16"/>
    <p:sldId id="510" r:id="rId17"/>
    <p:sldId id="512" r:id="rId18"/>
    <p:sldId id="517" r:id="rId19"/>
    <p:sldId id="513" r:id="rId20"/>
    <p:sldId id="48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b ROSS" initials="SR" lastIdx="4" clrIdx="0">
    <p:extLst>
      <p:ext uri="{19B8F6BF-5375-455C-9EA6-DF929625EA0E}">
        <p15:presenceInfo xmlns:p15="http://schemas.microsoft.com/office/powerpoint/2012/main" userId="S::Seb.ROSS@EDUCATION.GOV.UK::a020c0f3-22c9-4900-bf4f-646137eb1014" providerId="AD"/>
      </p:ext>
    </p:extLst>
  </p:cmAuthor>
  <p:cmAuthor id="2" name="KNIGHTS, Sarah" initials="KS" lastIdx="13" clrIdx="1">
    <p:extLst>
      <p:ext uri="{19B8F6BF-5375-455C-9EA6-DF929625EA0E}">
        <p15:presenceInfo xmlns:p15="http://schemas.microsoft.com/office/powerpoint/2012/main" userId="S::sarah.knights@education.gov.uk::90b0026d-9217-4c07-bee1-b06d5fe49903" providerId="AD"/>
      </p:ext>
    </p:extLst>
  </p:cmAuthor>
  <p:cmAuthor id="3" name="Amelia1 BRENNAN" initials="AB" lastIdx="2" clrIdx="2">
    <p:extLst>
      <p:ext uri="{19B8F6BF-5375-455C-9EA6-DF929625EA0E}">
        <p15:presenceInfo xmlns:p15="http://schemas.microsoft.com/office/powerpoint/2012/main" userId="S::Amelia1.BRENNAN@EDUCATION.GOV.UK::fc376f00-2403-4ecf-8a26-57c59047fcdf" providerId="AD"/>
      </p:ext>
    </p:extLst>
  </p:cmAuthor>
  <p:cmAuthor id="4" name="LAVERY, Vicci" initials="LV" lastIdx="1" clrIdx="3">
    <p:extLst>
      <p:ext uri="{19B8F6BF-5375-455C-9EA6-DF929625EA0E}">
        <p15:presenceInfo xmlns:p15="http://schemas.microsoft.com/office/powerpoint/2012/main" userId="S::Vicci.LAVERY@EDUCATION.GOV.UK::dd7ee174-2089-415c-aa59-3b642eb4689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B70C8F-B781-4A2F-A1AC-EDB306C57330}" v="2" dt="2021-05-10T13:46:25.9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53"/>
    <p:restoredTop sz="94643"/>
  </p:normalViewPr>
  <p:slideViewPr>
    <p:cSldViewPr snapToGrid="0">
      <p:cViewPr varScale="1">
        <p:scale>
          <a:sx n="86" d="100"/>
          <a:sy n="86" d="100"/>
        </p:scale>
        <p:origin x="232" y="92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6AF25C-4198-4077-AD44-DB4D31B01524}" type="datetimeFigureOut">
              <a:rPr lang="en-GB" smtClean="0"/>
              <a:t>01/09/2021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8DB3FF-8B41-4A0A-8C7F-F35D756DC4C9}" type="slidenum">
              <a:rPr lang="en-GB" smtClean="0"/>
              <a:t>‹#›</a:t>
            </a:fld>
            <a:endParaRPr lang="en-GB"/>
          </a:p>
        </p:txBody>
      </p:sp>
    </p:spTree>
    <p:extLst>
      <p:ext uri="{BB962C8B-B14F-4D97-AF65-F5344CB8AC3E}">
        <p14:creationId xmlns:p14="http://schemas.microsoft.com/office/powerpoint/2010/main" val="508505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6200" y="349250"/>
            <a:ext cx="6781800" cy="381635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82977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7.svg"/><Relationship Id="rId4"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7.svg"/><Relationship Id="rId4"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5.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5.pn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7.svg"/><Relationship Id="rId4" Type="http://schemas.openxmlformats.org/officeDocument/2006/relationships/image" Target="../media/image6.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PURPLE">
    <p:bg>
      <p:bgPr>
        <a:solidFill>
          <a:schemeClr val="accent1"/>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6" name="object 7">
            <a:extLst>
              <a:ext uri="{FF2B5EF4-FFF2-40B4-BE49-F238E27FC236}">
                <a16:creationId xmlns:a16="http://schemas.microsoft.com/office/drawing/2014/main" id="{C0D4B54D-1475-514C-843B-548C8C0A444A}"/>
              </a:ext>
            </a:extLst>
          </p:cNvPr>
          <p:cNvSpPr/>
          <p:nvPr userDrawn="1"/>
        </p:nvSpPr>
        <p:spPr>
          <a:xfrm>
            <a:off x="10414000" y="6001567"/>
            <a:ext cx="1397000" cy="468644"/>
          </a:xfrm>
          <a:prstGeom prst="rect">
            <a:avLst/>
          </a:prstGeom>
          <a:blipFill>
            <a:blip r:embed="rId4" cstate="print"/>
            <a:stretch>
              <a:fillRect/>
            </a:stretch>
          </a:blipFill>
        </p:spPr>
        <p:txBody>
          <a:bodyPr wrap="square" lIns="0" tIns="0" rIns="0" bIns="0" rtlCol="0"/>
          <a:lstStyle/>
          <a:p>
            <a:endParaRPr sz="1092"/>
          </a:p>
        </p:txBody>
      </p:sp>
      <p:pic>
        <p:nvPicPr>
          <p:cNvPr id="15" name="Graphic 14">
            <a:extLst>
              <a:ext uri="{FF2B5EF4-FFF2-40B4-BE49-F238E27FC236}">
                <a16:creationId xmlns:a16="http://schemas.microsoft.com/office/drawing/2014/main" id="{B24D4DA6-AB5F-AC4A-9A83-6AF74E764D54}"/>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0998" y="5987121"/>
            <a:ext cx="783244" cy="489493"/>
          </a:xfrm>
          <a:prstGeom prst="rect">
            <a:avLst/>
          </a:prstGeom>
        </p:spPr>
      </p:pic>
    </p:spTree>
    <p:extLst>
      <p:ext uri="{BB962C8B-B14F-4D97-AF65-F5344CB8AC3E}">
        <p14:creationId xmlns:p14="http://schemas.microsoft.com/office/powerpoint/2010/main" val="3487964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 Levels &amp; Employer-PURPLE">
    <p:bg>
      <p:bgPr>
        <a:solidFill>
          <a:schemeClr val="accent1"/>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0" name="object 12">
            <a:extLst>
              <a:ext uri="{FF2B5EF4-FFF2-40B4-BE49-F238E27FC236}">
                <a16:creationId xmlns:a16="http://schemas.microsoft.com/office/drawing/2014/main" id="{1CF7A811-548D-DD40-9F42-7069BEB94B37}"/>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a:p>
        </p:txBody>
      </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a:t>Insert employer logo</a:t>
            </a:r>
          </a:p>
        </p:txBody>
      </p:sp>
      <p:pic>
        <p:nvPicPr>
          <p:cNvPr id="23" name="Graphic 22">
            <a:extLst>
              <a:ext uri="{FF2B5EF4-FFF2-40B4-BE49-F238E27FC236}">
                <a16:creationId xmlns:a16="http://schemas.microsoft.com/office/drawing/2014/main" id="{69155C44-C2C7-8B46-A1F6-7168819C2562}"/>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
        <p:nvSpPr>
          <p:cNvPr id="9" name="object 3">
            <a:extLst>
              <a:ext uri="{FF2B5EF4-FFF2-40B4-BE49-F238E27FC236}">
                <a16:creationId xmlns:a16="http://schemas.microsoft.com/office/drawing/2014/main" id="{9379958A-BE8C-0141-BE75-0514861F1F57}"/>
              </a:ext>
            </a:extLst>
          </p:cNvPr>
          <p:cNvSpPr/>
          <p:nvPr userDrawn="1"/>
        </p:nvSpPr>
        <p:spPr>
          <a:xfrm>
            <a:off x="10414000" y="6002211"/>
            <a:ext cx="1397000" cy="468650"/>
          </a:xfrm>
          <a:prstGeom prst="rect">
            <a:avLst/>
          </a:prstGeom>
          <a:blipFill>
            <a:blip r:embed="rId6" cstate="print"/>
            <a:stretch>
              <a:fillRect/>
            </a:stretch>
          </a:blipFill>
        </p:spPr>
        <p:txBody>
          <a:bodyPr wrap="square" lIns="0" tIns="0" rIns="0" bIns="0" rtlCol="0"/>
          <a:lstStyle/>
          <a:p>
            <a:endParaRPr sz="1092"/>
          </a:p>
        </p:txBody>
      </p:sp>
    </p:spTree>
    <p:extLst>
      <p:ext uri="{BB962C8B-B14F-4D97-AF65-F5344CB8AC3E}">
        <p14:creationId xmlns:p14="http://schemas.microsoft.com/office/powerpoint/2010/main" val="4270291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 Levels &amp; Employer-SALMON">
    <p:bg>
      <p:bgPr>
        <a:solidFill>
          <a:schemeClr val="tx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a:t>Insert employer logo</a:t>
            </a:r>
          </a:p>
        </p:txBody>
      </p:sp>
      <p:sp>
        <p:nvSpPr>
          <p:cNvPr id="9" name="object 3">
            <a:extLst>
              <a:ext uri="{FF2B5EF4-FFF2-40B4-BE49-F238E27FC236}">
                <a16:creationId xmlns:a16="http://schemas.microsoft.com/office/drawing/2014/main" id="{9379958A-BE8C-0141-BE75-0514861F1F57}"/>
              </a:ext>
            </a:extLst>
          </p:cNvPr>
          <p:cNvSpPr/>
          <p:nvPr userDrawn="1"/>
        </p:nvSpPr>
        <p:spPr>
          <a:xfrm>
            <a:off x="10414000" y="6002211"/>
            <a:ext cx="1397000" cy="468650"/>
          </a:xfrm>
          <a:prstGeom prst="rect">
            <a:avLst/>
          </a:prstGeom>
          <a:blipFill>
            <a:blip r:embed="rId4" cstate="print"/>
            <a:stretch>
              <a:fillRect/>
            </a:stretch>
          </a:blipFill>
        </p:spPr>
        <p:txBody>
          <a:bodyPr wrap="square" lIns="0" tIns="0" rIns="0" bIns="0" rtlCol="0"/>
          <a:lstStyle/>
          <a:p>
            <a:endParaRPr sz="1092"/>
          </a:p>
        </p:txBody>
      </p:sp>
      <p:sp>
        <p:nvSpPr>
          <p:cNvPr id="14" name="object 12">
            <a:extLst>
              <a:ext uri="{FF2B5EF4-FFF2-40B4-BE49-F238E27FC236}">
                <a16:creationId xmlns:a16="http://schemas.microsoft.com/office/drawing/2014/main" id="{23365F14-31D2-9E43-8979-E87F6C2DBF79}"/>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a:p>
        </p:txBody>
      </p:sp>
      <p:pic>
        <p:nvPicPr>
          <p:cNvPr id="15" name="Graphic 14">
            <a:extLst>
              <a:ext uri="{FF2B5EF4-FFF2-40B4-BE49-F238E27FC236}">
                <a16:creationId xmlns:a16="http://schemas.microsoft.com/office/drawing/2014/main" id="{BB3EFB32-F7F4-5B4F-AA91-BD81E50296ED}"/>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19669355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 Levels &amp; Employer-RED">
    <p:bg>
      <p:bgPr>
        <a:solidFill>
          <a:schemeClr val="bg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0" name="object 12">
            <a:extLst>
              <a:ext uri="{FF2B5EF4-FFF2-40B4-BE49-F238E27FC236}">
                <a16:creationId xmlns:a16="http://schemas.microsoft.com/office/drawing/2014/main" id="{1CF7A811-548D-DD40-9F42-7069BEB94B37}"/>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a:p>
        </p:txBody>
      </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a:t>Insert employer logo</a:t>
            </a:r>
          </a:p>
        </p:txBody>
      </p:sp>
      <p:pic>
        <p:nvPicPr>
          <p:cNvPr id="23" name="Graphic 22">
            <a:extLst>
              <a:ext uri="{FF2B5EF4-FFF2-40B4-BE49-F238E27FC236}">
                <a16:creationId xmlns:a16="http://schemas.microsoft.com/office/drawing/2014/main" id="{69155C44-C2C7-8B46-A1F6-7168819C2562}"/>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
        <p:nvSpPr>
          <p:cNvPr id="9" name="object 3">
            <a:extLst>
              <a:ext uri="{FF2B5EF4-FFF2-40B4-BE49-F238E27FC236}">
                <a16:creationId xmlns:a16="http://schemas.microsoft.com/office/drawing/2014/main" id="{9379958A-BE8C-0141-BE75-0514861F1F57}"/>
              </a:ext>
            </a:extLst>
          </p:cNvPr>
          <p:cNvSpPr/>
          <p:nvPr userDrawn="1"/>
        </p:nvSpPr>
        <p:spPr>
          <a:xfrm>
            <a:off x="10414000" y="6002211"/>
            <a:ext cx="1397000" cy="468650"/>
          </a:xfrm>
          <a:prstGeom prst="rect">
            <a:avLst/>
          </a:prstGeom>
          <a:blipFill>
            <a:blip r:embed="rId6" cstate="print"/>
            <a:stretch>
              <a:fillRect/>
            </a:stretch>
          </a:blipFill>
        </p:spPr>
        <p:txBody>
          <a:bodyPr wrap="square" lIns="0" tIns="0" rIns="0" bIns="0" rtlCol="0"/>
          <a:lstStyle/>
          <a:p>
            <a:endParaRPr sz="1092"/>
          </a:p>
        </p:txBody>
      </p:sp>
    </p:spTree>
    <p:extLst>
      <p:ext uri="{BB962C8B-B14F-4D97-AF65-F5344CB8AC3E}">
        <p14:creationId xmlns:p14="http://schemas.microsoft.com/office/powerpoint/2010/main" val="31091874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vider-PURPLE">
    <p:bg>
      <p:bgPr>
        <a:solidFill>
          <a:schemeClr val="accent1"/>
        </a:solidFill>
        <a:effectLst/>
      </p:bgPr>
    </p:bg>
    <p:spTree>
      <p:nvGrpSpPr>
        <p:cNvPr id="1" name=""/>
        <p:cNvGrpSpPr/>
        <p:nvPr/>
      </p:nvGrpSpPr>
      <p:grpSpPr>
        <a:xfrm>
          <a:off x="0" y="0"/>
          <a:ext cx="0" cy="0"/>
          <a:chOff x="0" y="0"/>
          <a:chExt cx="0" cy="0"/>
        </a:xfrm>
      </p:grpSpPr>
      <p:pic>
        <p:nvPicPr>
          <p:cNvPr id="36" name="Graphic 35">
            <a:extLst>
              <a:ext uri="{FF2B5EF4-FFF2-40B4-BE49-F238E27FC236}">
                <a16:creationId xmlns:a16="http://schemas.microsoft.com/office/drawing/2014/main" id="{00518A5C-07C2-6B4E-883E-9B8F3EEB1B9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0"/>
            <a:ext cx="12192001" cy="6857519"/>
          </a:xfrm>
          <a:prstGeom prst="rect">
            <a:avLst/>
          </a:prstGeom>
        </p:spPr>
      </p:pic>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782092"/>
            <a:ext cx="6931649" cy="1325584"/>
          </a:xfrm>
        </p:spPr>
        <p:txBody>
          <a:bodyPr anchor="ctr" anchorCtr="0"/>
          <a:lstStyle>
            <a:lvl1pPr>
              <a:defRPr>
                <a:solidFill>
                  <a:schemeClr val="bg1"/>
                </a:solidFill>
              </a:defRPr>
            </a:lvl1pPr>
          </a:lstStyle>
          <a:p>
            <a:r>
              <a:rPr lang="en-US"/>
              <a:t>Click to edit Master title style</a:t>
            </a:r>
          </a:p>
        </p:txBody>
      </p:sp>
      <p:sp>
        <p:nvSpPr>
          <p:cNvPr id="11" name="object 4">
            <a:extLst>
              <a:ext uri="{FF2B5EF4-FFF2-40B4-BE49-F238E27FC236}">
                <a16:creationId xmlns:a16="http://schemas.microsoft.com/office/drawing/2014/main" id="{253A42D9-4944-C149-B4F1-7BE9580BE5CB}"/>
              </a:ext>
            </a:extLst>
          </p:cNvPr>
          <p:cNvSpPr/>
          <p:nvPr userDrawn="1"/>
        </p:nvSpPr>
        <p:spPr>
          <a:xfrm>
            <a:off x="10014480" y="0"/>
            <a:ext cx="809848" cy="1089347"/>
          </a:xfrm>
          <a:custGeom>
            <a:avLst/>
            <a:gdLst/>
            <a:ahLst/>
            <a:cxnLst/>
            <a:rect l="l" t="t" r="r" b="b"/>
            <a:pathLst>
              <a:path w="1335405" h="1796414">
                <a:moveTo>
                  <a:pt x="945615" y="545124"/>
                </a:moveTo>
                <a:lnTo>
                  <a:pt x="389789" y="545124"/>
                </a:lnTo>
                <a:lnTo>
                  <a:pt x="389789" y="1796364"/>
                </a:lnTo>
                <a:lnTo>
                  <a:pt x="945615" y="1796364"/>
                </a:lnTo>
                <a:lnTo>
                  <a:pt x="945615" y="545124"/>
                </a:lnTo>
                <a:close/>
              </a:path>
              <a:path w="1335405" h="1796414">
                <a:moveTo>
                  <a:pt x="859596" y="0"/>
                </a:moveTo>
                <a:lnTo>
                  <a:pt x="475765" y="0"/>
                </a:lnTo>
                <a:lnTo>
                  <a:pt x="0" y="545124"/>
                </a:lnTo>
                <a:lnTo>
                  <a:pt x="1335393" y="545124"/>
                </a:lnTo>
                <a:lnTo>
                  <a:pt x="859596" y="0"/>
                </a:lnTo>
                <a:close/>
              </a:path>
            </a:pathLst>
          </a:custGeom>
          <a:solidFill>
            <a:srgbClr val="FFFFFF"/>
          </a:solidFill>
        </p:spPr>
        <p:txBody>
          <a:bodyPr wrap="square" lIns="0" tIns="0" rIns="0" bIns="0" rtlCol="0"/>
          <a:lstStyle/>
          <a:p>
            <a:endParaRPr sz="1092"/>
          </a:p>
        </p:txBody>
      </p:sp>
      <p:pic>
        <p:nvPicPr>
          <p:cNvPr id="9" name="Graphic 8">
            <a:extLst>
              <a:ext uri="{FF2B5EF4-FFF2-40B4-BE49-F238E27FC236}">
                <a16:creationId xmlns:a16="http://schemas.microsoft.com/office/drawing/2014/main" id="{A198D267-AA8E-DA4A-ACB2-D7C948681625}"/>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38987135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vider-SALMON">
    <p:bg>
      <p:bgPr>
        <a:solidFill>
          <a:schemeClr val="tx2"/>
        </a:solidFill>
        <a:effectLst/>
      </p:bgPr>
    </p:bg>
    <p:spTree>
      <p:nvGrpSpPr>
        <p:cNvPr id="1" name=""/>
        <p:cNvGrpSpPr/>
        <p:nvPr/>
      </p:nvGrpSpPr>
      <p:grpSpPr>
        <a:xfrm>
          <a:off x="0" y="0"/>
          <a:ext cx="0" cy="0"/>
          <a:chOff x="0" y="0"/>
          <a:chExt cx="0" cy="0"/>
        </a:xfrm>
      </p:grpSpPr>
      <p:pic>
        <p:nvPicPr>
          <p:cNvPr id="36" name="Graphic 35">
            <a:extLst>
              <a:ext uri="{FF2B5EF4-FFF2-40B4-BE49-F238E27FC236}">
                <a16:creationId xmlns:a16="http://schemas.microsoft.com/office/drawing/2014/main" id="{00518A5C-07C2-6B4E-883E-9B8F3EEB1B9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0"/>
            <a:ext cx="12192001" cy="6857519"/>
          </a:xfrm>
          <a:prstGeom prst="rect">
            <a:avLst/>
          </a:prstGeom>
        </p:spPr>
      </p:pic>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782092"/>
            <a:ext cx="6931649" cy="1325584"/>
          </a:xfrm>
        </p:spPr>
        <p:txBody>
          <a:bodyPr anchor="ctr" anchorCtr="0"/>
          <a:lstStyle>
            <a:lvl1pPr>
              <a:defRPr>
                <a:solidFill>
                  <a:schemeClr val="tx1"/>
                </a:solidFill>
              </a:defRPr>
            </a:lvl1pPr>
          </a:lstStyle>
          <a:p>
            <a:r>
              <a:rPr lang="en-US"/>
              <a:t>Click to edit Master title style</a:t>
            </a:r>
          </a:p>
        </p:txBody>
      </p:sp>
      <p:sp>
        <p:nvSpPr>
          <p:cNvPr id="11" name="object 4">
            <a:extLst>
              <a:ext uri="{FF2B5EF4-FFF2-40B4-BE49-F238E27FC236}">
                <a16:creationId xmlns:a16="http://schemas.microsoft.com/office/drawing/2014/main" id="{253A42D9-4944-C149-B4F1-7BE9580BE5CB}"/>
              </a:ext>
            </a:extLst>
          </p:cNvPr>
          <p:cNvSpPr/>
          <p:nvPr userDrawn="1"/>
        </p:nvSpPr>
        <p:spPr>
          <a:xfrm>
            <a:off x="10014480" y="0"/>
            <a:ext cx="809848" cy="1089347"/>
          </a:xfrm>
          <a:custGeom>
            <a:avLst/>
            <a:gdLst/>
            <a:ahLst/>
            <a:cxnLst/>
            <a:rect l="l" t="t" r="r" b="b"/>
            <a:pathLst>
              <a:path w="1335405" h="1796414">
                <a:moveTo>
                  <a:pt x="945615" y="545124"/>
                </a:moveTo>
                <a:lnTo>
                  <a:pt x="389789" y="545124"/>
                </a:lnTo>
                <a:lnTo>
                  <a:pt x="389789" y="1796364"/>
                </a:lnTo>
                <a:lnTo>
                  <a:pt x="945615" y="1796364"/>
                </a:lnTo>
                <a:lnTo>
                  <a:pt x="945615" y="545124"/>
                </a:lnTo>
                <a:close/>
              </a:path>
              <a:path w="1335405" h="1796414">
                <a:moveTo>
                  <a:pt x="859596" y="0"/>
                </a:moveTo>
                <a:lnTo>
                  <a:pt x="475765" y="0"/>
                </a:lnTo>
                <a:lnTo>
                  <a:pt x="0" y="545124"/>
                </a:lnTo>
                <a:lnTo>
                  <a:pt x="1335393" y="545124"/>
                </a:lnTo>
                <a:lnTo>
                  <a:pt x="859596" y="0"/>
                </a:lnTo>
                <a:close/>
              </a:path>
            </a:pathLst>
          </a:custGeom>
          <a:solidFill>
            <a:srgbClr val="FFFFFF"/>
          </a:solidFill>
        </p:spPr>
        <p:txBody>
          <a:bodyPr wrap="square" lIns="0" tIns="0" rIns="0" bIns="0" rtlCol="0"/>
          <a:lstStyle/>
          <a:p>
            <a:endParaRPr sz="1092"/>
          </a:p>
        </p:txBody>
      </p:sp>
      <p:pic>
        <p:nvPicPr>
          <p:cNvPr id="9" name="Graphic 8">
            <a:extLst>
              <a:ext uri="{FF2B5EF4-FFF2-40B4-BE49-F238E27FC236}">
                <a16:creationId xmlns:a16="http://schemas.microsoft.com/office/drawing/2014/main" id="{DD43B11C-40DA-BD45-BD61-E1AA1DB95853}"/>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40144785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vider-RED">
    <p:bg>
      <p:bgPr>
        <a:solidFill>
          <a:schemeClr val="bg2"/>
        </a:solidFill>
        <a:effectLst/>
      </p:bgPr>
    </p:bg>
    <p:spTree>
      <p:nvGrpSpPr>
        <p:cNvPr id="1" name=""/>
        <p:cNvGrpSpPr/>
        <p:nvPr/>
      </p:nvGrpSpPr>
      <p:grpSpPr>
        <a:xfrm>
          <a:off x="0" y="0"/>
          <a:ext cx="0" cy="0"/>
          <a:chOff x="0" y="0"/>
          <a:chExt cx="0" cy="0"/>
        </a:xfrm>
      </p:grpSpPr>
      <p:pic>
        <p:nvPicPr>
          <p:cNvPr id="36" name="Graphic 35">
            <a:extLst>
              <a:ext uri="{FF2B5EF4-FFF2-40B4-BE49-F238E27FC236}">
                <a16:creationId xmlns:a16="http://schemas.microsoft.com/office/drawing/2014/main" id="{00518A5C-07C2-6B4E-883E-9B8F3EEB1B9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481"/>
            <a:ext cx="12192001" cy="6857519"/>
          </a:xfrm>
          <a:prstGeom prst="rect">
            <a:avLst/>
          </a:prstGeom>
        </p:spPr>
      </p:pic>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782092"/>
            <a:ext cx="6931649" cy="1325584"/>
          </a:xfrm>
        </p:spPr>
        <p:txBody>
          <a:bodyPr anchor="ctr" anchorCtr="0"/>
          <a:lstStyle>
            <a:lvl1pPr>
              <a:defRPr>
                <a:solidFill>
                  <a:schemeClr val="bg1"/>
                </a:solidFill>
              </a:defRPr>
            </a:lvl1pPr>
          </a:lstStyle>
          <a:p>
            <a:r>
              <a:rPr lang="en-US"/>
              <a:t>Click to edit Master title style</a:t>
            </a:r>
          </a:p>
        </p:txBody>
      </p:sp>
      <p:sp>
        <p:nvSpPr>
          <p:cNvPr id="11" name="object 4">
            <a:extLst>
              <a:ext uri="{FF2B5EF4-FFF2-40B4-BE49-F238E27FC236}">
                <a16:creationId xmlns:a16="http://schemas.microsoft.com/office/drawing/2014/main" id="{253A42D9-4944-C149-B4F1-7BE9580BE5CB}"/>
              </a:ext>
            </a:extLst>
          </p:cNvPr>
          <p:cNvSpPr/>
          <p:nvPr userDrawn="1"/>
        </p:nvSpPr>
        <p:spPr>
          <a:xfrm>
            <a:off x="10014480" y="0"/>
            <a:ext cx="809848" cy="1089347"/>
          </a:xfrm>
          <a:custGeom>
            <a:avLst/>
            <a:gdLst/>
            <a:ahLst/>
            <a:cxnLst/>
            <a:rect l="l" t="t" r="r" b="b"/>
            <a:pathLst>
              <a:path w="1335405" h="1796414">
                <a:moveTo>
                  <a:pt x="945615" y="545124"/>
                </a:moveTo>
                <a:lnTo>
                  <a:pt x="389789" y="545124"/>
                </a:lnTo>
                <a:lnTo>
                  <a:pt x="389789" y="1796364"/>
                </a:lnTo>
                <a:lnTo>
                  <a:pt x="945615" y="1796364"/>
                </a:lnTo>
                <a:lnTo>
                  <a:pt x="945615" y="545124"/>
                </a:lnTo>
                <a:close/>
              </a:path>
              <a:path w="1335405" h="1796414">
                <a:moveTo>
                  <a:pt x="859596" y="0"/>
                </a:moveTo>
                <a:lnTo>
                  <a:pt x="475765" y="0"/>
                </a:lnTo>
                <a:lnTo>
                  <a:pt x="0" y="545124"/>
                </a:lnTo>
                <a:lnTo>
                  <a:pt x="1335393" y="545124"/>
                </a:lnTo>
                <a:lnTo>
                  <a:pt x="859596" y="0"/>
                </a:lnTo>
                <a:close/>
              </a:path>
            </a:pathLst>
          </a:custGeom>
          <a:solidFill>
            <a:srgbClr val="FFFFFF"/>
          </a:solidFill>
        </p:spPr>
        <p:txBody>
          <a:bodyPr wrap="square" lIns="0" tIns="0" rIns="0" bIns="0" rtlCol="0"/>
          <a:lstStyle/>
          <a:p>
            <a:endParaRPr sz="1092"/>
          </a:p>
        </p:txBody>
      </p:sp>
      <p:pic>
        <p:nvPicPr>
          <p:cNvPr id="9" name="Graphic 8">
            <a:extLst>
              <a:ext uri="{FF2B5EF4-FFF2-40B4-BE49-F238E27FC236}">
                <a16:creationId xmlns:a16="http://schemas.microsoft.com/office/drawing/2014/main" id="{4B0EE285-AAA5-8943-9D4F-42E27282D053}"/>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1172237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tatement Slide-PURPLE">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A9B351E-D7BA-D346-AC56-31D3650EA10E}"/>
              </a:ext>
            </a:extLst>
          </p:cNvPr>
          <p:cNvGrpSpPr/>
          <p:nvPr userDrawn="1"/>
        </p:nvGrpSpPr>
        <p:grpSpPr>
          <a:xfrm>
            <a:off x="0" y="0"/>
            <a:ext cx="11753977" cy="6853555"/>
            <a:chOff x="0" y="0"/>
            <a:chExt cx="19381818" cy="11302020"/>
          </a:xfrm>
          <a:solidFill>
            <a:schemeClr val="accent1"/>
          </a:solidFill>
        </p:grpSpPr>
        <p:sp>
          <p:nvSpPr>
            <p:cNvPr id="30" name="Freeform 29">
              <a:extLst>
                <a:ext uri="{FF2B5EF4-FFF2-40B4-BE49-F238E27FC236}">
                  <a16:creationId xmlns:a16="http://schemas.microsoft.com/office/drawing/2014/main" id="{F21EAE22-5BEC-8E40-9967-3A04E13F5068}"/>
                </a:ext>
              </a:extLst>
            </p:cNvPr>
            <p:cNvSpPr/>
            <p:nvPr/>
          </p:nvSpPr>
          <p:spPr>
            <a:xfrm>
              <a:off x="15067510" y="6221713"/>
              <a:ext cx="4314308" cy="5078736"/>
            </a:xfrm>
            <a:custGeom>
              <a:avLst/>
              <a:gdLst>
                <a:gd name="connsiteX0" fmla="*/ 2521985 w 4314307"/>
                <a:gd name="connsiteY0" fmla="*/ 3715750 h 5078735"/>
                <a:gd name="connsiteX1" fmla="*/ 1990445 w 4314307"/>
                <a:gd name="connsiteY1" fmla="*/ 3715750 h 5078735"/>
                <a:gd name="connsiteX2" fmla="*/ 3059179 w 4314307"/>
                <a:gd name="connsiteY2" fmla="*/ 2491198 h 5078735"/>
                <a:gd name="connsiteX3" fmla="*/ 3059179 w 4314307"/>
                <a:gd name="connsiteY3" fmla="*/ 2474967 h 5078735"/>
                <a:gd name="connsiteX4" fmla="*/ 3254266 w 4314307"/>
                <a:gd name="connsiteY4" fmla="*/ 2474967 h 5078735"/>
                <a:gd name="connsiteX5" fmla="*/ 4320276 w 4314307"/>
                <a:gd name="connsiteY5" fmla="*/ 2474967 h 5078735"/>
                <a:gd name="connsiteX6" fmla="*/ 2159981 w 4314307"/>
                <a:gd name="connsiteY6" fmla="*/ 0 h 5078735"/>
                <a:gd name="connsiteX7" fmla="*/ 0 w 4314307"/>
                <a:gd name="connsiteY7" fmla="*/ 2474967 h 5078735"/>
                <a:gd name="connsiteX8" fmla="*/ 1065907 w 4314307"/>
                <a:gd name="connsiteY8" fmla="*/ 2474967 h 5078735"/>
                <a:gd name="connsiteX9" fmla="*/ 1260993 w 4314307"/>
                <a:gd name="connsiteY9" fmla="*/ 2474967 h 5078735"/>
                <a:gd name="connsiteX10" fmla="*/ 1260993 w 4314307"/>
                <a:gd name="connsiteY10" fmla="*/ 5087637 h 5078735"/>
                <a:gd name="connsiteX11" fmla="*/ 2619267 w 4314307"/>
                <a:gd name="connsiteY11" fmla="*/ 5087637 h 5078735"/>
                <a:gd name="connsiteX12" fmla="*/ 2619267 w 4314307"/>
                <a:gd name="connsiteY12" fmla="*/ 3715750 h 5078735"/>
                <a:gd name="connsiteX13" fmla="*/ 2521985 w 4314307"/>
                <a:gd name="connsiteY13" fmla="*/ 3715750 h 5078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14307" h="5078735">
                  <a:moveTo>
                    <a:pt x="2521985" y="3715750"/>
                  </a:moveTo>
                  <a:lnTo>
                    <a:pt x="1990445" y="3715750"/>
                  </a:lnTo>
                  <a:lnTo>
                    <a:pt x="3059179" y="2491198"/>
                  </a:lnTo>
                  <a:lnTo>
                    <a:pt x="3059179" y="2474967"/>
                  </a:lnTo>
                  <a:lnTo>
                    <a:pt x="3254266" y="2474967"/>
                  </a:lnTo>
                  <a:lnTo>
                    <a:pt x="4320276" y="2474967"/>
                  </a:lnTo>
                  <a:lnTo>
                    <a:pt x="2159981" y="0"/>
                  </a:lnTo>
                  <a:lnTo>
                    <a:pt x="0" y="2474967"/>
                  </a:lnTo>
                  <a:lnTo>
                    <a:pt x="1065907" y="2474967"/>
                  </a:lnTo>
                  <a:lnTo>
                    <a:pt x="1260993" y="2474967"/>
                  </a:lnTo>
                  <a:lnTo>
                    <a:pt x="1260993" y="5087637"/>
                  </a:lnTo>
                  <a:lnTo>
                    <a:pt x="2619267" y="5087637"/>
                  </a:lnTo>
                  <a:lnTo>
                    <a:pt x="2619267" y="3715750"/>
                  </a:lnTo>
                  <a:lnTo>
                    <a:pt x="2521985" y="3715750"/>
                  </a:lnTo>
                  <a:close/>
                </a:path>
              </a:pathLst>
            </a:custGeom>
            <a:grpFill/>
            <a:ln w="10468" cap="flat">
              <a:noFill/>
              <a:prstDash val="solid"/>
              <a:miter/>
            </a:ln>
          </p:spPr>
          <p:txBody>
            <a:bodyPr rtlCol="0" anchor="ctr"/>
            <a:lstStyle/>
            <a:p>
              <a:endParaRPr lang="en-US" sz="1092"/>
            </a:p>
          </p:txBody>
        </p:sp>
        <p:sp>
          <p:nvSpPr>
            <p:cNvPr id="31" name="Freeform 30">
              <a:extLst>
                <a:ext uri="{FF2B5EF4-FFF2-40B4-BE49-F238E27FC236}">
                  <a16:creationId xmlns:a16="http://schemas.microsoft.com/office/drawing/2014/main" id="{0E9A12D2-8AA8-F946-B416-BCC135123F67}"/>
                </a:ext>
              </a:extLst>
            </p:cNvPr>
            <p:cNvSpPr/>
            <p:nvPr/>
          </p:nvSpPr>
          <p:spPr>
            <a:xfrm>
              <a:off x="17227596" y="0"/>
              <a:ext cx="1329896" cy="1843005"/>
            </a:xfrm>
            <a:custGeom>
              <a:avLst/>
              <a:gdLst>
                <a:gd name="connsiteX0" fmla="*/ 329542 w 1329895"/>
                <a:gd name="connsiteY0" fmla="*/ 599081 h 1843005"/>
                <a:gd name="connsiteX1" fmla="*/ 389858 w 1329895"/>
                <a:gd name="connsiteY1" fmla="*/ 599081 h 1843005"/>
                <a:gd name="connsiteX2" fmla="*/ 389858 w 1329895"/>
                <a:gd name="connsiteY2" fmla="*/ 1850335 h 1843005"/>
                <a:gd name="connsiteX3" fmla="*/ 945691 w 1329895"/>
                <a:gd name="connsiteY3" fmla="*/ 1850335 h 1843005"/>
                <a:gd name="connsiteX4" fmla="*/ 945691 w 1329895"/>
                <a:gd name="connsiteY4" fmla="*/ 599081 h 1843005"/>
                <a:gd name="connsiteX5" fmla="*/ 1006008 w 1329895"/>
                <a:gd name="connsiteY5" fmla="*/ 599081 h 1843005"/>
                <a:gd name="connsiteX6" fmla="*/ 1335550 w 1329895"/>
                <a:gd name="connsiteY6" fmla="*/ 599081 h 1843005"/>
                <a:gd name="connsiteX7" fmla="*/ 812702 w 1329895"/>
                <a:gd name="connsiteY7" fmla="*/ 0 h 1843005"/>
                <a:gd name="connsiteX8" fmla="*/ 522847 w 1329895"/>
                <a:gd name="connsiteY8" fmla="*/ 0 h 1843005"/>
                <a:gd name="connsiteX9" fmla="*/ 0 w 1329895"/>
                <a:gd name="connsiteY9" fmla="*/ 599081 h 1843005"/>
                <a:gd name="connsiteX10" fmla="*/ 329542 w 1329895"/>
                <a:gd name="connsiteY10" fmla="*/ 599081 h 1843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29895" h="1843005">
                  <a:moveTo>
                    <a:pt x="329542" y="599081"/>
                  </a:moveTo>
                  <a:lnTo>
                    <a:pt x="389858" y="599081"/>
                  </a:lnTo>
                  <a:lnTo>
                    <a:pt x="389858" y="1850335"/>
                  </a:lnTo>
                  <a:lnTo>
                    <a:pt x="945691" y="1850335"/>
                  </a:lnTo>
                  <a:lnTo>
                    <a:pt x="945691" y="599081"/>
                  </a:lnTo>
                  <a:lnTo>
                    <a:pt x="1006008" y="599081"/>
                  </a:lnTo>
                  <a:lnTo>
                    <a:pt x="1335550" y="599081"/>
                  </a:lnTo>
                  <a:lnTo>
                    <a:pt x="812702" y="0"/>
                  </a:lnTo>
                  <a:lnTo>
                    <a:pt x="522847" y="0"/>
                  </a:lnTo>
                  <a:lnTo>
                    <a:pt x="0" y="599081"/>
                  </a:lnTo>
                  <a:lnTo>
                    <a:pt x="329542" y="599081"/>
                  </a:lnTo>
                  <a:close/>
                </a:path>
              </a:pathLst>
            </a:custGeom>
            <a:grpFill/>
            <a:ln w="10468" cap="flat">
              <a:noFill/>
              <a:prstDash val="solid"/>
              <a:miter/>
            </a:ln>
          </p:spPr>
          <p:txBody>
            <a:bodyPr rtlCol="0" anchor="ctr"/>
            <a:lstStyle/>
            <a:p>
              <a:endParaRPr lang="en-US" sz="1092"/>
            </a:p>
          </p:txBody>
        </p:sp>
        <p:sp>
          <p:nvSpPr>
            <p:cNvPr id="33" name="Freeform 32">
              <a:extLst>
                <a:ext uri="{FF2B5EF4-FFF2-40B4-BE49-F238E27FC236}">
                  <a16:creationId xmlns:a16="http://schemas.microsoft.com/office/drawing/2014/main" id="{FA439275-451E-A445-A4F8-E39227462CF3}"/>
                </a:ext>
              </a:extLst>
            </p:cNvPr>
            <p:cNvSpPr/>
            <p:nvPr/>
          </p:nvSpPr>
          <p:spPr>
            <a:xfrm>
              <a:off x="0" y="2757178"/>
              <a:ext cx="5769863" cy="8544842"/>
            </a:xfrm>
            <a:custGeom>
              <a:avLst/>
              <a:gdLst>
                <a:gd name="connsiteX0" fmla="*/ 2764613 w 5769862"/>
                <a:gd name="connsiteY0" fmla="*/ 6621939 h 8544842"/>
                <a:gd name="connsiteX1" fmla="*/ 5779916 w 5769862"/>
                <a:gd name="connsiteY1" fmla="*/ 6621939 h 8544842"/>
                <a:gd name="connsiteX2" fmla="*/ 0 w 5769862"/>
                <a:gd name="connsiteY2" fmla="*/ 0 h 8544842"/>
                <a:gd name="connsiteX3" fmla="*/ 0 w 5769862"/>
                <a:gd name="connsiteY3" fmla="*/ 8552172 h 8544842"/>
                <a:gd name="connsiteX4" fmla="*/ 2212968 w 5769862"/>
                <a:gd name="connsiteY4" fmla="*/ 8552172 h 8544842"/>
                <a:gd name="connsiteX5" fmla="*/ 2212968 w 5769862"/>
                <a:gd name="connsiteY5" fmla="*/ 6621939 h 8544842"/>
                <a:gd name="connsiteX6" fmla="*/ 2764613 w 5769862"/>
                <a:gd name="connsiteY6" fmla="*/ 6621939 h 854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9862" h="8544842">
                  <a:moveTo>
                    <a:pt x="2764613" y="6621939"/>
                  </a:moveTo>
                  <a:lnTo>
                    <a:pt x="5779916" y="6621939"/>
                  </a:lnTo>
                  <a:lnTo>
                    <a:pt x="0" y="0"/>
                  </a:lnTo>
                  <a:lnTo>
                    <a:pt x="0" y="8552172"/>
                  </a:lnTo>
                  <a:lnTo>
                    <a:pt x="2212968" y="8552172"/>
                  </a:lnTo>
                  <a:lnTo>
                    <a:pt x="2212968" y="6621939"/>
                  </a:lnTo>
                  <a:lnTo>
                    <a:pt x="2764613" y="6621939"/>
                  </a:lnTo>
                  <a:close/>
                </a:path>
              </a:pathLst>
            </a:custGeom>
            <a:grpFill/>
            <a:ln w="10468" cap="flat">
              <a:noFill/>
              <a:prstDash val="solid"/>
              <a:miter/>
            </a:ln>
          </p:spPr>
          <p:txBody>
            <a:bodyPr rtlCol="0" anchor="ctr"/>
            <a:lstStyle/>
            <a:p>
              <a:endParaRPr lang="en-US" sz="1092"/>
            </a:p>
          </p:txBody>
        </p:sp>
      </p:grpSp>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accent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45833"/>
            <a:ext cx="5911156" cy="2479343"/>
          </a:xfrm>
          <a:prstGeom prst="rect">
            <a:avLst/>
          </a:prstGeom>
        </p:spPr>
        <p:txBody>
          <a:bodyPr vert="horz" lIns="91440" tIns="45720" rIns="91440" bIns="45720" rtlCol="0">
            <a:normAutofit/>
          </a:bodyPr>
          <a:lstStyle>
            <a:lvl1pPr marL="0" indent="0">
              <a:buNone/>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a:t>Click to edit Master text styles</a:t>
            </a:r>
          </a:p>
        </p:txBody>
      </p:sp>
      <p:sp>
        <p:nvSpPr>
          <p:cNvPr id="29" name="Freeform 28">
            <a:extLst>
              <a:ext uri="{FF2B5EF4-FFF2-40B4-BE49-F238E27FC236}">
                <a16:creationId xmlns:a16="http://schemas.microsoft.com/office/drawing/2014/main" id="{986DE4AE-92D2-1B46-A477-4741C8E33E9A}"/>
              </a:ext>
            </a:extLst>
          </p:cNvPr>
          <p:cNvSpPr/>
          <p:nvPr/>
        </p:nvSpPr>
        <p:spPr>
          <a:xfrm>
            <a:off x="0" y="0"/>
            <a:ext cx="12192856" cy="6858000"/>
          </a:xfrm>
          <a:custGeom>
            <a:avLst/>
            <a:gdLst>
              <a:gd name="connsiteX0" fmla="*/ 18040298 w 20105511"/>
              <a:gd name="connsiteY0" fmla="*/ 0 h 11309350"/>
              <a:gd name="connsiteX1" fmla="*/ 18563146 w 20105511"/>
              <a:gd name="connsiteY1" fmla="*/ 599081 h 11309350"/>
              <a:gd name="connsiteX2" fmla="*/ 18173288 w 20105511"/>
              <a:gd name="connsiteY2" fmla="*/ 599081 h 11309350"/>
              <a:gd name="connsiteX3" fmla="*/ 18173288 w 20105511"/>
              <a:gd name="connsiteY3" fmla="*/ 1850335 h 11309350"/>
              <a:gd name="connsiteX4" fmla="*/ 17617454 w 20105511"/>
              <a:gd name="connsiteY4" fmla="*/ 1850335 h 11309350"/>
              <a:gd name="connsiteX5" fmla="*/ 17617454 w 20105511"/>
              <a:gd name="connsiteY5" fmla="*/ 599081 h 11309350"/>
              <a:gd name="connsiteX6" fmla="*/ 17227596 w 20105511"/>
              <a:gd name="connsiteY6" fmla="*/ 599081 h 11309350"/>
              <a:gd name="connsiteX7" fmla="*/ 17750444 w 20105511"/>
              <a:gd name="connsiteY7" fmla="*/ 0 h 11309350"/>
              <a:gd name="connsiteX8" fmla="*/ 0 w 20105511"/>
              <a:gd name="connsiteY8" fmla="*/ 0 h 11309350"/>
              <a:gd name="connsiteX9" fmla="*/ 0 w 20105511"/>
              <a:gd name="connsiteY9" fmla="*/ 2757178 h 11309350"/>
              <a:gd name="connsiteX10" fmla="*/ 5780335 w 20105511"/>
              <a:gd name="connsiteY10" fmla="*/ 9379116 h 11309350"/>
              <a:gd name="connsiteX11" fmla="*/ 2212968 w 20105511"/>
              <a:gd name="connsiteY11" fmla="*/ 9379116 h 11309350"/>
              <a:gd name="connsiteX12" fmla="*/ 2212968 w 20105511"/>
              <a:gd name="connsiteY12" fmla="*/ 11309350 h 11309350"/>
              <a:gd name="connsiteX13" fmla="*/ 16328711 w 20105511"/>
              <a:gd name="connsiteY13" fmla="*/ 11309350 h 11309350"/>
              <a:gd name="connsiteX14" fmla="*/ 16328711 w 20105511"/>
              <a:gd name="connsiteY14" fmla="*/ 8696681 h 11309350"/>
              <a:gd name="connsiteX15" fmla="*/ 15067510 w 20105511"/>
              <a:gd name="connsiteY15" fmla="*/ 8696681 h 11309350"/>
              <a:gd name="connsiteX16" fmla="*/ 17227492 w 20105511"/>
              <a:gd name="connsiteY16" fmla="*/ 6221714 h 11309350"/>
              <a:gd name="connsiteX17" fmla="*/ 19387786 w 20105511"/>
              <a:gd name="connsiteY17" fmla="*/ 8696681 h 11309350"/>
              <a:gd name="connsiteX18" fmla="*/ 18126374 w 20105511"/>
              <a:gd name="connsiteY18" fmla="*/ 8696681 h 11309350"/>
              <a:gd name="connsiteX19" fmla="*/ 18126374 w 20105511"/>
              <a:gd name="connsiteY19" fmla="*/ 8712912 h 11309350"/>
              <a:gd name="connsiteX20" fmla="*/ 18134648 w 20105511"/>
              <a:gd name="connsiteY20" fmla="*/ 8703488 h 11309350"/>
              <a:gd name="connsiteX21" fmla="*/ 19212072 w 20105511"/>
              <a:gd name="connsiteY21" fmla="*/ 9937568 h 11309350"/>
              <a:gd name="connsiteX22" fmla="*/ 18583776 w 20105511"/>
              <a:gd name="connsiteY22" fmla="*/ 9937568 h 11309350"/>
              <a:gd name="connsiteX23" fmla="*/ 18583776 w 20105511"/>
              <a:gd name="connsiteY23" fmla="*/ 11309350 h 11309350"/>
              <a:gd name="connsiteX24" fmla="*/ 20105512 w 20105511"/>
              <a:gd name="connsiteY24" fmla="*/ 11309350 h 11309350"/>
              <a:gd name="connsiteX25" fmla="*/ 20105512 w 20105511"/>
              <a:gd name="connsiteY25" fmla="*/ 0 h 11309350"/>
              <a:gd name="connsiteX26" fmla="*/ 4159956 w 20105511"/>
              <a:gd name="connsiteY26" fmla="*/ 2043851 h 11309350"/>
              <a:gd name="connsiteX27" fmla="*/ 4086655 w 20105511"/>
              <a:gd name="connsiteY27" fmla="*/ 2043851 h 11309350"/>
              <a:gd name="connsiteX28" fmla="*/ 4086655 w 20105511"/>
              <a:gd name="connsiteY28" fmla="*/ 3813555 h 11309350"/>
              <a:gd name="connsiteX29" fmla="*/ 3407675 w 20105511"/>
              <a:gd name="connsiteY29" fmla="*/ 3813555 h 11309350"/>
              <a:gd name="connsiteX30" fmla="*/ 3407675 w 20105511"/>
              <a:gd name="connsiteY30" fmla="*/ 2043851 h 11309350"/>
              <a:gd name="connsiteX31" fmla="*/ 2932054 w 20105511"/>
              <a:gd name="connsiteY31" fmla="*/ 2043851 h 11309350"/>
              <a:gd name="connsiteX32" fmla="*/ 3747374 w 20105511"/>
              <a:gd name="connsiteY32" fmla="*/ 1143292 h 11309350"/>
              <a:gd name="connsiteX33" fmla="*/ 4562695 w 20105511"/>
              <a:gd name="connsiteY33" fmla="*/ 2043851 h 1130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105511" h="11309350">
                <a:moveTo>
                  <a:pt x="18040298" y="0"/>
                </a:moveTo>
                <a:lnTo>
                  <a:pt x="18563146" y="599081"/>
                </a:lnTo>
                <a:lnTo>
                  <a:pt x="18173288" y="599081"/>
                </a:lnTo>
                <a:lnTo>
                  <a:pt x="18173288" y="1850335"/>
                </a:lnTo>
                <a:lnTo>
                  <a:pt x="17617454" y="1850335"/>
                </a:lnTo>
                <a:lnTo>
                  <a:pt x="17617454" y="599081"/>
                </a:lnTo>
                <a:lnTo>
                  <a:pt x="17227596" y="599081"/>
                </a:lnTo>
                <a:lnTo>
                  <a:pt x="17750444" y="0"/>
                </a:lnTo>
                <a:lnTo>
                  <a:pt x="0" y="0"/>
                </a:lnTo>
                <a:lnTo>
                  <a:pt x="0" y="2757178"/>
                </a:lnTo>
                <a:lnTo>
                  <a:pt x="5780335" y="9379116"/>
                </a:lnTo>
                <a:lnTo>
                  <a:pt x="2212968" y="9379116"/>
                </a:lnTo>
                <a:lnTo>
                  <a:pt x="2212968" y="11309350"/>
                </a:lnTo>
                <a:lnTo>
                  <a:pt x="16328711" y="11309350"/>
                </a:lnTo>
                <a:lnTo>
                  <a:pt x="16328711" y="8696681"/>
                </a:lnTo>
                <a:lnTo>
                  <a:pt x="15067510" y="8696681"/>
                </a:lnTo>
                <a:lnTo>
                  <a:pt x="17227492" y="6221714"/>
                </a:lnTo>
                <a:lnTo>
                  <a:pt x="19387786" y="8696681"/>
                </a:lnTo>
                <a:lnTo>
                  <a:pt x="18126374" y="8696681"/>
                </a:lnTo>
                <a:lnTo>
                  <a:pt x="18126374" y="8712912"/>
                </a:lnTo>
                <a:lnTo>
                  <a:pt x="18134648" y="8703488"/>
                </a:lnTo>
                <a:lnTo>
                  <a:pt x="19212072" y="9937568"/>
                </a:lnTo>
                <a:lnTo>
                  <a:pt x="18583776" y="9937568"/>
                </a:lnTo>
                <a:lnTo>
                  <a:pt x="18583776" y="11309350"/>
                </a:lnTo>
                <a:lnTo>
                  <a:pt x="20105512" y="11309350"/>
                </a:lnTo>
                <a:lnTo>
                  <a:pt x="20105512" y="0"/>
                </a:lnTo>
                <a:close/>
                <a:moveTo>
                  <a:pt x="4159956" y="2043851"/>
                </a:moveTo>
                <a:lnTo>
                  <a:pt x="4086655" y="2043851"/>
                </a:lnTo>
                <a:lnTo>
                  <a:pt x="4086655" y="3813555"/>
                </a:lnTo>
                <a:lnTo>
                  <a:pt x="3407675" y="3813555"/>
                </a:lnTo>
                <a:lnTo>
                  <a:pt x="3407675" y="2043851"/>
                </a:lnTo>
                <a:lnTo>
                  <a:pt x="2932054" y="2043851"/>
                </a:lnTo>
                <a:lnTo>
                  <a:pt x="3747374" y="1143292"/>
                </a:lnTo>
                <a:lnTo>
                  <a:pt x="4562695" y="2043851"/>
                </a:lnTo>
                <a:close/>
              </a:path>
            </a:pathLst>
          </a:custGeom>
          <a:noFill/>
          <a:ln w="10468" cap="flat">
            <a:noFill/>
            <a:prstDash val="solid"/>
            <a:miter/>
          </a:ln>
        </p:spPr>
        <p:txBody>
          <a:bodyPr rtlCol="0" anchor="ctr"/>
          <a:lstStyle/>
          <a:p>
            <a:endParaRPr lang="en-US" sz="1092"/>
          </a:p>
        </p:txBody>
      </p:sp>
      <p:sp>
        <p:nvSpPr>
          <p:cNvPr id="32" name="Freeform 31">
            <a:extLst>
              <a:ext uri="{FF2B5EF4-FFF2-40B4-BE49-F238E27FC236}">
                <a16:creationId xmlns:a16="http://schemas.microsoft.com/office/drawing/2014/main" id="{F3A8355C-EFE2-5143-8053-D6C8EEEE50F2}"/>
              </a:ext>
            </a:extLst>
          </p:cNvPr>
          <p:cNvSpPr/>
          <p:nvPr/>
        </p:nvSpPr>
        <p:spPr>
          <a:xfrm>
            <a:off x="10344685" y="5277803"/>
            <a:ext cx="1301841" cy="1574800"/>
          </a:xfrm>
          <a:custGeom>
            <a:avLst/>
            <a:gdLst>
              <a:gd name="connsiteX0" fmla="*/ 1622578 w 2146682"/>
              <a:gd name="connsiteY0" fmla="*/ 1233975 h 2596961"/>
              <a:gd name="connsiteX1" fmla="*/ 2154013 w 2146682"/>
              <a:gd name="connsiteY1" fmla="*/ 1233975 h 2596961"/>
              <a:gd name="connsiteX2" fmla="*/ 1077006 w 2146682"/>
              <a:gd name="connsiteY2" fmla="*/ 0 h 2596961"/>
              <a:gd name="connsiteX3" fmla="*/ 1068734 w 2146682"/>
              <a:gd name="connsiteY3" fmla="*/ 9424 h 2596961"/>
              <a:gd name="connsiteX4" fmla="*/ 0 w 2146682"/>
              <a:gd name="connsiteY4" fmla="*/ 1233975 h 2596961"/>
              <a:gd name="connsiteX5" fmla="*/ 531540 w 2146682"/>
              <a:gd name="connsiteY5" fmla="*/ 1233975 h 2596961"/>
              <a:gd name="connsiteX6" fmla="*/ 628821 w 2146682"/>
              <a:gd name="connsiteY6" fmla="*/ 1233975 h 2596961"/>
              <a:gd name="connsiteX7" fmla="*/ 628821 w 2146682"/>
              <a:gd name="connsiteY7" fmla="*/ 2605863 h 2596961"/>
              <a:gd name="connsiteX8" fmla="*/ 1525297 w 2146682"/>
              <a:gd name="connsiteY8" fmla="*/ 2605863 h 2596961"/>
              <a:gd name="connsiteX9" fmla="*/ 1525297 w 2146682"/>
              <a:gd name="connsiteY9" fmla="*/ 1233975 h 2596961"/>
              <a:gd name="connsiteX10" fmla="*/ 1622578 w 2146682"/>
              <a:gd name="connsiteY10" fmla="*/ 1233975 h 2596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46682" h="2596961">
                <a:moveTo>
                  <a:pt x="1622578" y="1233975"/>
                </a:moveTo>
                <a:lnTo>
                  <a:pt x="2154013" y="1233975"/>
                </a:lnTo>
                <a:lnTo>
                  <a:pt x="1077006" y="0"/>
                </a:lnTo>
                <a:lnTo>
                  <a:pt x="1068734" y="9424"/>
                </a:lnTo>
                <a:lnTo>
                  <a:pt x="0" y="1233975"/>
                </a:lnTo>
                <a:lnTo>
                  <a:pt x="531540" y="1233975"/>
                </a:lnTo>
                <a:lnTo>
                  <a:pt x="628821" y="1233975"/>
                </a:lnTo>
                <a:lnTo>
                  <a:pt x="628821" y="2605863"/>
                </a:lnTo>
                <a:lnTo>
                  <a:pt x="1525297" y="2605863"/>
                </a:lnTo>
                <a:lnTo>
                  <a:pt x="1525297" y="1233975"/>
                </a:lnTo>
                <a:lnTo>
                  <a:pt x="1622578" y="1233975"/>
                </a:lnTo>
                <a:close/>
              </a:path>
            </a:pathLst>
          </a:custGeom>
          <a:solidFill>
            <a:srgbClr val="12110C"/>
          </a:solidFill>
          <a:ln w="10468" cap="flat">
            <a:noFill/>
            <a:prstDash val="solid"/>
            <a:miter/>
          </a:ln>
        </p:spPr>
        <p:txBody>
          <a:bodyPr rtlCol="0" anchor="ctr"/>
          <a:lstStyle/>
          <a:p>
            <a:endParaRPr lang="en-US" sz="1092"/>
          </a:p>
        </p:txBody>
      </p:sp>
      <p:sp>
        <p:nvSpPr>
          <p:cNvPr id="34" name="Freeform 33">
            <a:extLst>
              <a:ext uri="{FF2B5EF4-FFF2-40B4-BE49-F238E27FC236}">
                <a16:creationId xmlns:a16="http://schemas.microsoft.com/office/drawing/2014/main" id="{1FE3F521-71BA-6E4A-AA03-A383E4DBDDA9}"/>
              </a:ext>
            </a:extLst>
          </p:cNvPr>
          <p:cNvSpPr/>
          <p:nvPr/>
        </p:nvSpPr>
        <p:spPr>
          <a:xfrm>
            <a:off x="1777935" y="693102"/>
            <a:ext cx="984319" cy="1612900"/>
          </a:xfrm>
          <a:custGeom>
            <a:avLst/>
            <a:gdLst>
              <a:gd name="connsiteX0" fmla="*/ 0 w 1623101"/>
              <a:gd name="connsiteY0" fmla="*/ 900873 h 2659791"/>
              <a:gd name="connsiteX1" fmla="*/ 402320 w 1623101"/>
              <a:gd name="connsiteY1" fmla="*/ 900873 h 2659791"/>
              <a:gd name="connsiteX2" fmla="*/ 475935 w 1623101"/>
              <a:gd name="connsiteY2" fmla="*/ 900873 h 2659791"/>
              <a:gd name="connsiteX3" fmla="*/ 475935 w 1623101"/>
              <a:gd name="connsiteY3" fmla="*/ 2670263 h 2659791"/>
              <a:gd name="connsiteX4" fmla="*/ 1154706 w 1623101"/>
              <a:gd name="connsiteY4" fmla="*/ 2670263 h 2659791"/>
              <a:gd name="connsiteX5" fmla="*/ 1154706 w 1623101"/>
              <a:gd name="connsiteY5" fmla="*/ 900873 h 2659791"/>
              <a:gd name="connsiteX6" fmla="*/ 1228216 w 1623101"/>
              <a:gd name="connsiteY6" fmla="*/ 900873 h 2659791"/>
              <a:gd name="connsiteX7" fmla="*/ 1630641 w 1623101"/>
              <a:gd name="connsiteY7" fmla="*/ 900873 h 2659791"/>
              <a:gd name="connsiteX8" fmla="*/ 815320 w 1623101"/>
              <a:gd name="connsiteY8" fmla="*/ 0 h 2659791"/>
              <a:gd name="connsiteX9" fmla="*/ 0 w 1623101"/>
              <a:gd name="connsiteY9" fmla="*/ 900873 h 2659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3101" h="2659791">
                <a:moveTo>
                  <a:pt x="0" y="900873"/>
                </a:moveTo>
                <a:lnTo>
                  <a:pt x="402320" y="900873"/>
                </a:lnTo>
                <a:lnTo>
                  <a:pt x="475935" y="900873"/>
                </a:lnTo>
                <a:lnTo>
                  <a:pt x="475935" y="2670263"/>
                </a:lnTo>
                <a:lnTo>
                  <a:pt x="1154706" y="2670263"/>
                </a:lnTo>
                <a:lnTo>
                  <a:pt x="1154706" y="900873"/>
                </a:lnTo>
                <a:lnTo>
                  <a:pt x="1228216" y="900873"/>
                </a:lnTo>
                <a:lnTo>
                  <a:pt x="1630641" y="900873"/>
                </a:lnTo>
                <a:lnTo>
                  <a:pt x="815320" y="0"/>
                </a:lnTo>
                <a:lnTo>
                  <a:pt x="0" y="900873"/>
                </a:lnTo>
                <a:close/>
              </a:path>
            </a:pathLst>
          </a:custGeom>
          <a:solidFill>
            <a:srgbClr val="12110C"/>
          </a:solidFill>
          <a:ln w="10468" cap="flat">
            <a:noFill/>
            <a:prstDash val="solid"/>
            <a:miter/>
          </a:ln>
        </p:spPr>
        <p:txBody>
          <a:bodyPr rtlCol="0" anchor="ctr"/>
          <a:lstStyle/>
          <a:p>
            <a:endParaRPr lang="en-US" sz="1092"/>
          </a:p>
        </p:txBody>
      </p:sp>
      <p:pic>
        <p:nvPicPr>
          <p:cNvPr id="18" name="Graphic 17">
            <a:extLst>
              <a:ext uri="{FF2B5EF4-FFF2-40B4-BE49-F238E27FC236}">
                <a16:creationId xmlns:a16="http://schemas.microsoft.com/office/drawing/2014/main" id="{46512213-5FE7-FB47-86D1-E1B359ED2A05}"/>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32473420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tatement Slide-SALMON">
    <p:bg>
      <p:bgPr>
        <a:solidFill>
          <a:schemeClr val="bg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tx2"/>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45833"/>
            <a:ext cx="5911156" cy="2479343"/>
          </a:xfrm>
          <a:prstGeom prst="rect">
            <a:avLst/>
          </a:prstGeom>
        </p:spPr>
        <p:txBody>
          <a:bodyPr vert="horz" lIns="91440" tIns="45720" rIns="91440" bIns="45720" rtlCol="0">
            <a:normAutofit/>
          </a:bodyPr>
          <a:lstStyle>
            <a:lvl1pPr marL="0" indent="0">
              <a:buNone/>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a:t>Click to edit Master text styles</a:t>
            </a:r>
          </a:p>
        </p:txBody>
      </p:sp>
      <p:sp>
        <p:nvSpPr>
          <p:cNvPr id="29" name="Freeform 28">
            <a:extLst>
              <a:ext uri="{FF2B5EF4-FFF2-40B4-BE49-F238E27FC236}">
                <a16:creationId xmlns:a16="http://schemas.microsoft.com/office/drawing/2014/main" id="{986DE4AE-92D2-1B46-A477-4741C8E33E9A}"/>
              </a:ext>
            </a:extLst>
          </p:cNvPr>
          <p:cNvSpPr/>
          <p:nvPr/>
        </p:nvSpPr>
        <p:spPr>
          <a:xfrm>
            <a:off x="0" y="0"/>
            <a:ext cx="12192856" cy="6858000"/>
          </a:xfrm>
          <a:custGeom>
            <a:avLst/>
            <a:gdLst>
              <a:gd name="connsiteX0" fmla="*/ 18040298 w 20105511"/>
              <a:gd name="connsiteY0" fmla="*/ 0 h 11309350"/>
              <a:gd name="connsiteX1" fmla="*/ 18563146 w 20105511"/>
              <a:gd name="connsiteY1" fmla="*/ 599081 h 11309350"/>
              <a:gd name="connsiteX2" fmla="*/ 18173288 w 20105511"/>
              <a:gd name="connsiteY2" fmla="*/ 599081 h 11309350"/>
              <a:gd name="connsiteX3" fmla="*/ 18173288 w 20105511"/>
              <a:gd name="connsiteY3" fmla="*/ 1850335 h 11309350"/>
              <a:gd name="connsiteX4" fmla="*/ 17617454 w 20105511"/>
              <a:gd name="connsiteY4" fmla="*/ 1850335 h 11309350"/>
              <a:gd name="connsiteX5" fmla="*/ 17617454 w 20105511"/>
              <a:gd name="connsiteY5" fmla="*/ 599081 h 11309350"/>
              <a:gd name="connsiteX6" fmla="*/ 17227596 w 20105511"/>
              <a:gd name="connsiteY6" fmla="*/ 599081 h 11309350"/>
              <a:gd name="connsiteX7" fmla="*/ 17750444 w 20105511"/>
              <a:gd name="connsiteY7" fmla="*/ 0 h 11309350"/>
              <a:gd name="connsiteX8" fmla="*/ 0 w 20105511"/>
              <a:gd name="connsiteY8" fmla="*/ 0 h 11309350"/>
              <a:gd name="connsiteX9" fmla="*/ 0 w 20105511"/>
              <a:gd name="connsiteY9" fmla="*/ 2757178 h 11309350"/>
              <a:gd name="connsiteX10" fmla="*/ 5780335 w 20105511"/>
              <a:gd name="connsiteY10" fmla="*/ 9379116 h 11309350"/>
              <a:gd name="connsiteX11" fmla="*/ 2212968 w 20105511"/>
              <a:gd name="connsiteY11" fmla="*/ 9379116 h 11309350"/>
              <a:gd name="connsiteX12" fmla="*/ 2212968 w 20105511"/>
              <a:gd name="connsiteY12" fmla="*/ 11309350 h 11309350"/>
              <a:gd name="connsiteX13" fmla="*/ 16328711 w 20105511"/>
              <a:gd name="connsiteY13" fmla="*/ 11309350 h 11309350"/>
              <a:gd name="connsiteX14" fmla="*/ 16328711 w 20105511"/>
              <a:gd name="connsiteY14" fmla="*/ 8696681 h 11309350"/>
              <a:gd name="connsiteX15" fmla="*/ 15067510 w 20105511"/>
              <a:gd name="connsiteY15" fmla="*/ 8696681 h 11309350"/>
              <a:gd name="connsiteX16" fmla="*/ 17227492 w 20105511"/>
              <a:gd name="connsiteY16" fmla="*/ 6221714 h 11309350"/>
              <a:gd name="connsiteX17" fmla="*/ 19387786 w 20105511"/>
              <a:gd name="connsiteY17" fmla="*/ 8696681 h 11309350"/>
              <a:gd name="connsiteX18" fmla="*/ 18126374 w 20105511"/>
              <a:gd name="connsiteY18" fmla="*/ 8696681 h 11309350"/>
              <a:gd name="connsiteX19" fmla="*/ 18126374 w 20105511"/>
              <a:gd name="connsiteY19" fmla="*/ 8712912 h 11309350"/>
              <a:gd name="connsiteX20" fmla="*/ 18134648 w 20105511"/>
              <a:gd name="connsiteY20" fmla="*/ 8703488 h 11309350"/>
              <a:gd name="connsiteX21" fmla="*/ 19212072 w 20105511"/>
              <a:gd name="connsiteY21" fmla="*/ 9937568 h 11309350"/>
              <a:gd name="connsiteX22" fmla="*/ 18583776 w 20105511"/>
              <a:gd name="connsiteY22" fmla="*/ 9937568 h 11309350"/>
              <a:gd name="connsiteX23" fmla="*/ 18583776 w 20105511"/>
              <a:gd name="connsiteY23" fmla="*/ 11309350 h 11309350"/>
              <a:gd name="connsiteX24" fmla="*/ 20105512 w 20105511"/>
              <a:gd name="connsiteY24" fmla="*/ 11309350 h 11309350"/>
              <a:gd name="connsiteX25" fmla="*/ 20105512 w 20105511"/>
              <a:gd name="connsiteY25" fmla="*/ 0 h 11309350"/>
              <a:gd name="connsiteX26" fmla="*/ 4159956 w 20105511"/>
              <a:gd name="connsiteY26" fmla="*/ 2043851 h 11309350"/>
              <a:gd name="connsiteX27" fmla="*/ 4086655 w 20105511"/>
              <a:gd name="connsiteY27" fmla="*/ 2043851 h 11309350"/>
              <a:gd name="connsiteX28" fmla="*/ 4086655 w 20105511"/>
              <a:gd name="connsiteY28" fmla="*/ 3813555 h 11309350"/>
              <a:gd name="connsiteX29" fmla="*/ 3407675 w 20105511"/>
              <a:gd name="connsiteY29" fmla="*/ 3813555 h 11309350"/>
              <a:gd name="connsiteX30" fmla="*/ 3407675 w 20105511"/>
              <a:gd name="connsiteY30" fmla="*/ 2043851 h 11309350"/>
              <a:gd name="connsiteX31" fmla="*/ 2932054 w 20105511"/>
              <a:gd name="connsiteY31" fmla="*/ 2043851 h 11309350"/>
              <a:gd name="connsiteX32" fmla="*/ 3747374 w 20105511"/>
              <a:gd name="connsiteY32" fmla="*/ 1143292 h 11309350"/>
              <a:gd name="connsiteX33" fmla="*/ 4562695 w 20105511"/>
              <a:gd name="connsiteY33" fmla="*/ 2043851 h 1130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105511" h="11309350">
                <a:moveTo>
                  <a:pt x="18040298" y="0"/>
                </a:moveTo>
                <a:lnTo>
                  <a:pt x="18563146" y="599081"/>
                </a:lnTo>
                <a:lnTo>
                  <a:pt x="18173288" y="599081"/>
                </a:lnTo>
                <a:lnTo>
                  <a:pt x="18173288" y="1850335"/>
                </a:lnTo>
                <a:lnTo>
                  <a:pt x="17617454" y="1850335"/>
                </a:lnTo>
                <a:lnTo>
                  <a:pt x="17617454" y="599081"/>
                </a:lnTo>
                <a:lnTo>
                  <a:pt x="17227596" y="599081"/>
                </a:lnTo>
                <a:lnTo>
                  <a:pt x="17750444" y="0"/>
                </a:lnTo>
                <a:lnTo>
                  <a:pt x="0" y="0"/>
                </a:lnTo>
                <a:lnTo>
                  <a:pt x="0" y="2757178"/>
                </a:lnTo>
                <a:lnTo>
                  <a:pt x="5780335" y="9379116"/>
                </a:lnTo>
                <a:lnTo>
                  <a:pt x="2212968" y="9379116"/>
                </a:lnTo>
                <a:lnTo>
                  <a:pt x="2212968" y="11309350"/>
                </a:lnTo>
                <a:lnTo>
                  <a:pt x="16328711" y="11309350"/>
                </a:lnTo>
                <a:lnTo>
                  <a:pt x="16328711" y="8696681"/>
                </a:lnTo>
                <a:lnTo>
                  <a:pt x="15067510" y="8696681"/>
                </a:lnTo>
                <a:lnTo>
                  <a:pt x="17227492" y="6221714"/>
                </a:lnTo>
                <a:lnTo>
                  <a:pt x="19387786" y="8696681"/>
                </a:lnTo>
                <a:lnTo>
                  <a:pt x="18126374" y="8696681"/>
                </a:lnTo>
                <a:lnTo>
                  <a:pt x="18126374" y="8712912"/>
                </a:lnTo>
                <a:lnTo>
                  <a:pt x="18134648" y="8703488"/>
                </a:lnTo>
                <a:lnTo>
                  <a:pt x="19212072" y="9937568"/>
                </a:lnTo>
                <a:lnTo>
                  <a:pt x="18583776" y="9937568"/>
                </a:lnTo>
                <a:lnTo>
                  <a:pt x="18583776" y="11309350"/>
                </a:lnTo>
                <a:lnTo>
                  <a:pt x="20105512" y="11309350"/>
                </a:lnTo>
                <a:lnTo>
                  <a:pt x="20105512" y="0"/>
                </a:lnTo>
                <a:close/>
                <a:moveTo>
                  <a:pt x="4159956" y="2043851"/>
                </a:moveTo>
                <a:lnTo>
                  <a:pt x="4086655" y="2043851"/>
                </a:lnTo>
                <a:lnTo>
                  <a:pt x="4086655" y="3813555"/>
                </a:lnTo>
                <a:lnTo>
                  <a:pt x="3407675" y="3813555"/>
                </a:lnTo>
                <a:lnTo>
                  <a:pt x="3407675" y="2043851"/>
                </a:lnTo>
                <a:lnTo>
                  <a:pt x="2932054" y="2043851"/>
                </a:lnTo>
                <a:lnTo>
                  <a:pt x="3747374" y="1143292"/>
                </a:lnTo>
                <a:lnTo>
                  <a:pt x="4562695" y="2043851"/>
                </a:lnTo>
                <a:close/>
              </a:path>
            </a:pathLst>
          </a:custGeom>
          <a:noFill/>
          <a:ln w="10468" cap="flat">
            <a:noFill/>
            <a:prstDash val="solid"/>
            <a:miter/>
          </a:ln>
        </p:spPr>
        <p:txBody>
          <a:bodyPr rtlCol="0" anchor="ctr"/>
          <a:lstStyle/>
          <a:p>
            <a:endParaRPr lang="en-US" sz="1092"/>
          </a:p>
        </p:txBody>
      </p:sp>
      <p:sp>
        <p:nvSpPr>
          <p:cNvPr id="30" name="Freeform 29">
            <a:extLst>
              <a:ext uri="{FF2B5EF4-FFF2-40B4-BE49-F238E27FC236}">
                <a16:creationId xmlns:a16="http://schemas.microsoft.com/office/drawing/2014/main" id="{F21EAE22-5BEC-8E40-9967-3A04E13F5068}"/>
              </a:ext>
            </a:extLst>
          </p:cNvPr>
          <p:cNvSpPr/>
          <p:nvPr/>
        </p:nvSpPr>
        <p:spPr>
          <a:xfrm>
            <a:off x="9137593" y="3772852"/>
            <a:ext cx="2616384" cy="3079750"/>
          </a:xfrm>
          <a:custGeom>
            <a:avLst/>
            <a:gdLst>
              <a:gd name="connsiteX0" fmla="*/ 2521985 w 4314307"/>
              <a:gd name="connsiteY0" fmla="*/ 3715750 h 5078735"/>
              <a:gd name="connsiteX1" fmla="*/ 1990445 w 4314307"/>
              <a:gd name="connsiteY1" fmla="*/ 3715750 h 5078735"/>
              <a:gd name="connsiteX2" fmla="*/ 3059179 w 4314307"/>
              <a:gd name="connsiteY2" fmla="*/ 2491198 h 5078735"/>
              <a:gd name="connsiteX3" fmla="*/ 3059179 w 4314307"/>
              <a:gd name="connsiteY3" fmla="*/ 2474967 h 5078735"/>
              <a:gd name="connsiteX4" fmla="*/ 3254266 w 4314307"/>
              <a:gd name="connsiteY4" fmla="*/ 2474967 h 5078735"/>
              <a:gd name="connsiteX5" fmla="*/ 4320276 w 4314307"/>
              <a:gd name="connsiteY5" fmla="*/ 2474967 h 5078735"/>
              <a:gd name="connsiteX6" fmla="*/ 2159981 w 4314307"/>
              <a:gd name="connsiteY6" fmla="*/ 0 h 5078735"/>
              <a:gd name="connsiteX7" fmla="*/ 0 w 4314307"/>
              <a:gd name="connsiteY7" fmla="*/ 2474967 h 5078735"/>
              <a:gd name="connsiteX8" fmla="*/ 1065907 w 4314307"/>
              <a:gd name="connsiteY8" fmla="*/ 2474967 h 5078735"/>
              <a:gd name="connsiteX9" fmla="*/ 1260993 w 4314307"/>
              <a:gd name="connsiteY9" fmla="*/ 2474967 h 5078735"/>
              <a:gd name="connsiteX10" fmla="*/ 1260993 w 4314307"/>
              <a:gd name="connsiteY10" fmla="*/ 5087637 h 5078735"/>
              <a:gd name="connsiteX11" fmla="*/ 2619267 w 4314307"/>
              <a:gd name="connsiteY11" fmla="*/ 5087637 h 5078735"/>
              <a:gd name="connsiteX12" fmla="*/ 2619267 w 4314307"/>
              <a:gd name="connsiteY12" fmla="*/ 3715750 h 5078735"/>
              <a:gd name="connsiteX13" fmla="*/ 2521985 w 4314307"/>
              <a:gd name="connsiteY13" fmla="*/ 3715750 h 5078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14307" h="5078735">
                <a:moveTo>
                  <a:pt x="2521985" y="3715750"/>
                </a:moveTo>
                <a:lnTo>
                  <a:pt x="1990445" y="3715750"/>
                </a:lnTo>
                <a:lnTo>
                  <a:pt x="3059179" y="2491198"/>
                </a:lnTo>
                <a:lnTo>
                  <a:pt x="3059179" y="2474967"/>
                </a:lnTo>
                <a:lnTo>
                  <a:pt x="3254266" y="2474967"/>
                </a:lnTo>
                <a:lnTo>
                  <a:pt x="4320276" y="2474967"/>
                </a:lnTo>
                <a:lnTo>
                  <a:pt x="2159981" y="0"/>
                </a:lnTo>
                <a:lnTo>
                  <a:pt x="0" y="2474967"/>
                </a:lnTo>
                <a:lnTo>
                  <a:pt x="1065907" y="2474967"/>
                </a:lnTo>
                <a:lnTo>
                  <a:pt x="1260993" y="2474967"/>
                </a:lnTo>
                <a:lnTo>
                  <a:pt x="1260993" y="5087637"/>
                </a:lnTo>
                <a:lnTo>
                  <a:pt x="2619267" y="5087637"/>
                </a:lnTo>
                <a:lnTo>
                  <a:pt x="2619267" y="3715750"/>
                </a:lnTo>
                <a:lnTo>
                  <a:pt x="2521985" y="3715750"/>
                </a:lnTo>
                <a:close/>
              </a:path>
            </a:pathLst>
          </a:custGeom>
          <a:solidFill>
            <a:schemeClr val="tx2"/>
          </a:solidFill>
          <a:ln w="10468" cap="flat">
            <a:noFill/>
            <a:prstDash val="solid"/>
            <a:miter/>
          </a:ln>
        </p:spPr>
        <p:txBody>
          <a:bodyPr rtlCol="0" anchor="ctr"/>
          <a:lstStyle/>
          <a:p>
            <a:endParaRPr lang="en-US" sz="1092"/>
          </a:p>
        </p:txBody>
      </p:sp>
      <p:sp>
        <p:nvSpPr>
          <p:cNvPr id="31" name="Freeform 30">
            <a:extLst>
              <a:ext uri="{FF2B5EF4-FFF2-40B4-BE49-F238E27FC236}">
                <a16:creationId xmlns:a16="http://schemas.microsoft.com/office/drawing/2014/main" id="{0E9A12D2-8AA8-F946-B416-BCC135123F67}"/>
              </a:ext>
            </a:extLst>
          </p:cNvPr>
          <p:cNvSpPr/>
          <p:nvPr/>
        </p:nvSpPr>
        <p:spPr>
          <a:xfrm>
            <a:off x="10447563" y="0"/>
            <a:ext cx="806507" cy="1117600"/>
          </a:xfrm>
          <a:custGeom>
            <a:avLst/>
            <a:gdLst>
              <a:gd name="connsiteX0" fmla="*/ 329542 w 1329895"/>
              <a:gd name="connsiteY0" fmla="*/ 599081 h 1843005"/>
              <a:gd name="connsiteX1" fmla="*/ 389858 w 1329895"/>
              <a:gd name="connsiteY1" fmla="*/ 599081 h 1843005"/>
              <a:gd name="connsiteX2" fmla="*/ 389858 w 1329895"/>
              <a:gd name="connsiteY2" fmla="*/ 1850335 h 1843005"/>
              <a:gd name="connsiteX3" fmla="*/ 945691 w 1329895"/>
              <a:gd name="connsiteY3" fmla="*/ 1850335 h 1843005"/>
              <a:gd name="connsiteX4" fmla="*/ 945691 w 1329895"/>
              <a:gd name="connsiteY4" fmla="*/ 599081 h 1843005"/>
              <a:gd name="connsiteX5" fmla="*/ 1006008 w 1329895"/>
              <a:gd name="connsiteY5" fmla="*/ 599081 h 1843005"/>
              <a:gd name="connsiteX6" fmla="*/ 1335550 w 1329895"/>
              <a:gd name="connsiteY6" fmla="*/ 599081 h 1843005"/>
              <a:gd name="connsiteX7" fmla="*/ 812702 w 1329895"/>
              <a:gd name="connsiteY7" fmla="*/ 0 h 1843005"/>
              <a:gd name="connsiteX8" fmla="*/ 522847 w 1329895"/>
              <a:gd name="connsiteY8" fmla="*/ 0 h 1843005"/>
              <a:gd name="connsiteX9" fmla="*/ 0 w 1329895"/>
              <a:gd name="connsiteY9" fmla="*/ 599081 h 1843005"/>
              <a:gd name="connsiteX10" fmla="*/ 329542 w 1329895"/>
              <a:gd name="connsiteY10" fmla="*/ 599081 h 1843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29895" h="1843005">
                <a:moveTo>
                  <a:pt x="329542" y="599081"/>
                </a:moveTo>
                <a:lnTo>
                  <a:pt x="389858" y="599081"/>
                </a:lnTo>
                <a:lnTo>
                  <a:pt x="389858" y="1850335"/>
                </a:lnTo>
                <a:lnTo>
                  <a:pt x="945691" y="1850335"/>
                </a:lnTo>
                <a:lnTo>
                  <a:pt x="945691" y="599081"/>
                </a:lnTo>
                <a:lnTo>
                  <a:pt x="1006008" y="599081"/>
                </a:lnTo>
                <a:lnTo>
                  <a:pt x="1335550" y="599081"/>
                </a:lnTo>
                <a:lnTo>
                  <a:pt x="812702" y="0"/>
                </a:lnTo>
                <a:lnTo>
                  <a:pt x="522847" y="0"/>
                </a:lnTo>
                <a:lnTo>
                  <a:pt x="0" y="599081"/>
                </a:lnTo>
                <a:lnTo>
                  <a:pt x="329542" y="599081"/>
                </a:lnTo>
                <a:close/>
              </a:path>
            </a:pathLst>
          </a:custGeom>
          <a:solidFill>
            <a:schemeClr val="tx2"/>
          </a:solidFill>
          <a:ln w="10468" cap="flat">
            <a:noFill/>
            <a:prstDash val="solid"/>
            <a:miter/>
          </a:ln>
        </p:spPr>
        <p:txBody>
          <a:bodyPr rtlCol="0" anchor="ctr"/>
          <a:lstStyle/>
          <a:p>
            <a:endParaRPr lang="en-US" sz="1092"/>
          </a:p>
        </p:txBody>
      </p:sp>
      <p:sp>
        <p:nvSpPr>
          <p:cNvPr id="32" name="Freeform 31">
            <a:extLst>
              <a:ext uri="{FF2B5EF4-FFF2-40B4-BE49-F238E27FC236}">
                <a16:creationId xmlns:a16="http://schemas.microsoft.com/office/drawing/2014/main" id="{F3A8355C-EFE2-5143-8053-D6C8EEEE50F2}"/>
              </a:ext>
            </a:extLst>
          </p:cNvPr>
          <p:cNvSpPr/>
          <p:nvPr/>
        </p:nvSpPr>
        <p:spPr>
          <a:xfrm>
            <a:off x="10344685" y="5277803"/>
            <a:ext cx="1301841" cy="1574800"/>
          </a:xfrm>
          <a:custGeom>
            <a:avLst/>
            <a:gdLst>
              <a:gd name="connsiteX0" fmla="*/ 1622578 w 2146682"/>
              <a:gd name="connsiteY0" fmla="*/ 1233975 h 2596961"/>
              <a:gd name="connsiteX1" fmla="*/ 2154013 w 2146682"/>
              <a:gd name="connsiteY1" fmla="*/ 1233975 h 2596961"/>
              <a:gd name="connsiteX2" fmla="*/ 1077006 w 2146682"/>
              <a:gd name="connsiteY2" fmla="*/ 0 h 2596961"/>
              <a:gd name="connsiteX3" fmla="*/ 1068734 w 2146682"/>
              <a:gd name="connsiteY3" fmla="*/ 9424 h 2596961"/>
              <a:gd name="connsiteX4" fmla="*/ 0 w 2146682"/>
              <a:gd name="connsiteY4" fmla="*/ 1233975 h 2596961"/>
              <a:gd name="connsiteX5" fmla="*/ 531540 w 2146682"/>
              <a:gd name="connsiteY5" fmla="*/ 1233975 h 2596961"/>
              <a:gd name="connsiteX6" fmla="*/ 628821 w 2146682"/>
              <a:gd name="connsiteY6" fmla="*/ 1233975 h 2596961"/>
              <a:gd name="connsiteX7" fmla="*/ 628821 w 2146682"/>
              <a:gd name="connsiteY7" fmla="*/ 2605863 h 2596961"/>
              <a:gd name="connsiteX8" fmla="*/ 1525297 w 2146682"/>
              <a:gd name="connsiteY8" fmla="*/ 2605863 h 2596961"/>
              <a:gd name="connsiteX9" fmla="*/ 1525297 w 2146682"/>
              <a:gd name="connsiteY9" fmla="*/ 1233975 h 2596961"/>
              <a:gd name="connsiteX10" fmla="*/ 1622578 w 2146682"/>
              <a:gd name="connsiteY10" fmla="*/ 1233975 h 2596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46682" h="2596961">
                <a:moveTo>
                  <a:pt x="1622578" y="1233975"/>
                </a:moveTo>
                <a:lnTo>
                  <a:pt x="2154013" y="1233975"/>
                </a:lnTo>
                <a:lnTo>
                  <a:pt x="1077006" y="0"/>
                </a:lnTo>
                <a:lnTo>
                  <a:pt x="1068734" y="9424"/>
                </a:lnTo>
                <a:lnTo>
                  <a:pt x="0" y="1233975"/>
                </a:lnTo>
                <a:lnTo>
                  <a:pt x="531540" y="1233975"/>
                </a:lnTo>
                <a:lnTo>
                  <a:pt x="628821" y="1233975"/>
                </a:lnTo>
                <a:lnTo>
                  <a:pt x="628821" y="2605863"/>
                </a:lnTo>
                <a:lnTo>
                  <a:pt x="1525297" y="2605863"/>
                </a:lnTo>
                <a:lnTo>
                  <a:pt x="1525297" y="1233975"/>
                </a:lnTo>
                <a:lnTo>
                  <a:pt x="1622578" y="1233975"/>
                </a:lnTo>
                <a:close/>
              </a:path>
            </a:pathLst>
          </a:custGeom>
          <a:solidFill>
            <a:srgbClr val="12110C"/>
          </a:solidFill>
          <a:ln w="10468" cap="flat">
            <a:noFill/>
            <a:prstDash val="solid"/>
            <a:miter/>
          </a:ln>
        </p:spPr>
        <p:txBody>
          <a:bodyPr rtlCol="0" anchor="ctr"/>
          <a:lstStyle/>
          <a:p>
            <a:endParaRPr lang="en-US" sz="1092"/>
          </a:p>
        </p:txBody>
      </p:sp>
      <p:sp>
        <p:nvSpPr>
          <p:cNvPr id="33" name="Freeform 32">
            <a:extLst>
              <a:ext uri="{FF2B5EF4-FFF2-40B4-BE49-F238E27FC236}">
                <a16:creationId xmlns:a16="http://schemas.microsoft.com/office/drawing/2014/main" id="{FA439275-451E-A445-A4F8-E39227462CF3}"/>
              </a:ext>
            </a:extLst>
          </p:cNvPr>
          <p:cNvSpPr/>
          <p:nvPr/>
        </p:nvSpPr>
        <p:spPr>
          <a:xfrm>
            <a:off x="0" y="1671955"/>
            <a:ext cx="3499096" cy="5181600"/>
          </a:xfrm>
          <a:custGeom>
            <a:avLst/>
            <a:gdLst>
              <a:gd name="connsiteX0" fmla="*/ 2764613 w 5769862"/>
              <a:gd name="connsiteY0" fmla="*/ 6621939 h 8544842"/>
              <a:gd name="connsiteX1" fmla="*/ 5779916 w 5769862"/>
              <a:gd name="connsiteY1" fmla="*/ 6621939 h 8544842"/>
              <a:gd name="connsiteX2" fmla="*/ 0 w 5769862"/>
              <a:gd name="connsiteY2" fmla="*/ 0 h 8544842"/>
              <a:gd name="connsiteX3" fmla="*/ 0 w 5769862"/>
              <a:gd name="connsiteY3" fmla="*/ 8552172 h 8544842"/>
              <a:gd name="connsiteX4" fmla="*/ 2212968 w 5769862"/>
              <a:gd name="connsiteY4" fmla="*/ 8552172 h 8544842"/>
              <a:gd name="connsiteX5" fmla="*/ 2212968 w 5769862"/>
              <a:gd name="connsiteY5" fmla="*/ 6621939 h 8544842"/>
              <a:gd name="connsiteX6" fmla="*/ 2764613 w 5769862"/>
              <a:gd name="connsiteY6" fmla="*/ 6621939 h 854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9862" h="8544842">
                <a:moveTo>
                  <a:pt x="2764613" y="6621939"/>
                </a:moveTo>
                <a:lnTo>
                  <a:pt x="5779916" y="6621939"/>
                </a:lnTo>
                <a:lnTo>
                  <a:pt x="0" y="0"/>
                </a:lnTo>
                <a:lnTo>
                  <a:pt x="0" y="8552172"/>
                </a:lnTo>
                <a:lnTo>
                  <a:pt x="2212968" y="8552172"/>
                </a:lnTo>
                <a:lnTo>
                  <a:pt x="2212968" y="6621939"/>
                </a:lnTo>
                <a:lnTo>
                  <a:pt x="2764613" y="6621939"/>
                </a:lnTo>
                <a:close/>
              </a:path>
            </a:pathLst>
          </a:custGeom>
          <a:solidFill>
            <a:schemeClr val="tx2"/>
          </a:solidFill>
          <a:ln w="10468" cap="flat">
            <a:noFill/>
            <a:prstDash val="solid"/>
            <a:miter/>
          </a:ln>
        </p:spPr>
        <p:txBody>
          <a:bodyPr rtlCol="0" anchor="ctr"/>
          <a:lstStyle/>
          <a:p>
            <a:endParaRPr lang="en-US" sz="1092"/>
          </a:p>
        </p:txBody>
      </p:sp>
      <p:sp>
        <p:nvSpPr>
          <p:cNvPr id="34" name="Freeform 33">
            <a:extLst>
              <a:ext uri="{FF2B5EF4-FFF2-40B4-BE49-F238E27FC236}">
                <a16:creationId xmlns:a16="http://schemas.microsoft.com/office/drawing/2014/main" id="{1FE3F521-71BA-6E4A-AA03-A383E4DBDDA9}"/>
              </a:ext>
            </a:extLst>
          </p:cNvPr>
          <p:cNvSpPr/>
          <p:nvPr/>
        </p:nvSpPr>
        <p:spPr>
          <a:xfrm>
            <a:off x="1777935" y="693102"/>
            <a:ext cx="984319" cy="1612900"/>
          </a:xfrm>
          <a:custGeom>
            <a:avLst/>
            <a:gdLst>
              <a:gd name="connsiteX0" fmla="*/ 0 w 1623101"/>
              <a:gd name="connsiteY0" fmla="*/ 900873 h 2659791"/>
              <a:gd name="connsiteX1" fmla="*/ 402320 w 1623101"/>
              <a:gd name="connsiteY1" fmla="*/ 900873 h 2659791"/>
              <a:gd name="connsiteX2" fmla="*/ 475935 w 1623101"/>
              <a:gd name="connsiteY2" fmla="*/ 900873 h 2659791"/>
              <a:gd name="connsiteX3" fmla="*/ 475935 w 1623101"/>
              <a:gd name="connsiteY3" fmla="*/ 2670263 h 2659791"/>
              <a:gd name="connsiteX4" fmla="*/ 1154706 w 1623101"/>
              <a:gd name="connsiteY4" fmla="*/ 2670263 h 2659791"/>
              <a:gd name="connsiteX5" fmla="*/ 1154706 w 1623101"/>
              <a:gd name="connsiteY5" fmla="*/ 900873 h 2659791"/>
              <a:gd name="connsiteX6" fmla="*/ 1228216 w 1623101"/>
              <a:gd name="connsiteY6" fmla="*/ 900873 h 2659791"/>
              <a:gd name="connsiteX7" fmla="*/ 1630641 w 1623101"/>
              <a:gd name="connsiteY7" fmla="*/ 900873 h 2659791"/>
              <a:gd name="connsiteX8" fmla="*/ 815320 w 1623101"/>
              <a:gd name="connsiteY8" fmla="*/ 0 h 2659791"/>
              <a:gd name="connsiteX9" fmla="*/ 0 w 1623101"/>
              <a:gd name="connsiteY9" fmla="*/ 900873 h 2659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3101" h="2659791">
                <a:moveTo>
                  <a:pt x="0" y="900873"/>
                </a:moveTo>
                <a:lnTo>
                  <a:pt x="402320" y="900873"/>
                </a:lnTo>
                <a:lnTo>
                  <a:pt x="475935" y="900873"/>
                </a:lnTo>
                <a:lnTo>
                  <a:pt x="475935" y="2670263"/>
                </a:lnTo>
                <a:lnTo>
                  <a:pt x="1154706" y="2670263"/>
                </a:lnTo>
                <a:lnTo>
                  <a:pt x="1154706" y="900873"/>
                </a:lnTo>
                <a:lnTo>
                  <a:pt x="1228216" y="900873"/>
                </a:lnTo>
                <a:lnTo>
                  <a:pt x="1630641" y="900873"/>
                </a:lnTo>
                <a:lnTo>
                  <a:pt x="815320" y="0"/>
                </a:lnTo>
                <a:lnTo>
                  <a:pt x="0" y="900873"/>
                </a:lnTo>
                <a:close/>
              </a:path>
            </a:pathLst>
          </a:custGeom>
          <a:solidFill>
            <a:srgbClr val="12110C"/>
          </a:solidFill>
          <a:ln w="10468" cap="flat">
            <a:noFill/>
            <a:prstDash val="solid"/>
            <a:miter/>
          </a:ln>
        </p:spPr>
        <p:txBody>
          <a:bodyPr rtlCol="0" anchor="ctr"/>
          <a:lstStyle/>
          <a:p>
            <a:endParaRPr lang="en-US" sz="1092"/>
          </a:p>
        </p:txBody>
      </p:sp>
      <p:pic>
        <p:nvPicPr>
          <p:cNvPr id="18" name="Graphic 17">
            <a:extLst>
              <a:ext uri="{FF2B5EF4-FFF2-40B4-BE49-F238E27FC236}">
                <a16:creationId xmlns:a16="http://schemas.microsoft.com/office/drawing/2014/main" id="{3160704F-B8F3-D74B-884C-4EA9F80E1516}"/>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30516650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tatement Slide-RED">
    <p:bg>
      <p:bgPr>
        <a:solidFill>
          <a:schemeClr val="bg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bg2"/>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45833"/>
            <a:ext cx="5911156" cy="2479343"/>
          </a:xfrm>
          <a:prstGeom prst="rect">
            <a:avLst/>
          </a:prstGeom>
        </p:spPr>
        <p:txBody>
          <a:bodyPr vert="horz" lIns="91440" tIns="45720" rIns="91440" bIns="45720" rtlCol="0">
            <a:normAutofit/>
          </a:bodyPr>
          <a:lstStyle>
            <a:lvl1pPr marL="0" indent="0">
              <a:buNone/>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a:t>Click to edit Master text styles</a:t>
            </a:r>
          </a:p>
        </p:txBody>
      </p:sp>
      <p:sp>
        <p:nvSpPr>
          <p:cNvPr id="29" name="Freeform 28">
            <a:extLst>
              <a:ext uri="{FF2B5EF4-FFF2-40B4-BE49-F238E27FC236}">
                <a16:creationId xmlns:a16="http://schemas.microsoft.com/office/drawing/2014/main" id="{986DE4AE-92D2-1B46-A477-4741C8E33E9A}"/>
              </a:ext>
            </a:extLst>
          </p:cNvPr>
          <p:cNvSpPr/>
          <p:nvPr/>
        </p:nvSpPr>
        <p:spPr>
          <a:xfrm>
            <a:off x="0" y="0"/>
            <a:ext cx="12192856" cy="6858000"/>
          </a:xfrm>
          <a:custGeom>
            <a:avLst/>
            <a:gdLst>
              <a:gd name="connsiteX0" fmla="*/ 18040298 w 20105511"/>
              <a:gd name="connsiteY0" fmla="*/ 0 h 11309350"/>
              <a:gd name="connsiteX1" fmla="*/ 18563146 w 20105511"/>
              <a:gd name="connsiteY1" fmla="*/ 599081 h 11309350"/>
              <a:gd name="connsiteX2" fmla="*/ 18173288 w 20105511"/>
              <a:gd name="connsiteY2" fmla="*/ 599081 h 11309350"/>
              <a:gd name="connsiteX3" fmla="*/ 18173288 w 20105511"/>
              <a:gd name="connsiteY3" fmla="*/ 1850335 h 11309350"/>
              <a:gd name="connsiteX4" fmla="*/ 17617454 w 20105511"/>
              <a:gd name="connsiteY4" fmla="*/ 1850335 h 11309350"/>
              <a:gd name="connsiteX5" fmla="*/ 17617454 w 20105511"/>
              <a:gd name="connsiteY5" fmla="*/ 599081 h 11309350"/>
              <a:gd name="connsiteX6" fmla="*/ 17227596 w 20105511"/>
              <a:gd name="connsiteY6" fmla="*/ 599081 h 11309350"/>
              <a:gd name="connsiteX7" fmla="*/ 17750444 w 20105511"/>
              <a:gd name="connsiteY7" fmla="*/ 0 h 11309350"/>
              <a:gd name="connsiteX8" fmla="*/ 0 w 20105511"/>
              <a:gd name="connsiteY8" fmla="*/ 0 h 11309350"/>
              <a:gd name="connsiteX9" fmla="*/ 0 w 20105511"/>
              <a:gd name="connsiteY9" fmla="*/ 2757178 h 11309350"/>
              <a:gd name="connsiteX10" fmla="*/ 5780335 w 20105511"/>
              <a:gd name="connsiteY10" fmla="*/ 9379116 h 11309350"/>
              <a:gd name="connsiteX11" fmla="*/ 2212968 w 20105511"/>
              <a:gd name="connsiteY11" fmla="*/ 9379116 h 11309350"/>
              <a:gd name="connsiteX12" fmla="*/ 2212968 w 20105511"/>
              <a:gd name="connsiteY12" fmla="*/ 11309350 h 11309350"/>
              <a:gd name="connsiteX13" fmla="*/ 16328711 w 20105511"/>
              <a:gd name="connsiteY13" fmla="*/ 11309350 h 11309350"/>
              <a:gd name="connsiteX14" fmla="*/ 16328711 w 20105511"/>
              <a:gd name="connsiteY14" fmla="*/ 8696681 h 11309350"/>
              <a:gd name="connsiteX15" fmla="*/ 15067510 w 20105511"/>
              <a:gd name="connsiteY15" fmla="*/ 8696681 h 11309350"/>
              <a:gd name="connsiteX16" fmla="*/ 17227492 w 20105511"/>
              <a:gd name="connsiteY16" fmla="*/ 6221714 h 11309350"/>
              <a:gd name="connsiteX17" fmla="*/ 19387786 w 20105511"/>
              <a:gd name="connsiteY17" fmla="*/ 8696681 h 11309350"/>
              <a:gd name="connsiteX18" fmla="*/ 18126374 w 20105511"/>
              <a:gd name="connsiteY18" fmla="*/ 8696681 h 11309350"/>
              <a:gd name="connsiteX19" fmla="*/ 18126374 w 20105511"/>
              <a:gd name="connsiteY19" fmla="*/ 8712912 h 11309350"/>
              <a:gd name="connsiteX20" fmla="*/ 18134648 w 20105511"/>
              <a:gd name="connsiteY20" fmla="*/ 8703488 h 11309350"/>
              <a:gd name="connsiteX21" fmla="*/ 19212072 w 20105511"/>
              <a:gd name="connsiteY21" fmla="*/ 9937568 h 11309350"/>
              <a:gd name="connsiteX22" fmla="*/ 18583776 w 20105511"/>
              <a:gd name="connsiteY22" fmla="*/ 9937568 h 11309350"/>
              <a:gd name="connsiteX23" fmla="*/ 18583776 w 20105511"/>
              <a:gd name="connsiteY23" fmla="*/ 11309350 h 11309350"/>
              <a:gd name="connsiteX24" fmla="*/ 20105512 w 20105511"/>
              <a:gd name="connsiteY24" fmla="*/ 11309350 h 11309350"/>
              <a:gd name="connsiteX25" fmla="*/ 20105512 w 20105511"/>
              <a:gd name="connsiteY25" fmla="*/ 0 h 11309350"/>
              <a:gd name="connsiteX26" fmla="*/ 4159956 w 20105511"/>
              <a:gd name="connsiteY26" fmla="*/ 2043851 h 11309350"/>
              <a:gd name="connsiteX27" fmla="*/ 4086655 w 20105511"/>
              <a:gd name="connsiteY27" fmla="*/ 2043851 h 11309350"/>
              <a:gd name="connsiteX28" fmla="*/ 4086655 w 20105511"/>
              <a:gd name="connsiteY28" fmla="*/ 3813555 h 11309350"/>
              <a:gd name="connsiteX29" fmla="*/ 3407675 w 20105511"/>
              <a:gd name="connsiteY29" fmla="*/ 3813555 h 11309350"/>
              <a:gd name="connsiteX30" fmla="*/ 3407675 w 20105511"/>
              <a:gd name="connsiteY30" fmla="*/ 2043851 h 11309350"/>
              <a:gd name="connsiteX31" fmla="*/ 2932054 w 20105511"/>
              <a:gd name="connsiteY31" fmla="*/ 2043851 h 11309350"/>
              <a:gd name="connsiteX32" fmla="*/ 3747374 w 20105511"/>
              <a:gd name="connsiteY32" fmla="*/ 1143292 h 11309350"/>
              <a:gd name="connsiteX33" fmla="*/ 4562695 w 20105511"/>
              <a:gd name="connsiteY33" fmla="*/ 2043851 h 1130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105511" h="11309350">
                <a:moveTo>
                  <a:pt x="18040298" y="0"/>
                </a:moveTo>
                <a:lnTo>
                  <a:pt x="18563146" y="599081"/>
                </a:lnTo>
                <a:lnTo>
                  <a:pt x="18173288" y="599081"/>
                </a:lnTo>
                <a:lnTo>
                  <a:pt x="18173288" y="1850335"/>
                </a:lnTo>
                <a:lnTo>
                  <a:pt x="17617454" y="1850335"/>
                </a:lnTo>
                <a:lnTo>
                  <a:pt x="17617454" y="599081"/>
                </a:lnTo>
                <a:lnTo>
                  <a:pt x="17227596" y="599081"/>
                </a:lnTo>
                <a:lnTo>
                  <a:pt x="17750444" y="0"/>
                </a:lnTo>
                <a:lnTo>
                  <a:pt x="0" y="0"/>
                </a:lnTo>
                <a:lnTo>
                  <a:pt x="0" y="2757178"/>
                </a:lnTo>
                <a:lnTo>
                  <a:pt x="5780335" y="9379116"/>
                </a:lnTo>
                <a:lnTo>
                  <a:pt x="2212968" y="9379116"/>
                </a:lnTo>
                <a:lnTo>
                  <a:pt x="2212968" y="11309350"/>
                </a:lnTo>
                <a:lnTo>
                  <a:pt x="16328711" y="11309350"/>
                </a:lnTo>
                <a:lnTo>
                  <a:pt x="16328711" y="8696681"/>
                </a:lnTo>
                <a:lnTo>
                  <a:pt x="15067510" y="8696681"/>
                </a:lnTo>
                <a:lnTo>
                  <a:pt x="17227492" y="6221714"/>
                </a:lnTo>
                <a:lnTo>
                  <a:pt x="19387786" y="8696681"/>
                </a:lnTo>
                <a:lnTo>
                  <a:pt x="18126374" y="8696681"/>
                </a:lnTo>
                <a:lnTo>
                  <a:pt x="18126374" y="8712912"/>
                </a:lnTo>
                <a:lnTo>
                  <a:pt x="18134648" y="8703488"/>
                </a:lnTo>
                <a:lnTo>
                  <a:pt x="19212072" y="9937568"/>
                </a:lnTo>
                <a:lnTo>
                  <a:pt x="18583776" y="9937568"/>
                </a:lnTo>
                <a:lnTo>
                  <a:pt x="18583776" y="11309350"/>
                </a:lnTo>
                <a:lnTo>
                  <a:pt x="20105512" y="11309350"/>
                </a:lnTo>
                <a:lnTo>
                  <a:pt x="20105512" y="0"/>
                </a:lnTo>
                <a:close/>
                <a:moveTo>
                  <a:pt x="4159956" y="2043851"/>
                </a:moveTo>
                <a:lnTo>
                  <a:pt x="4086655" y="2043851"/>
                </a:lnTo>
                <a:lnTo>
                  <a:pt x="4086655" y="3813555"/>
                </a:lnTo>
                <a:lnTo>
                  <a:pt x="3407675" y="3813555"/>
                </a:lnTo>
                <a:lnTo>
                  <a:pt x="3407675" y="2043851"/>
                </a:lnTo>
                <a:lnTo>
                  <a:pt x="2932054" y="2043851"/>
                </a:lnTo>
                <a:lnTo>
                  <a:pt x="3747374" y="1143292"/>
                </a:lnTo>
                <a:lnTo>
                  <a:pt x="4562695" y="2043851"/>
                </a:lnTo>
                <a:close/>
              </a:path>
            </a:pathLst>
          </a:custGeom>
          <a:noFill/>
          <a:ln w="10468" cap="flat">
            <a:noFill/>
            <a:prstDash val="solid"/>
            <a:miter/>
          </a:ln>
        </p:spPr>
        <p:txBody>
          <a:bodyPr rtlCol="0" anchor="ctr"/>
          <a:lstStyle/>
          <a:p>
            <a:endParaRPr lang="en-US" sz="1092"/>
          </a:p>
        </p:txBody>
      </p:sp>
      <p:sp>
        <p:nvSpPr>
          <p:cNvPr id="30" name="Freeform 29">
            <a:extLst>
              <a:ext uri="{FF2B5EF4-FFF2-40B4-BE49-F238E27FC236}">
                <a16:creationId xmlns:a16="http://schemas.microsoft.com/office/drawing/2014/main" id="{F21EAE22-5BEC-8E40-9967-3A04E13F5068}"/>
              </a:ext>
            </a:extLst>
          </p:cNvPr>
          <p:cNvSpPr/>
          <p:nvPr/>
        </p:nvSpPr>
        <p:spPr>
          <a:xfrm>
            <a:off x="9137593" y="3772852"/>
            <a:ext cx="2616384" cy="3079750"/>
          </a:xfrm>
          <a:custGeom>
            <a:avLst/>
            <a:gdLst>
              <a:gd name="connsiteX0" fmla="*/ 2521985 w 4314307"/>
              <a:gd name="connsiteY0" fmla="*/ 3715750 h 5078735"/>
              <a:gd name="connsiteX1" fmla="*/ 1990445 w 4314307"/>
              <a:gd name="connsiteY1" fmla="*/ 3715750 h 5078735"/>
              <a:gd name="connsiteX2" fmla="*/ 3059179 w 4314307"/>
              <a:gd name="connsiteY2" fmla="*/ 2491198 h 5078735"/>
              <a:gd name="connsiteX3" fmla="*/ 3059179 w 4314307"/>
              <a:gd name="connsiteY3" fmla="*/ 2474967 h 5078735"/>
              <a:gd name="connsiteX4" fmla="*/ 3254266 w 4314307"/>
              <a:gd name="connsiteY4" fmla="*/ 2474967 h 5078735"/>
              <a:gd name="connsiteX5" fmla="*/ 4320276 w 4314307"/>
              <a:gd name="connsiteY5" fmla="*/ 2474967 h 5078735"/>
              <a:gd name="connsiteX6" fmla="*/ 2159981 w 4314307"/>
              <a:gd name="connsiteY6" fmla="*/ 0 h 5078735"/>
              <a:gd name="connsiteX7" fmla="*/ 0 w 4314307"/>
              <a:gd name="connsiteY7" fmla="*/ 2474967 h 5078735"/>
              <a:gd name="connsiteX8" fmla="*/ 1065907 w 4314307"/>
              <a:gd name="connsiteY8" fmla="*/ 2474967 h 5078735"/>
              <a:gd name="connsiteX9" fmla="*/ 1260993 w 4314307"/>
              <a:gd name="connsiteY9" fmla="*/ 2474967 h 5078735"/>
              <a:gd name="connsiteX10" fmla="*/ 1260993 w 4314307"/>
              <a:gd name="connsiteY10" fmla="*/ 5087637 h 5078735"/>
              <a:gd name="connsiteX11" fmla="*/ 2619267 w 4314307"/>
              <a:gd name="connsiteY11" fmla="*/ 5087637 h 5078735"/>
              <a:gd name="connsiteX12" fmla="*/ 2619267 w 4314307"/>
              <a:gd name="connsiteY12" fmla="*/ 3715750 h 5078735"/>
              <a:gd name="connsiteX13" fmla="*/ 2521985 w 4314307"/>
              <a:gd name="connsiteY13" fmla="*/ 3715750 h 5078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14307" h="5078735">
                <a:moveTo>
                  <a:pt x="2521985" y="3715750"/>
                </a:moveTo>
                <a:lnTo>
                  <a:pt x="1990445" y="3715750"/>
                </a:lnTo>
                <a:lnTo>
                  <a:pt x="3059179" y="2491198"/>
                </a:lnTo>
                <a:lnTo>
                  <a:pt x="3059179" y="2474967"/>
                </a:lnTo>
                <a:lnTo>
                  <a:pt x="3254266" y="2474967"/>
                </a:lnTo>
                <a:lnTo>
                  <a:pt x="4320276" y="2474967"/>
                </a:lnTo>
                <a:lnTo>
                  <a:pt x="2159981" y="0"/>
                </a:lnTo>
                <a:lnTo>
                  <a:pt x="0" y="2474967"/>
                </a:lnTo>
                <a:lnTo>
                  <a:pt x="1065907" y="2474967"/>
                </a:lnTo>
                <a:lnTo>
                  <a:pt x="1260993" y="2474967"/>
                </a:lnTo>
                <a:lnTo>
                  <a:pt x="1260993" y="5087637"/>
                </a:lnTo>
                <a:lnTo>
                  <a:pt x="2619267" y="5087637"/>
                </a:lnTo>
                <a:lnTo>
                  <a:pt x="2619267" y="3715750"/>
                </a:lnTo>
                <a:lnTo>
                  <a:pt x="2521985" y="3715750"/>
                </a:lnTo>
                <a:close/>
              </a:path>
            </a:pathLst>
          </a:custGeom>
          <a:solidFill>
            <a:schemeClr val="bg2"/>
          </a:solidFill>
          <a:ln w="10468" cap="flat">
            <a:noFill/>
            <a:prstDash val="solid"/>
            <a:miter/>
          </a:ln>
        </p:spPr>
        <p:txBody>
          <a:bodyPr rtlCol="0" anchor="ctr"/>
          <a:lstStyle/>
          <a:p>
            <a:endParaRPr lang="en-US" sz="1092"/>
          </a:p>
        </p:txBody>
      </p:sp>
      <p:sp>
        <p:nvSpPr>
          <p:cNvPr id="31" name="Freeform 30">
            <a:extLst>
              <a:ext uri="{FF2B5EF4-FFF2-40B4-BE49-F238E27FC236}">
                <a16:creationId xmlns:a16="http://schemas.microsoft.com/office/drawing/2014/main" id="{0E9A12D2-8AA8-F946-B416-BCC135123F67}"/>
              </a:ext>
            </a:extLst>
          </p:cNvPr>
          <p:cNvSpPr/>
          <p:nvPr/>
        </p:nvSpPr>
        <p:spPr>
          <a:xfrm>
            <a:off x="10447563" y="0"/>
            <a:ext cx="806507" cy="1117600"/>
          </a:xfrm>
          <a:custGeom>
            <a:avLst/>
            <a:gdLst>
              <a:gd name="connsiteX0" fmla="*/ 329542 w 1329895"/>
              <a:gd name="connsiteY0" fmla="*/ 599081 h 1843005"/>
              <a:gd name="connsiteX1" fmla="*/ 389858 w 1329895"/>
              <a:gd name="connsiteY1" fmla="*/ 599081 h 1843005"/>
              <a:gd name="connsiteX2" fmla="*/ 389858 w 1329895"/>
              <a:gd name="connsiteY2" fmla="*/ 1850335 h 1843005"/>
              <a:gd name="connsiteX3" fmla="*/ 945691 w 1329895"/>
              <a:gd name="connsiteY3" fmla="*/ 1850335 h 1843005"/>
              <a:gd name="connsiteX4" fmla="*/ 945691 w 1329895"/>
              <a:gd name="connsiteY4" fmla="*/ 599081 h 1843005"/>
              <a:gd name="connsiteX5" fmla="*/ 1006008 w 1329895"/>
              <a:gd name="connsiteY5" fmla="*/ 599081 h 1843005"/>
              <a:gd name="connsiteX6" fmla="*/ 1335550 w 1329895"/>
              <a:gd name="connsiteY6" fmla="*/ 599081 h 1843005"/>
              <a:gd name="connsiteX7" fmla="*/ 812702 w 1329895"/>
              <a:gd name="connsiteY7" fmla="*/ 0 h 1843005"/>
              <a:gd name="connsiteX8" fmla="*/ 522847 w 1329895"/>
              <a:gd name="connsiteY8" fmla="*/ 0 h 1843005"/>
              <a:gd name="connsiteX9" fmla="*/ 0 w 1329895"/>
              <a:gd name="connsiteY9" fmla="*/ 599081 h 1843005"/>
              <a:gd name="connsiteX10" fmla="*/ 329542 w 1329895"/>
              <a:gd name="connsiteY10" fmla="*/ 599081 h 1843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29895" h="1843005">
                <a:moveTo>
                  <a:pt x="329542" y="599081"/>
                </a:moveTo>
                <a:lnTo>
                  <a:pt x="389858" y="599081"/>
                </a:lnTo>
                <a:lnTo>
                  <a:pt x="389858" y="1850335"/>
                </a:lnTo>
                <a:lnTo>
                  <a:pt x="945691" y="1850335"/>
                </a:lnTo>
                <a:lnTo>
                  <a:pt x="945691" y="599081"/>
                </a:lnTo>
                <a:lnTo>
                  <a:pt x="1006008" y="599081"/>
                </a:lnTo>
                <a:lnTo>
                  <a:pt x="1335550" y="599081"/>
                </a:lnTo>
                <a:lnTo>
                  <a:pt x="812702" y="0"/>
                </a:lnTo>
                <a:lnTo>
                  <a:pt x="522847" y="0"/>
                </a:lnTo>
                <a:lnTo>
                  <a:pt x="0" y="599081"/>
                </a:lnTo>
                <a:lnTo>
                  <a:pt x="329542" y="599081"/>
                </a:lnTo>
                <a:close/>
              </a:path>
            </a:pathLst>
          </a:custGeom>
          <a:solidFill>
            <a:schemeClr val="bg2"/>
          </a:solidFill>
          <a:ln w="10468" cap="flat">
            <a:noFill/>
            <a:prstDash val="solid"/>
            <a:miter/>
          </a:ln>
        </p:spPr>
        <p:txBody>
          <a:bodyPr rtlCol="0" anchor="ctr"/>
          <a:lstStyle/>
          <a:p>
            <a:endParaRPr lang="en-US" sz="1092"/>
          </a:p>
        </p:txBody>
      </p:sp>
      <p:sp>
        <p:nvSpPr>
          <p:cNvPr id="32" name="Freeform 31">
            <a:extLst>
              <a:ext uri="{FF2B5EF4-FFF2-40B4-BE49-F238E27FC236}">
                <a16:creationId xmlns:a16="http://schemas.microsoft.com/office/drawing/2014/main" id="{F3A8355C-EFE2-5143-8053-D6C8EEEE50F2}"/>
              </a:ext>
            </a:extLst>
          </p:cNvPr>
          <p:cNvSpPr/>
          <p:nvPr/>
        </p:nvSpPr>
        <p:spPr>
          <a:xfrm>
            <a:off x="10344685" y="5277803"/>
            <a:ext cx="1301841" cy="1574800"/>
          </a:xfrm>
          <a:custGeom>
            <a:avLst/>
            <a:gdLst>
              <a:gd name="connsiteX0" fmla="*/ 1622578 w 2146682"/>
              <a:gd name="connsiteY0" fmla="*/ 1233975 h 2596961"/>
              <a:gd name="connsiteX1" fmla="*/ 2154013 w 2146682"/>
              <a:gd name="connsiteY1" fmla="*/ 1233975 h 2596961"/>
              <a:gd name="connsiteX2" fmla="*/ 1077006 w 2146682"/>
              <a:gd name="connsiteY2" fmla="*/ 0 h 2596961"/>
              <a:gd name="connsiteX3" fmla="*/ 1068734 w 2146682"/>
              <a:gd name="connsiteY3" fmla="*/ 9424 h 2596961"/>
              <a:gd name="connsiteX4" fmla="*/ 0 w 2146682"/>
              <a:gd name="connsiteY4" fmla="*/ 1233975 h 2596961"/>
              <a:gd name="connsiteX5" fmla="*/ 531540 w 2146682"/>
              <a:gd name="connsiteY5" fmla="*/ 1233975 h 2596961"/>
              <a:gd name="connsiteX6" fmla="*/ 628821 w 2146682"/>
              <a:gd name="connsiteY6" fmla="*/ 1233975 h 2596961"/>
              <a:gd name="connsiteX7" fmla="*/ 628821 w 2146682"/>
              <a:gd name="connsiteY7" fmla="*/ 2605863 h 2596961"/>
              <a:gd name="connsiteX8" fmla="*/ 1525297 w 2146682"/>
              <a:gd name="connsiteY8" fmla="*/ 2605863 h 2596961"/>
              <a:gd name="connsiteX9" fmla="*/ 1525297 w 2146682"/>
              <a:gd name="connsiteY9" fmla="*/ 1233975 h 2596961"/>
              <a:gd name="connsiteX10" fmla="*/ 1622578 w 2146682"/>
              <a:gd name="connsiteY10" fmla="*/ 1233975 h 2596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46682" h="2596961">
                <a:moveTo>
                  <a:pt x="1622578" y="1233975"/>
                </a:moveTo>
                <a:lnTo>
                  <a:pt x="2154013" y="1233975"/>
                </a:lnTo>
                <a:lnTo>
                  <a:pt x="1077006" y="0"/>
                </a:lnTo>
                <a:lnTo>
                  <a:pt x="1068734" y="9424"/>
                </a:lnTo>
                <a:lnTo>
                  <a:pt x="0" y="1233975"/>
                </a:lnTo>
                <a:lnTo>
                  <a:pt x="531540" y="1233975"/>
                </a:lnTo>
                <a:lnTo>
                  <a:pt x="628821" y="1233975"/>
                </a:lnTo>
                <a:lnTo>
                  <a:pt x="628821" y="2605863"/>
                </a:lnTo>
                <a:lnTo>
                  <a:pt x="1525297" y="2605863"/>
                </a:lnTo>
                <a:lnTo>
                  <a:pt x="1525297" y="1233975"/>
                </a:lnTo>
                <a:lnTo>
                  <a:pt x="1622578" y="1233975"/>
                </a:lnTo>
                <a:close/>
              </a:path>
            </a:pathLst>
          </a:custGeom>
          <a:solidFill>
            <a:srgbClr val="12110C"/>
          </a:solidFill>
          <a:ln w="10468" cap="flat">
            <a:noFill/>
            <a:prstDash val="solid"/>
            <a:miter/>
          </a:ln>
        </p:spPr>
        <p:txBody>
          <a:bodyPr rtlCol="0" anchor="ctr"/>
          <a:lstStyle/>
          <a:p>
            <a:endParaRPr lang="en-US" sz="1092"/>
          </a:p>
        </p:txBody>
      </p:sp>
      <p:sp>
        <p:nvSpPr>
          <p:cNvPr id="33" name="Freeform 32">
            <a:extLst>
              <a:ext uri="{FF2B5EF4-FFF2-40B4-BE49-F238E27FC236}">
                <a16:creationId xmlns:a16="http://schemas.microsoft.com/office/drawing/2014/main" id="{FA439275-451E-A445-A4F8-E39227462CF3}"/>
              </a:ext>
            </a:extLst>
          </p:cNvPr>
          <p:cNvSpPr/>
          <p:nvPr/>
        </p:nvSpPr>
        <p:spPr>
          <a:xfrm>
            <a:off x="0" y="1671955"/>
            <a:ext cx="3499096" cy="5181600"/>
          </a:xfrm>
          <a:custGeom>
            <a:avLst/>
            <a:gdLst>
              <a:gd name="connsiteX0" fmla="*/ 2764613 w 5769862"/>
              <a:gd name="connsiteY0" fmla="*/ 6621939 h 8544842"/>
              <a:gd name="connsiteX1" fmla="*/ 5779916 w 5769862"/>
              <a:gd name="connsiteY1" fmla="*/ 6621939 h 8544842"/>
              <a:gd name="connsiteX2" fmla="*/ 0 w 5769862"/>
              <a:gd name="connsiteY2" fmla="*/ 0 h 8544842"/>
              <a:gd name="connsiteX3" fmla="*/ 0 w 5769862"/>
              <a:gd name="connsiteY3" fmla="*/ 8552172 h 8544842"/>
              <a:gd name="connsiteX4" fmla="*/ 2212968 w 5769862"/>
              <a:gd name="connsiteY4" fmla="*/ 8552172 h 8544842"/>
              <a:gd name="connsiteX5" fmla="*/ 2212968 w 5769862"/>
              <a:gd name="connsiteY5" fmla="*/ 6621939 h 8544842"/>
              <a:gd name="connsiteX6" fmla="*/ 2764613 w 5769862"/>
              <a:gd name="connsiteY6" fmla="*/ 6621939 h 854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9862" h="8544842">
                <a:moveTo>
                  <a:pt x="2764613" y="6621939"/>
                </a:moveTo>
                <a:lnTo>
                  <a:pt x="5779916" y="6621939"/>
                </a:lnTo>
                <a:lnTo>
                  <a:pt x="0" y="0"/>
                </a:lnTo>
                <a:lnTo>
                  <a:pt x="0" y="8552172"/>
                </a:lnTo>
                <a:lnTo>
                  <a:pt x="2212968" y="8552172"/>
                </a:lnTo>
                <a:lnTo>
                  <a:pt x="2212968" y="6621939"/>
                </a:lnTo>
                <a:lnTo>
                  <a:pt x="2764613" y="6621939"/>
                </a:lnTo>
                <a:close/>
              </a:path>
            </a:pathLst>
          </a:custGeom>
          <a:solidFill>
            <a:schemeClr val="bg2"/>
          </a:solidFill>
          <a:ln w="10468" cap="flat">
            <a:noFill/>
            <a:prstDash val="solid"/>
            <a:miter/>
          </a:ln>
        </p:spPr>
        <p:txBody>
          <a:bodyPr rtlCol="0" anchor="ctr"/>
          <a:lstStyle/>
          <a:p>
            <a:endParaRPr lang="en-US" sz="1092"/>
          </a:p>
        </p:txBody>
      </p:sp>
      <p:sp>
        <p:nvSpPr>
          <p:cNvPr id="34" name="Freeform 33">
            <a:extLst>
              <a:ext uri="{FF2B5EF4-FFF2-40B4-BE49-F238E27FC236}">
                <a16:creationId xmlns:a16="http://schemas.microsoft.com/office/drawing/2014/main" id="{1FE3F521-71BA-6E4A-AA03-A383E4DBDDA9}"/>
              </a:ext>
            </a:extLst>
          </p:cNvPr>
          <p:cNvSpPr/>
          <p:nvPr/>
        </p:nvSpPr>
        <p:spPr>
          <a:xfrm>
            <a:off x="1777935" y="693102"/>
            <a:ext cx="984319" cy="1612900"/>
          </a:xfrm>
          <a:custGeom>
            <a:avLst/>
            <a:gdLst>
              <a:gd name="connsiteX0" fmla="*/ 0 w 1623101"/>
              <a:gd name="connsiteY0" fmla="*/ 900873 h 2659791"/>
              <a:gd name="connsiteX1" fmla="*/ 402320 w 1623101"/>
              <a:gd name="connsiteY1" fmla="*/ 900873 h 2659791"/>
              <a:gd name="connsiteX2" fmla="*/ 475935 w 1623101"/>
              <a:gd name="connsiteY2" fmla="*/ 900873 h 2659791"/>
              <a:gd name="connsiteX3" fmla="*/ 475935 w 1623101"/>
              <a:gd name="connsiteY3" fmla="*/ 2670263 h 2659791"/>
              <a:gd name="connsiteX4" fmla="*/ 1154706 w 1623101"/>
              <a:gd name="connsiteY4" fmla="*/ 2670263 h 2659791"/>
              <a:gd name="connsiteX5" fmla="*/ 1154706 w 1623101"/>
              <a:gd name="connsiteY5" fmla="*/ 900873 h 2659791"/>
              <a:gd name="connsiteX6" fmla="*/ 1228216 w 1623101"/>
              <a:gd name="connsiteY6" fmla="*/ 900873 h 2659791"/>
              <a:gd name="connsiteX7" fmla="*/ 1630641 w 1623101"/>
              <a:gd name="connsiteY7" fmla="*/ 900873 h 2659791"/>
              <a:gd name="connsiteX8" fmla="*/ 815320 w 1623101"/>
              <a:gd name="connsiteY8" fmla="*/ 0 h 2659791"/>
              <a:gd name="connsiteX9" fmla="*/ 0 w 1623101"/>
              <a:gd name="connsiteY9" fmla="*/ 900873 h 2659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3101" h="2659791">
                <a:moveTo>
                  <a:pt x="0" y="900873"/>
                </a:moveTo>
                <a:lnTo>
                  <a:pt x="402320" y="900873"/>
                </a:lnTo>
                <a:lnTo>
                  <a:pt x="475935" y="900873"/>
                </a:lnTo>
                <a:lnTo>
                  <a:pt x="475935" y="2670263"/>
                </a:lnTo>
                <a:lnTo>
                  <a:pt x="1154706" y="2670263"/>
                </a:lnTo>
                <a:lnTo>
                  <a:pt x="1154706" y="900873"/>
                </a:lnTo>
                <a:lnTo>
                  <a:pt x="1228216" y="900873"/>
                </a:lnTo>
                <a:lnTo>
                  <a:pt x="1630641" y="900873"/>
                </a:lnTo>
                <a:lnTo>
                  <a:pt x="815320" y="0"/>
                </a:lnTo>
                <a:lnTo>
                  <a:pt x="0" y="900873"/>
                </a:lnTo>
                <a:close/>
              </a:path>
            </a:pathLst>
          </a:custGeom>
          <a:solidFill>
            <a:srgbClr val="12110C"/>
          </a:solidFill>
          <a:ln w="10468" cap="flat">
            <a:noFill/>
            <a:prstDash val="solid"/>
            <a:miter/>
          </a:ln>
        </p:spPr>
        <p:txBody>
          <a:bodyPr rtlCol="0" anchor="ctr"/>
          <a:lstStyle/>
          <a:p>
            <a:endParaRPr lang="en-US" sz="1092"/>
          </a:p>
        </p:txBody>
      </p:sp>
      <p:pic>
        <p:nvPicPr>
          <p:cNvPr id="18" name="Graphic 17">
            <a:extLst>
              <a:ext uri="{FF2B5EF4-FFF2-40B4-BE49-F238E27FC236}">
                <a16:creationId xmlns:a16="http://schemas.microsoft.com/office/drawing/2014/main" id="{601146A2-B604-8B48-842B-0D3F2A5A7307}"/>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380999" y="6225176"/>
            <a:ext cx="402328" cy="251437"/>
          </a:xfrm>
          <a:prstGeom prst="rect">
            <a:avLst/>
          </a:prstGeom>
        </p:spPr>
      </p:pic>
    </p:spTree>
    <p:extLst>
      <p:ext uri="{BB962C8B-B14F-4D97-AF65-F5344CB8AC3E}">
        <p14:creationId xmlns:p14="http://schemas.microsoft.com/office/powerpoint/2010/main" val="28549235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tatement Slide-2-PURPLE">
    <p:bg>
      <p:bgPr>
        <a:solidFill>
          <a:schemeClr val="accent1"/>
        </a:solidFill>
        <a:effectLst/>
      </p:bgPr>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5BB5ABA8-D81B-4246-B042-F66DC8E9E83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12192856" cy="6858000"/>
          </a:xfrm>
          <a:prstGeom prst="rect">
            <a:avLst/>
          </a:prstGeom>
        </p:spPr>
      </p:pic>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bg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12022"/>
            <a:ext cx="5911156" cy="2566814"/>
          </a:xfrm>
          <a:prstGeom prst="rect">
            <a:avLst/>
          </a:prstGeom>
        </p:spPr>
        <p:txBody>
          <a:bodyPr/>
          <a:lstStyle>
            <a:lvl1pPr marL="0" indent="0" algn="ctr">
              <a:buNone/>
              <a:defRPr>
                <a:solidFill>
                  <a:schemeClr val="bg1"/>
                </a:solidFill>
              </a:defRPr>
            </a:lvl1pPr>
            <a:lvl2pPr algn="ctr">
              <a:defRPr/>
            </a:lvl2pPr>
            <a:lvl3pPr algn="ctr">
              <a:defRPr/>
            </a:lvl3pPr>
            <a:lvl4pPr algn="ctr">
              <a:defRPr/>
            </a:lvl4pPr>
            <a:lvl5pPr algn="ctr">
              <a:defRPr/>
            </a:lvl5pPr>
          </a:lstStyle>
          <a:p>
            <a:pPr lvl="0"/>
            <a:r>
              <a:rPr lang="en-US"/>
              <a:t>Click to edit Master text styles</a:t>
            </a:r>
          </a:p>
        </p:txBody>
      </p:sp>
      <p:pic>
        <p:nvPicPr>
          <p:cNvPr id="9" name="Graphic 8">
            <a:extLst>
              <a:ext uri="{FF2B5EF4-FFF2-40B4-BE49-F238E27FC236}">
                <a16:creationId xmlns:a16="http://schemas.microsoft.com/office/drawing/2014/main" id="{F7A8BEEC-C09A-5F48-9F3E-AFF3BCEE53AC}"/>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1448073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SALMON">
    <p:bg>
      <p:bgPr>
        <a:solidFill>
          <a:schemeClr val="tx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9" name="Group 8">
            <a:extLst>
              <a:ext uri="{FF2B5EF4-FFF2-40B4-BE49-F238E27FC236}">
                <a16:creationId xmlns:a16="http://schemas.microsoft.com/office/drawing/2014/main" id="{6CAFE91E-87AB-B04F-870C-3A03AECF9B0C}"/>
              </a:ext>
            </a:extLst>
          </p:cNvPr>
          <p:cNvGrpSpPr/>
          <p:nvPr userDrawn="1"/>
        </p:nvGrpSpPr>
        <p:grpSpPr>
          <a:xfrm>
            <a:off x="4571038" y="-1"/>
            <a:ext cx="3049925" cy="6858001"/>
            <a:chOff x="7537450" y="-1"/>
            <a:chExt cx="5029200" cy="11309351"/>
          </a:xfrm>
        </p:grpSpPr>
        <p:pic>
          <p:nvPicPr>
            <p:cNvPr id="10" name="Graphic 9">
              <a:extLst>
                <a:ext uri="{FF2B5EF4-FFF2-40B4-BE49-F238E27FC236}">
                  <a16:creationId xmlns:a16="http://schemas.microsoft.com/office/drawing/2014/main" id="{20352EC3-355F-4044-8482-B839333781A8}"/>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1" name="Graphic 10">
              <a:extLst>
                <a:ext uri="{FF2B5EF4-FFF2-40B4-BE49-F238E27FC236}">
                  <a16:creationId xmlns:a16="http://schemas.microsoft.com/office/drawing/2014/main" id="{15F39071-65E5-9747-8D5B-013D0037C1E0}"/>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6" name="object 7">
            <a:extLst>
              <a:ext uri="{FF2B5EF4-FFF2-40B4-BE49-F238E27FC236}">
                <a16:creationId xmlns:a16="http://schemas.microsoft.com/office/drawing/2014/main" id="{9652719F-28B5-8049-8CF4-FDE70E4F70B4}"/>
              </a:ext>
            </a:extLst>
          </p:cNvPr>
          <p:cNvSpPr/>
          <p:nvPr userDrawn="1"/>
        </p:nvSpPr>
        <p:spPr>
          <a:xfrm>
            <a:off x="10414000" y="6001567"/>
            <a:ext cx="1397000" cy="468644"/>
          </a:xfrm>
          <a:prstGeom prst="rect">
            <a:avLst/>
          </a:prstGeom>
          <a:blipFill>
            <a:blip r:embed="rId4" cstate="print"/>
            <a:stretch>
              <a:fillRect/>
            </a:stretch>
          </a:blipFill>
        </p:spPr>
        <p:txBody>
          <a:bodyPr wrap="square" lIns="0" tIns="0" rIns="0" bIns="0" rtlCol="0"/>
          <a:lstStyle/>
          <a:p>
            <a:endParaRPr sz="1092"/>
          </a:p>
        </p:txBody>
      </p:sp>
      <p:pic>
        <p:nvPicPr>
          <p:cNvPr id="7" name="Graphic 6">
            <a:extLst>
              <a:ext uri="{FF2B5EF4-FFF2-40B4-BE49-F238E27FC236}">
                <a16:creationId xmlns:a16="http://schemas.microsoft.com/office/drawing/2014/main" id="{CFDCD428-0980-AC46-B88E-E0EB8131B540}"/>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0998" y="5987121"/>
            <a:ext cx="783244" cy="489493"/>
          </a:xfrm>
          <a:prstGeom prst="rect">
            <a:avLst/>
          </a:prstGeom>
        </p:spPr>
      </p:pic>
    </p:spTree>
    <p:extLst>
      <p:ext uri="{BB962C8B-B14F-4D97-AF65-F5344CB8AC3E}">
        <p14:creationId xmlns:p14="http://schemas.microsoft.com/office/powerpoint/2010/main" val="33601658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tatement Slide-2-SALMON">
    <p:bg>
      <p:bgPr>
        <a:solidFill>
          <a:schemeClr val="tx2"/>
        </a:solidFill>
        <a:effectLst/>
      </p:bgPr>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5BB5ABA8-D81B-4246-B042-F66DC8E9E83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12192856" cy="6858000"/>
          </a:xfrm>
          <a:prstGeom prst="rect">
            <a:avLst/>
          </a:prstGeom>
        </p:spPr>
      </p:pic>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tx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12022"/>
            <a:ext cx="5911156" cy="2566814"/>
          </a:xfrm>
          <a:prstGeom prst="rect">
            <a:avLst/>
          </a:prstGeom>
        </p:spPr>
        <p:txBody>
          <a:bodyPr/>
          <a:lstStyle>
            <a:lvl1pPr marL="0" indent="0" algn="ctr">
              <a:buNone/>
              <a:defRPr/>
            </a:lvl1pPr>
            <a:lvl2pPr algn="ctr">
              <a:defRPr/>
            </a:lvl2pPr>
            <a:lvl3pPr algn="ctr">
              <a:defRPr/>
            </a:lvl3pPr>
            <a:lvl4pPr algn="ctr">
              <a:defRPr/>
            </a:lvl4pPr>
            <a:lvl5pPr algn="ctr">
              <a:defRPr/>
            </a:lvl5pPr>
          </a:lstStyle>
          <a:p>
            <a:pPr lvl="0"/>
            <a:r>
              <a:rPr lang="en-US"/>
              <a:t>Click to edit Master text styles</a:t>
            </a:r>
          </a:p>
        </p:txBody>
      </p:sp>
      <p:pic>
        <p:nvPicPr>
          <p:cNvPr id="9" name="Graphic 8">
            <a:extLst>
              <a:ext uri="{FF2B5EF4-FFF2-40B4-BE49-F238E27FC236}">
                <a16:creationId xmlns:a16="http://schemas.microsoft.com/office/drawing/2014/main" id="{12201EE3-CFD1-C042-8CEC-DB893FAF414F}"/>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30086511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tatement Slide-2-RED">
    <p:bg>
      <p:bgPr>
        <a:solidFill>
          <a:schemeClr val="bg2"/>
        </a:solidFill>
        <a:effectLst/>
      </p:bgPr>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5BB5ABA8-D81B-4246-B042-F66DC8E9E83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12192856" cy="6858000"/>
          </a:xfrm>
          <a:prstGeom prst="rect">
            <a:avLst/>
          </a:prstGeom>
        </p:spPr>
      </p:pic>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bg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12022"/>
            <a:ext cx="5911156" cy="2566814"/>
          </a:xfrm>
          <a:prstGeom prst="rect">
            <a:avLst/>
          </a:prstGeom>
        </p:spPr>
        <p:txBody>
          <a:bodyPr/>
          <a:lstStyle>
            <a:lvl1pPr marL="0" indent="0" algn="ctr">
              <a:buNone/>
              <a:defRPr>
                <a:solidFill>
                  <a:schemeClr val="bg1"/>
                </a:solidFill>
              </a:defRPr>
            </a:lvl1pPr>
            <a:lvl2pPr algn="ctr">
              <a:defRPr/>
            </a:lvl2pPr>
            <a:lvl3pPr algn="ctr">
              <a:defRPr/>
            </a:lvl3pPr>
            <a:lvl4pPr algn="ctr">
              <a:defRPr/>
            </a:lvl4pPr>
            <a:lvl5pPr algn="ctr">
              <a:defRPr/>
            </a:lvl5pPr>
          </a:lstStyle>
          <a:p>
            <a:pPr lvl="0"/>
            <a:r>
              <a:rPr lang="en-US"/>
              <a:t>Click to edit Master text styles</a:t>
            </a:r>
          </a:p>
        </p:txBody>
      </p:sp>
      <p:pic>
        <p:nvPicPr>
          <p:cNvPr id="10" name="Graphic 9">
            <a:extLst>
              <a:ext uri="{FF2B5EF4-FFF2-40B4-BE49-F238E27FC236}">
                <a16:creationId xmlns:a16="http://schemas.microsoft.com/office/drawing/2014/main" id="{8C4D7415-6AAE-5741-80B4-D9F354A6C5C5}"/>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191118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50-50-SALMON">
    <p:bg>
      <p:bgPr>
        <a:solidFill>
          <a:schemeClr val="tx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2" y="938800"/>
            <a:ext cx="5472298" cy="988091"/>
          </a:xfrm>
          <a:prstGeom prst="rect">
            <a:avLst/>
          </a:prstGeom>
        </p:spPr>
        <p:txBody>
          <a:bodyPr wrap="square" anchor="t" anchorCtr="0">
            <a:spAutoFit/>
          </a:bodyPr>
          <a:lstStyle>
            <a:lvl1pPr algn="l">
              <a:defRPr sz="3638" cap="all" baseline="0">
                <a:solidFill>
                  <a:schemeClr val="tx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57971" y="1845680"/>
            <a:ext cx="5451089" cy="3726298"/>
          </a:xfrm>
          <a:prstGeom prst="rect">
            <a:avLst/>
          </a:prstGeom>
        </p:spPr>
        <p:txBody>
          <a:bodyPr/>
          <a:lstStyle>
            <a:lvl1pPr algn="l">
              <a:defRPr>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a:t>Click to edit Master text styles</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6044810" cy="6858000"/>
          </a:xfrm>
          <a:prstGeom prst="rect">
            <a:avLst/>
          </a:prstGeom>
          <a:solidFill>
            <a:schemeClr val="tx1"/>
          </a:solidFill>
        </p:spPr>
        <p:txBody>
          <a:bodyPr/>
          <a:lstStyle/>
          <a:p>
            <a:endParaRPr lang="en-US"/>
          </a:p>
        </p:txBody>
      </p:sp>
    </p:spTree>
    <p:extLst>
      <p:ext uri="{BB962C8B-B14F-4D97-AF65-F5344CB8AC3E}">
        <p14:creationId xmlns:p14="http://schemas.microsoft.com/office/powerpoint/2010/main" val="37936280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50-50-RED">
    <p:bg>
      <p:bgPr>
        <a:solidFill>
          <a:schemeClr val="bg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2" y="938800"/>
            <a:ext cx="5472298" cy="988091"/>
          </a:xfrm>
          <a:prstGeom prst="rect">
            <a:avLst/>
          </a:prstGeom>
        </p:spPr>
        <p:txBody>
          <a:bodyPr wrap="square" anchor="t" anchorCtr="0">
            <a:spAutoFit/>
          </a:bodyPr>
          <a:lstStyle>
            <a:lvl1pPr algn="l">
              <a:defRPr sz="3638" cap="all" baseline="0">
                <a:solidFill>
                  <a:schemeClr val="bg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57971" y="1845680"/>
            <a:ext cx="5451089" cy="3726298"/>
          </a:xfrm>
          <a:prstGeom prst="rect">
            <a:avLst/>
          </a:prstGeom>
        </p:spPr>
        <p:txBody>
          <a:bodyPr/>
          <a:lstStyle>
            <a:lvl1pPr algn="l">
              <a:defRPr>
                <a:solidFill>
                  <a:schemeClr val="bg1"/>
                </a:solidFill>
              </a:defRPr>
            </a:lvl1pPr>
            <a:lvl2pPr algn="l">
              <a:defRPr>
                <a:solidFill>
                  <a:schemeClr val="bg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a:t>Click to edit Master text styles</a:t>
            </a:r>
          </a:p>
          <a:p>
            <a:pPr lvl="1"/>
            <a:r>
              <a:rPr lang="en-US"/>
              <a:t>Level 2</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6044810" cy="6858000"/>
          </a:xfrm>
          <a:prstGeom prst="rect">
            <a:avLst/>
          </a:prstGeom>
          <a:solidFill>
            <a:schemeClr val="tx1"/>
          </a:solidFill>
        </p:spPr>
        <p:txBody>
          <a:bodyPr/>
          <a:lstStyle/>
          <a:p>
            <a:endParaRPr lang="en-US"/>
          </a:p>
        </p:txBody>
      </p:sp>
      <p:pic>
        <p:nvPicPr>
          <p:cNvPr id="10" name="Graphic 9">
            <a:extLst>
              <a:ext uri="{FF2B5EF4-FFF2-40B4-BE49-F238E27FC236}">
                <a16:creationId xmlns:a16="http://schemas.microsoft.com/office/drawing/2014/main" id="{CB538677-DBDA-1C42-BE94-3729D5FA139E}"/>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380999" y="6225176"/>
            <a:ext cx="402328" cy="251437"/>
          </a:xfrm>
          <a:prstGeom prst="rect">
            <a:avLst/>
          </a:prstGeom>
        </p:spPr>
      </p:pic>
    </p:spTree>
    <p:extLst>
      <p:ext uri="{BB962C8B-B14F-4D97-AF65-F5344CB8AC3E}">
        <p14:creationId xmlns:p14="http://schemas.microsoft.com/office/powerpoint/2010/main" val="39403199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0-50-WHITE">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2" y="938800"/>
            <a:ext cx="5472298" cy="988091"/>
          </a:xfrm>
          <a:prstGeom prst="rect">
            <a:avLst/>
          </a:prstGeom>
        </p:spPr>
        <p:txBody>
          <a:bodyPr wrap="square" anchor="t" anchorCtr="0">
            <a:spAutoFit/>
          </a:bodyPr>
          <a:lstStyle>
            <a:lvl1pPr algn="l">
              <a:defRPr sz="3638" cap="all" baseline="0">
                <a:solidFill>
                  <a:schemeClr val="tx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57971" y="1845680"/>
            <a:ext cx="5451089" cy="3726298"/>
          </a:xfrm>
          <a:prstGeom prst="rect">
            <a:avLst/>
          </a:prstGeom>
        </p:spPr>
        <p:txBody>
          <a:bodyPr/>
          <a:lstStyle>
            <a:lvl1pPr algn="l">
              <a:defRPr>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a:t>Click to edit Master text styles</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6044810" cy="6858000"/>
          </a:xfrm>
          <a:prstGeom prst="rect">
            <a:avLst/>
          </a:prstGeom>
          <a:solidFill>
            <a:schemeClr val="tx1"/>
          </a:solidFill>
        </p:spPr>
        <p:txBody>
          <a:bodyPr/>
          <a:lstStyle/>
          <a:p>
            <a:endParaRPr lang="en-US"/>
          </a:p>
        </p:txBody>
      </p:sp>
    </p:spTree>
    <p:extLst>
      <p:ext uri="{BB962C8B-B14F-4D97-AF65-F5344CB8AC3E}">
        <p14:creationId xmlns:p14="http://schemas.microsoft.com/office/powerpoint/2010/main" val="187532541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Content 2 images-RED">
    <p:bg>
      <p:bgPr>
        <a:solidFill>
          <a:schemeClr val="bg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3" y="587304"/>
            <a:ext cx="5385684" cy="988091"/>
          </a:xfrm>
          <a:prstGeom prst="rect">
            <a:avLst/>
          </a:prstGeom>
        </p:spPr>
        <p:txBody>
          <a:bodyPr wrap="square" anchor="t" anchorCtr="0">
            <a:spAutoFit/>
          </a:bodyPr>
          <a:lstStyle>
            <a:lvl1pPr algn="l">
              <a:defRPr sz="3638" cap="all" baseline="0">
                <a:solidFill>
                  <a:schemeClr val="bg1"/>
                </a:solidFill>
              </a:defRPr>
            </a:lvl1pPr>
          </a:lstStyle>
          <a:p>
            <a:r>
              <a:rPr lang="en-US"/>
              <a:t>Click to edit Master title style</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5674160" cy="3428038"/>
          </a:xfrm>
          <a:prstGeom prst="rect">
            <a:avLst/>
          </a:prstGeom>
          <a:solidFill>
            <a:schemeClr val="tx1"/>
          </a:solidFill>
        </p:spPr>
        <p:txBody>
          <a:bodyPr/>
          <a:lstStyle/>
          <a:p>
            <a:endParaRPr lang="en-US"/>
          </a:p>
        </p:txBody>
      </p:sp>
      <p:sp>
        <p:nvSpPr>
          <p:cNvPr id="23" name="Picture Placeholder 5">
            <a:extLst>
              <a:ext uri="{FF2B5EF4-FFF2-40B4-BE49-F238E27FC236}">
                <a16:creationId xmlns:a16="http://schemas.microsoft.com/office/drawing/2014/main" id="{F3FA338B-4E36-134F-8E4C-F4C8E589D7B3}"/>
              </a:ext>
            </a:extLst>
          </p:cNvPr>
          <p:cNvSpPr>
            <a:spLocks noGrp="1"/>
          </p:cNvSpPr>
          <p:nvPr>
            <p:ph type="pic" sz="quarter" idx="12"/>
          </p:nvPr>
        </p:nvSpPr>
        <p:spPr>
          <a:xfrm>
            <a:off x="6147190" y="3798662"/>
            <a:ext cx="5674160" cy="3059338"/>
          </a:xfrm>
          <a:prstGeom prst="rect">
            <a:avLst/>
          </a:prstGeom>
          <a:solidFill>
            <a:schemeClr val="tx1"/>
          </a:solidFill>
        </p:spPr>
        <p:txBody>
          <a:bodyPr/>
          <a:lstStyle/>
          <a:p>
            <a:endParaRPr lang="en-US"/>
          </a:p>
        </p:txBody>
      </p:sp>
      <p:sp>
        <p:nvSpPr>
          <p:cNvPr id="5" name="Text Placeholder 4">
            <a:extLst>
              <a:ext uri="{FF2B5EF4-FFF2-40B4-BE49-F238E27FC236}">
                <a16:creationId xmlns:a16="http://schemas.microsoft.com/office/drawing/2014/main" id="{C6383B7E-B4AC-144A-91FB-F47B5B2B8E8F}"/>
              </a:ext>
            </a:extLst>
          </p:cNvPr>
          <p:cNvSpPr>
            <a:spLocks noGrp="1"/>
          </p:cNvSpPr>
          <p:nvPr>
            <p:ph type="body" sz="quarter" idx="13"/>
          </p:nvPr>
        </p:nvSpPr>
        <p:spPr>
          <a:xfrm>
            <a:off x="344892" y="2244927"/>
            <a:ext cx="5430792" cy="3726463"/>
          </a:xfrm>
        </p:spPr>
        <p:txBody>
          <a:bodyPr/>
          <a:lstStyle>
            <a:lvl1pPr algn="l">
              <a:defRPr>
                <a:solidFill>
                  <a:schemeClr val="bg1"/>
                </a:solidFill>
              </a:defRPr>
            </a:lvl1pPr>
            <a:lvl2pPr algn="l">
              <a:defRPr>
                <a:solidFill>
                  <a:schemeClr val="bg1"/>
                </a:solidFill>
              </a:defRPr>
            </a:lvl2pPr>
            <a:lvl3pPr algn="l">
              <a:defRPr/>
            </a:lvl3pPr>
            <a:lvl4pPr algn="l">
              <a:defRPr/>
            </a:lvl4pPr>
            <a:lvl5pPr algn="l">
              <a:defRPr/>
            </a:lvl5pPr>
          </a:lstStyle>
          <a:p>
            <a:pPr lvl="0"/>
            <a:r>
              <a:rPr lang="en-US"/>
              <a:t>Click to edit Master text styles</a:t>
            </a:r>
          </a:p>
          <a:p>
            <a:pPr lvl="1"/>
            <a:r>
              <a:rPr lang="en-US"/>
              <a:t>Level 2</a:t>
            </a:r>
          </a:p>
        </p:txBody>
      </p:sp>
      <p:pic>
        <p:nvPicPr>
          <p:cNvPr id="11" name="Graphic 10">
            <a:extLst>
              <a:ext uri="{FF2B5EF4-FFF2-40B4-BE49-F238E27FC236}">
                <a16:creationId xmlns:a16="http://schemas.microsoft.com/office/drawing/2014/main" id="{CBF521F7-936E-5449-9215-F252ACF94EF8}"/>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380999" y="6225176"/>
            <a:ext cx="402328" cy="251437"/>
          </a:xfrm>
          <a:prstGeom prst="rect">
            <a:avLst/>
          </a:prstGeom>
        </p:spPr>
      </p:pic>
    </p:spTree>
    <p:extLst>
      <p:ext uri="{BB962C8B-B14F-4D97-AF65-F5344CB8AC3E}">
        <p14:creationId xmlns:p14="http://schemas.microsoft.com/office/powerpoint/2010/main" val="377343000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2 images-SALMON">
    <p:bg>
      <p:bgPr>
        <a:solidFill>
          <a:schemeClr val="tx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3" y="587304"/>
            <a:ext cx="5385684" cy="988091"/>
          </a:xfrm>
          <a:prstGeom prst="rect">
            <a:avLst/>
          </a:prstGeom>
        </p:spPr>
        <p:txBody>
          <a:bodyPr wrap="square" anchor="t" anchorCtr="0">
            <a:spAutoFit/>
          </a:bodyPr>
          <a:lstStyle>
            <a:lvl1pPr algn="l">
              <a:defRPr sz="3638" cap="all" baseline="0">
                <a:solidFill>
                  <a:schemeClr val="tx1"/>
                </a:solidFill>
              </a:defRPr>
            </a:lvl1pPr>
          </a:lstStyle>
          <a:p>
            <a:r>
              <a:rPr lang="en-US"/>
              <a:t>Click to edit Master title style</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5674160" cy="3428038"/>
          </a:xfrm>
          <a:prstGeom prst="rect">
            <a:avLst/>
          </a:prstGeom>
          <a:solidFill>
            <a:schemeClr val="tx1"/>
          </a:solidFill>
        </p:spPr>
        <p:txBody>
          <a:bodyPr/>
          <a:lstStyle/>
          <a:p>
            <a:endParaRPr lang="en-US"/>
          </a:p>
        </p:txBody>
      </p:sp>
      <p:sp>
        <p:nvSpPr>
          <p:cNvPr id="23" name="Picture Placeholder 5">
            <a:extLst>
              <a:ext uri="{FF2B5EF4-FFF2-40B4-BE49-F238E27FC236}">
                <a16:creationId xmlns:a16="http://schemas.microsoft.com/office/drawing/2014/main" id="{F3FA338B-4E36-134F-8E4C-F4C8E589D7B3}"/>
              </a:ext>
            </a:extLst>
          </p:cNvPr>
          <p:cNvSpPr>
            <a:spLocks noGrp="1"/>
          </p:cNvSpPr>
          <p:nvPr>
            <p:ph type="pic" sz="quarter" idx="12"/>
          </p:nvPr>
        </p:nvSpPr>
        <p:spPr>
          <a:xfrm>
            <a:off x="6147190" y="3798662"/>
            <a:ext cx="5674160" cy="3059338"/>
          </a:xfrm>
          <a:prstGeom prst="rect">
            <a:avLst/>
          </a:prstGeom>
          <a:solidFill>
            <a:schemeClr val="tx1"/>
          </a:solidFill>
        </p:spPr>
        <p:txBody>
          <a:bodyPr/>
          <a:lstStyle/>
          <a:p>
            <a:endParaRPr lang="en-US"/>
          </a:p>
        </p:txBody>
      </p:sp>
      <p:sp>
        <p:nvSpPr>
          <p:cNvPr id="5" name="Text Placeholder 4">
            <a:extLst>
              <a:ext uri="{FF2B5EF4-FFF2-40B4-BE49-F238E27FC236}">
                <a16:creationId xmlns:a16="http://schemas.microsoft.com/office/drawing/2014/main" id="{C6383B7E-B4AC-144A-91FB-F47B5B2B8E8F}"/>
              </a:ext>
            </a:extLst>
          </p:cNvPr>
          <p:cNvSpPr>
            <a:spLocks noGrp="1"/>
          </p:cNvSpPr>
          <p:nvPr>
            <p:ph type="body" sz="quarter" idx="13"/>
          </p:nvPr>
        </p:nvSpPr>
        <p:spPr>
          <a:xfrm>
            <a:off x="344892" y="2244927"/>
            <a:ext cx="5430792" cy="3726463"/>
          </a:xfrm>
        </p:spPr>
        <p:txBody>
          <a:bodyPr/>
          <a:lstStyle>
            <a:lvl1pPr algn="l">
              <a:defRPr>
                <a:solidFill>
                  <a:schemeClr val="tx1"/>
                </a:solidFill>
              </a:defRPr>
            </a:lvl1pPr>
            <a:lvl2pPr algn="l">
              <a:defRPr>
                <a:solidFill>
                  <a:schemeClr val="tx1"/>
                </a:solidFill>
              </a:defRPr>
            </a:lvl2pPr>
            <a:lvl3pPr algn="l">
              <a:defRPr/>
            </a:lvl3pPr>
            <a:lvl4pPr algn="l">
              <a:defRPr/>
            </a:lvl4pPr>
            <a:lvl5pPr algn="l">
              <a:defRPr/>
            </a:lvl5pPr>
          </a:lstStyle>
          <a:p>
            <a:pPr lvl="0"/>
            <a:r>
              <a:rPr lang="en-US"/>
              <a:t>Click to edit Master text styles</a:t>
            </a:r>
          </a:p>
          <a:p>
            <a:pPr lvl="1"/>
            <a:r>
              <a:rPr lang="en-US"/>
              <a:t>Level 2</a:t>
            </a:r>
          </a:p>
        </p:txBody>
      </p:sp>
    </p:spTree>
    <p:extLst>
      <p:ext uri="{BB962C8B-B14F-4D97-AF65-F5344CB8AC3E}">
        <p14:creationId xmlns:p14="http://schemas.microsoft.com/office/powerpoint/2010/main" val="18462783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2 images-WHITE">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3" y="587304"/>
            <a:ext cx="5385684" cy="988091"/>
          </a:xfrm>
          <a:prstGeom prst="rect">
            <a:avLst/>
          </a:prstGeom>
        </p:spPr>
        <p:txBody>
          <a:bodyPr wrap="square" anchor="t" anchorCtr="0">
            <a:spAutoFit/>
          </a:bodyPr>
          <a:lstStyle>
            <a:lvl1pPr algn="l">
              <a:defRPr sz="3638" cap="all" baseline="0">
                <a:solidFill>
                  <a:schemeClr val="tx1"/>
                </a:solidFill>
              </a:defRPr>
            </a:lvl1pPr>
          </a:lstStyle>
          <a:p>
            <a:r>
              <a:rPr lang="en-US"/>
              <a:t>Click to edit Master title style</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5674160" cy="3428038"/>
          </a:xfrm>
          <a:prstGeom prst="rect">
            <a:avLst/>
          </a:prstGeom>
          <a:solidFill>
            <a:schemeClr val="tx1"/>
          </a:solidFill>
        </p:spPr>
        <p:txBody>
          <a:bodyPr/>
          <a:lstStyle/>
          <a:p>
            <a:endParaRPr lang="en-US"/>
          </a:p>
        </p:txBody>
      </p:sp>
      <p:sp>
        <p:nvSpPr>
          <p:cNvPr id="23" name="Picture Placeholder 5">
            <a:extLst>
              <a:ext uri="{FF2B5EF4-FFF2-40B4-BE49-F238E27FC236}">
                <a16:creationId xmlns:a16="http://schemas.microsoft.com/office/drawing/2014/main" id="{F3FA338B-4E36-134F-8E4C-F4C8E589D7B3}"/>
              </a:ext>
            </a:extLst>
          </p:cNvPr>
          <p:cNvSpPr>
            <a:spLocks noGrp="1"/>
          </p:cNvSpPr>
          <p:nvPr>
            <p:ph type="pic" sz="quarter" idx="12"/>
          </p:nvPr>
        </p:nvSpPr>
        <p:spPr>
          <a:xfrm>
            <a:off x="6147190" y="3798662"/>
            <a:ext cx="5674160" cy="3059338"/>
          </a:xfrm>
          <a:prstGeom prst="rect">
            <a:avLst/>
          </a:prstGeom>
          <a:solidFill>
            <a:schemeClr val="tx1"/>
          </a:solidFill>
        </p:spPr>
        <p:txBody>
          <a:bodyPr/>
          <a:lstStyle/>
          <a:p>
            <a:endParaRPr lang="en-US"/>
          </a:p>
        </p:txBody>
      </p:sp>
      <p:sp>
        <p:nvSpPr>
          <p:cNvPr id="5" name="Text Placeholder 4">
            <a:extLst>
              <a:ext uri="{FF2B5EF4-FFF2-40B4-BE49-F238E27FC236}">
                <a16:creationId xmlns:a16="http://schemas.microsoft.com/office/drawing/2014/main" id="{C6383B7E-B4AC-144A-91FB-F47B5B2B8E8F}"/>
              </a:ext>
            </a:extLst>
          </p:cNvPr>
          <p:cNvSpPr>
            <a:spLocks noGrp="1"/>
          </p:cNvSpPr>
          <p:nvPr>
            <p:ph type="body" sz="quarter" idx="13"/>
          </p:nvPr>
        </p:nvSpPr>
        <p:spPr>
          <a:xfrm>
            <a:off x="344892" y="2244927"/>
            <a:ext cx="5430792" cy="3726463"/>
          </a:xfrm>
        </p:spPr>
        <p:txBody>
          <a:bodyP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Level 2</a:t>
            </a:r>
          </a:p>
        </p:txBody>
      </p:sp>
    </p:spTree>
    <p:extLst>
      <p:ext uri="{BB962C8B-B14F-4D97-AF65-F5344CB8AC3E}">
        <p14:creationId xmlns:p14="http://schemas.microsoft.com/office/powerpoint/2010/main" val="33948325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3 Boxes-PURPLE">
    <p:bg>
      <p:bgPr>
        <a:solidFill>
          <a:schemeClr val="accent1"/>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481"/>
            <a:ext cx="12192000" cy="6857519"/>
          </a:xfrm>
          <a:prstGeom prst="rect">
            <a:avLst/>
          </a:prstGeom>
        </p:spPr>
      </p:pic>
      <p:pic>
        <p:nvPicPr>
          <p:cNvPr id="9" name="Graphic 8">
            <a:extLst>
              <a:ext uri="{FF2B5EF4-FFF2-40B4-BE49-F238E27FC236}">
                <a16:creationId xmlns:a16="http://schemas.microsoft.com/office/drawing/2014/main" id="{421F3F7A-45EF-D643-B67D-5BFF6C8D3FF4}"/>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80999" y="6225176"/>
            <a:ext cx="402328" cy="251437"/>
          </a:xfrm>
          <a:prstGeom prst="rect">
            <a:avLst/>
          </a:prstGeom>
        </p:spPr>
      </p:pic>
      <p:sp>
        <p:nvSpPr>
          <p:cNvPr id="5" name="object 3">
            <a:extLst>
              <a:ext uri="{FF2B5EF4-FFF2-40B4-BE49-F238E27FC236}">
                <a16:creationId xmlns:a16="http://schemas.microsoft.com/office/drawing/2014/main" id="{D99DE854-8C80-0747-8E4A-71FE402221E4}"/>
              </a:ext>
            </a:extLst>
          </p:cNvPr>
          <p:cNvSpPr/>
          <p:nvPr userDrawn="1"/>
        </p:nvSpPr>
        <p:spPr>
          <a:xfrm>
            <a:off x="1676376"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6" name="object 4">
            <a:extLst>
              <a:ext uri="{FF2B5EF4-FFF2-40B4-BE49-F238E27FC236}">
                <a16:creationId xmlns:a16="http://schemas.microsoft.com/office/drawing/2014/main" id="{44F8B23B-D805-9649-9556-CF3592009338}"/>
              </a:ext>
            </a:extLst>
          </p:cNvPr>
          <p:cNvSpPr/>
          <p:nvPr userDrawn="1"/>
        </p:nvSpPr>
        <p:spPr>
          <a:xfrm>
            <a:off x="4786084"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7" name="object 5">
            <a:extLst>
              <a:ext uri="{FF2B5EF4-FFF2-40B4-BE49-F238E27FC236}">
                <a16:creationId xmlns:a16="http://schemas.microsoft.com/office/drawing/2014/main" id="{E8C59653-C1B1-CD4C-AA02-94DC5C15ACB1}"/>
              </a:ext>
            </a:extLst>
          </p:cNvPr>
          <p:cNvSpPr/>
          <p:nvPr userDrawn="1"/>
        </p:nvSpPr>
        <p:spPr>
          <a:xfrm>
            <a:off x="7891233"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10" name="object 12">
            <a:extLst>
              <a:ext uri="{FF2B5EF4-FFF2-40B4-BE49-F238E27FC236}">
                <a16:creationId xmlns:a16="http://schemas.microsoft.com/office/drawing/2014/main" id="{8C5FA84E-30CE-1142-A22A-A5A056B7EF24}"/>
              </a:ext>
            </a:extLst>
          </p:cNvPr>
          <p:cNvSpPr/>
          <p:nvPr userDrawn="1"/>
        </p:nvSpPr>
        <p:spPr>
          <a:xfrm>
            <a:off x="3951569" y="4865841"/>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1" name="object 13">
            <a:extLst>
              <a:ext uri="{FF2B5EF4-FFF2-40B4-BE49-F238E27FC236}">
                <a16:creationId xmlns:a16="http://schemas.microsoft.com/office/drawing/2014/main" id="{A3B3471A-BA51-9B43-B8F8-9D918B7E72CF}"/>
              </a:ext>
            </a:extLst>
          </p:cNvPr>
          <p:cNvSpPr/>
          <p:nvPr userDrawn="1"/>
        </p:nvSpPr>
        <p:spPr>
          <a:xfrm>
            <a:off x="3845791" y="4865841"/>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14" name="object 14">
            <a:extLst>
              <a:ext uri="{FF2B5EF4-FFF2-40B4-BE49-F238E27FC236}">
                <a16:creationId xmlns:a16="http://schemas.microsoft.com/office/drawing/2014/main" id="{6D0F191F-886E-C340-AB29-7EE5300E2D29}"/>
              </a:ext>
            </a:extLst>
          </p:cNvPr>
          <p:cNvSpPr/>
          <p:nvPr userDrawn="1"/>
        </p:nvSpPr>
        <p:spPr>
          <a:xfrm>
            <a:off x="705671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5" name="object 15">
            <a:extLst>
              <a:ext uri="{FF2B5EF4-FFF2-40B4-BE49-F238E27FC236}">
                <a16:creationId xmlns:a16="http://schemas.microsoft.com/office/drawing/2014/main" id="{515ED2BB-5D2B-EE4D-BED4-9A2892DE8C37}"/>
              </a:ext>
            </a:extLst>
          </p:cNvPr>
          <p:cNvSpPr/>
          <p:nvPr userDrawn="1"/>
        </p:nvSpPr>
        <p:spPr>
          <a:xfrm>
            <a:off x="6950941" y="4864254"/>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16" name="object 16">
            <a:extLst>
              <a:ext uri="{FF2B5EF4-FFF2-40B4-BE49-F238E27FC236}">
                <a16:creationId xmlns:a16="http://schemas.microsoft.com/office/drawing/2014/main" id="{61071F40-C907-1B49-8A9D-CC623013DF4E}"/>
              </a:ext>
            </a:extLst>
          </p:cNvPr>
          <p:cNvSpPr/>
          <p:nvPr userDrawn="1"/>
        </p:nvSpPr>
        <p:spPr>
          <a:xfrm>
            <a:off x="1016186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7" name="object 17">
            <a:extLst>
              <a:ext uri="{FF2B5EF4-FFF2-40B4-BE49-F238E27FC236}">
                <a16:creationId xmlns:a16="http://schemas.microsoft.com/office/drawing/2014/main" id="{6FF9AC17-8359-ED41-AEB5-839218965630}"/>
              </a:ext>
            </a:extLst>
          </p:cNvPr>
          <p:cNvSpPr/>
          <p:nvPr userDrawn="1"/>
        </p:nvSpPr>
        <p:spPr>
          <a:xfrm>
            <a:off x="10056091" y="4864254"/>
            <a:ext cx="205254" cy="232194"/>
          </a:xfrm>
          <a:custGeom>
            <a:avLst/>
            <a:gdLst/>
            <a:ahLst/>
            <a:cxnLst/>
            <a:rect l="l" t="t" r="r" b="b"/>
            <a:pathLst>
              <a:path w="338455"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23" name="Text Placeholder 2">
            <a:extLst>
              <a:ext uri="{FF2B5EF4-FFF2-40B4-BE49-F238E27FC236}">
                <a16:creationId xmlns:a16="http://schemas.microsoft.com/office/drawing/2014/main" id="{4FCA99AB-E060-DF46-BE98-B5B525F32572}"/>
              </a:ext>
            </a:extLst>
          </p:cNvPr>
          <p:cNvSpPr>
            <a:spLocks noGrp="1"/>
          </p:cNvSpPr>
          <p:nvPr>
            <p:ph type="body" sz="quarter" idx="11"/>
          </p:nvPr>
        </p:nvSpPr>
        <p:spPr>
          <a:xfrm>
            <a:off x="5019814"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5" name="Text Placeholder 2">
            <a:extLst>
              <a:ext uri="{FF2B5EF4-FFF2-40B4-BE49-F238E27FC236}">
                <a16:creationId xmlns:a16="http://schemas.microsoft.com/office/drawing/2014/main" id="{49F1B2A6-C651-C340-BC66-BFA5452221F7}"/>
              </a:ext>
            </a:extLst>
          </p:cNvPr>
          <p:cNvSpPr>
            <a:spLocks noGrp="1"/>
          </p:cNvSpPr>
          <p:nvPr>
            <p:ph type="body" sz="quarter" idx="12"/>
          </p:nvPr>
        </p:nvSpPr>
        <p:spPr>
          <a:xfrm>
            <a:off x="8085317"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6" name="Text Placeholder 2">
            <a:extLst>
              <a:ext uri="{FF2B5EF4-FFF2-40B4-BE49-F238E27FC236}">
                <a16:creationId xmlns:a16="http://schemas.microsoft.com/office/drawing/2014/main" id="{D2E5BEA0-EDF8-CF40-A14C-DDB5BEA0234D}"/>
              </a:ext>
            </a:extLst>
          </p:cNvPr>
          <p:cNvSpPr>
            <a:spLocks noGrp="1"/>
          </p:cNvSpPr>
          <p:nvPr>
            <p:ph type="body" sz="quarter" idx="10"/>
          </p:nvPr>
        </p:nvSpPr>
        <p:spPr>
          <a:xfrm>
            <a:off x="1925338" y="2409661"/>
            <a:ext cx="2076552" cy="2550474"/>
          </a:xfrm>
        </p:spPr>
        <p:txBody>
          <a:bodyPr>
            <a:normAutofit/>
          </a:bodyPr>
          <a:lstStyle>
            <a:lvl1pPr algn="l">
              <a:lnSpc>
                <a:spcPct val="120000"/>
              </a:lnSpc>
              <a:spcAft>
                <a:spcPts val="364"/>
              </a:spcAft>
              <a:defRPr sz="970"/>
            </a:lvl1pPr>
            <a:lvl2pPr algn="l">
              <a:defRPr sz="970"/>
            </a:lvl2pPr>
            <a:lvl3pPr algn="l">
              <a:defRPr sz="970"/>
            </a:lvl3pPr>
            <a:lvl4pPr algn="l">
              <a:defRPr sz="970"/>
            </a:lvl4pPr>
            <a:lvl5pPr algn="l">
              <a:defRPr sz="970"/>
            </a:lvl5pPr>
          </a:lstStyle>
          <a:p>
            <a:pPr lvl="0"/>
            <a:r>
              <a:rPr lang="en-US"/>
              <a:t>Click to edit Master text styles</a:t>
            </a:r>
          </a:p>
          <a:p>
            <a:pPr lvl="1"/>
            <a:r>
              <a:rPr lang="en-US"/>
              <a:t>Second level</a:t>
            </a:r>
          </a:p>
        </p:txBody>
      </p:sp>
      <p:sp>
        <p:nvSpPr>
          <p:cNvPr id="35" name="Text Placeholder 34">
            <a:extLst>
              <a:ext uri="{FF2B5EF4-FFF2-40B4-BE49-F238E27FC236}">
                <a16:creationId xmlns:a16="http://schemas.microsoft.com/office/drawing/2014/main" id="{DBF51A22-E511-B14D-8F82-88F78F7C6366}"/>
              </a:ext>
            </a:extLst>
          </p:cNvPr>
          <p:cNvSpPr>
            <a:spLocks noGrp="1"/>
          </p:cNvSpPr>
          <p:nvPr>
            <p:ph type="body" sz="quarter" idx="17"/>
          </p:nvPr>
        </p:nvSpPr>
        <p:spPr>
          <a:xfrm>
            <a:off x="1925338"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6" name="Text Placeholder 34">
            <a:extLst>
              <a:ext uri="{FF2B5EF4-FFF2-40B4-BE49-F238E27FC236}">
                <a16:creationId xmlns:a16="http://schemas.microsoft.com/office/drawing/2014/main" id="{3235B84F-1482-5446-945C-4C9E97B563E8}"/>
              </a:ext>
            </a:extLst>
          </p:cNvPr>
          <p:cNvSpPr>
            <a:spLocks noGrp="1"/>
          </p:cNvSpPr>
          <p:nvPr>
            <p:ph type="body" sz="quarter" idx="18"/>
          </p:nvPr>
        </p:nvSpPr>
        <p:spPr>
          <a:xfrm>
            <a:off x="5015763"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7" name="Text Placeholder 34">
            <a:extLst>
              <a:ext uri="{FF2B5EF4-FFF2-40B4-BE49-F238E27FC236}">
                <a16:creationId xmlns:a16="http://schemas.microsoft.com/office/drawing/2014/main" id="{CBB54BF2-5077-E14A-8B00-52FA94EBC036}"/>
              </a:ext>
            </a:extLst>
          </p:cNvPr>
          <p:cNvSpPr>
            <a:spLocks noGrp="1"/>
          </p:cNvSpPr>
          <p:nvPr>
            <p:ph type="body" sz="quarter" idx="19"/>
          </p:nvPr>
        </p:nvSpPr>
        <p:spPr>
          <a:xfrm>
            <a:off x="8087496"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054696499"/>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3 Boxes-RED">
    <p:bg>
      <p:bgPr>
        <a:solidFill>
          <a:schemeClr val="bg2"/>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481"/>
            <a:ext cx="12192000" cy="6857519"/>
          </a:xfrm>
          <a:prstGeom prst="rect">
            <a:avLst/>
          </a:prstGeom>
        </p:spPr>
      </p:pic>
      <p:pic>
        <p:nvPicPr>
          <p:cNvPr id="9" name="Graphic 8">
            <a:extLst>
              <a:ext uri="{FF2B5EF4-FFF2-40B4-BE49-F238E27FC236}">
                <a16:creationId xmlns:a16="http://schemas.microsoft.com/office/drawing/2014/main" id="{421F3F7A-45EF-D643-B67D-5BFF6C8D3FF4}"/>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80999" y="6225176"/>
            <a:ext cx="402328" cy="251437"/>
          </a:xfrm>
          <a:prstGeom prst="rect">
            <a:avLst/>
          </a:prstGeom>
        </p:spPr>
      </p:pic>
      <p:sp>
        <p:nvSpPr>
          <p:cNvPr id="5" name="object 3">
            <a:extLst>
              <a:ext uri="{FF2B5EF4-FFF2-40B4-BE49-F238E27FC236}">
                <a16:creationId xmlns:a16="http://schemas.microsoft.com/office/drawing/2014/main" id="{D99DE854-8C80-0747-8E4A-71FE402221E4}"/>
              </a:ext>
            </a:extLst>
          </p:cNvPr>
          <p:cNvSpPr/>
          <p:nvPr userDrawn="1"/>
        </p:nvSpPr>
        <p:spPr>
          <a:xfrm>
            <a:off x="1676376"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6" name="object 4">
            <a:extLst>
              <a:ext uri="{FF2B5EF4-FFF2-40B4-BE49-F238E27FC236}">
                <a16:creationId xmlns:a16="http://schemas.microsoft.com/office/drawing/2014/main" id="{44F8B23B-D805-9649-9556-CF3592009338}"/>
              </a:ext>
            </a:extLst>
          </p:cNvPr>
          <p:cNvSpPr/>
          <p:nvPr userDrawn="1"/>
        </p:nvSpPr>
        <p:spPr>
          <a:xfrm>
            <a:off x="4786084"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7" name="object 5">
            <a:extLst>
              <a:ext uri="{FF2B5EF4-FFF2-40B4-BE49-F238E27FC236}">
                <a16:creationId xmlns:a16="http://schemas.microsoft.com/office/drawing/2014/main" id="{E8C59653-C1B1-CD4C-AA02-94DC5C15ACB1}"/>
              </a:ext>
            </a:extLst>
          </p:cNvPr>
          <p:cNvSpPr/>
          <p:nvPr userDrawn="1"/>
        </p:nvSpPr>
        <p:spPr>
          <a:xfrm>
            <a:off x="7891233"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10" name="object 12">
            <a:extLst>
              <a:ext uri="{FF2B5EF4-FFF2-40B4-BE49-F238E27FC236}">
                <a16:creationId xmlns:a16="http://schemas.microsoft.com/office/drawing/2014/main" id="{8C5FA84E-30CE-1142-A22A-A5A056B7EF24}"/>
              </a:ext>
            </a:extLst>
          </p:cNvPr>
          <p:cNvSpPr/>
          <p:nvPr userDrawn="1"/>
        </p:nvSpPr>
        <p:spPr>
          <a:xfrm>
            <a:off x="3951569" y="4865841"/>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1" name="object 13">
            <a:extLst>
              <a:ext uri="{FF2B5EF4-FFF2-40B4-BE49-F238E27FC236}">
                <a16:creationId xmlns:a16="http://schemas.microsoft.com/office/drawing/2014/main" id="{A3B3471A-BA51-9B43-B8F8-9D918B7E72CF}"/>
              </a:ext>
            </a:extLst>
          </p:cNvPr>
          <p:cNvSpPr/>
          <p:nvPr userDrawn="1"/>
        </p:nvSpPr>
        <p:spPr>
          <a:xfrm>
            <a:off x="3845791" y="4865841"/>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14" name="object 14">
            <a:extLst>
              <a:ext uri="{FF2B5EF4-FFF2-40B4-BE49-F238E27FC236}">
                <a16:creationId xmlns:a16="http://schemas.microsoft.com/office/drawing/2014/main" id="{6D0F191F-886E-C340-AB29-7EE5300E2D29}"/>
              </a:ext>
            </a:extLst>
          </p:cNvPr>
          <p:cNvSpPr/>
          <p:nvPr userDrawn="1"/>
        </p:nvSpPr>
        <p:spPr>
          <a:xfrm>
            <a:off x="705671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5" name="object 15">
            <a:extLst>
              <a:ext uri="{FF2B5EF4-FFF2-40B4-BE49-F238E27FC236}">
                <a16:creationId xmlns:a16="http://schemas.microsoft.com/office/drawing/2014/main" id="{515ED2BB-5D2B-EE4D-BED4-9A2892DE8C37}"/>
              </a:ext>
            </a:extLst>
          </p:cNvPr>
          <p:cNvSpPr/>
          <p:nvPr userDrawn="1"/>
        </p:nvSpPr>
        <p:spPr>
          <a:xfrm>
            <a:off x="6950941" y="4864254"/>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16" name="object 16">
            <a:extLst>
              <a:ext uri="{FF2B5EF4-FFF2-40B4-BE49-F238E27FC236}">
                <a16:creationId xmlns:a16="http://schemas.microsoft.com/office/drawing/2014/main" id="{61071F40-C907-1B49-8A9D-CC623013DF4E}"/>
              </a:ext>
            </a:extLst>
          </p:cNvPr>
          <p:cNvSpPr/>
          <p:nvPr userDrawn="1"/>
        </p:nvSpPr>
        <p:spPr>
          <a:xfrm>
            <a:off x="1016186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7" name="object 17">
            <a:extLst>
              <a:ext uri="{FF2B5EF4-FFF2-40B4-BE49-F238E27FC236}">
                <a16:creationId xmlns:a16="http://schemas.microsoft.com/office/drawing/2014/main" id="{6FF9AC17-8359-ED41-AEB5-839218965630}"/>
              </a:ext>
            </a:extLst>
          </p:cNvPr>
          <p:cNvSpPr/>
          <p:nvPr userDrawn="1"/>
        </p:nvSpPr>
        <p:spPr>
          <a:xfrm>
            <a:off x="10056091" y="4864254"/>
            <a:ext cx="205254" cy="232194"/>
          </a:xfrm>
          <a:custGeom>
            <a:avLst/>
            <a:gdLst/>
            <a:ahLst/>
            <a:cxnLst/>
            <a:rect l="l" t="t" r="r" b="b"/>
            <a:pathLst>
              <a:path w="338455"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23" name="Text Placeholder 2">
            <a:extLst>
              <a:ext uri="{FF2B5EF4-FFF2-40B4-BE49-F238E27FC236}">
                <a16:creationId xmlns:a16="http://schemas.microsoft.com/office/drawing/2014/main" id="{4FCA99AB-E060-DF46-BE98-B5B525F32572}"/>
              </a:ext>
            </a:extLst>
          </p:cNvPr>
          <p:cNvSpPr>
            <a:spLocks noGrp="1"/>
          </p:cNvSpPr>
          <p:nvPr>
            <p:ph type="body" sz="quarter" idx="11"/>
          </p:nvPr>
        </p:nvSpPr>
        <p:spPr>
          <a:xfrm>
            <a:off x="5019814"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5" name="Text Placeholder 2">
            <a:extLst>
              <a:ext uri="{FF2B5EF4-FFF2-40B4-BE49-F238E27FC236}">
                <a16:creationId xmlns:a16="http://schemas.microsoft.com/office/drawing/2014/main" id="{49F1B2A6-C651-C340-BC66-BFA5452221F7}"/>
              </a:ext>
            </a:extLst>
          </p:cNvPr>
          <p:cNvSpPr>
            <a:spLocks noGrp="1"/>
          </p:cNvSpPr>
          <p:nvPr>
            <p:ph type="body" sz="quarter" idx="12"/>
          </p:nvPr>
        </p:nvSpPr>
        <p:spPr>
          <a:xfrm>
            <a:off x="8085317"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6" name="Text Placeholder 2">
            <a:extLst>
              <a:ext uri="{FF2B5EF4-FFF2-40B4-BE49-F238E27FC236}">
                <a16:creationId xmlns:a16="http://schemas.microsoft.com/office/drawing/2014/main" id="{D2E5BEA0-EDF8-CF40-A14C-DDB5BEA0234D}"/>
              </a:ext>
            </a:extLst>
          </p:cNvPr>
          <p:cNvSpPr>
            <a:spLocks noGrp="1"/>
          </p:cNvSpPr>
          <p:nvPr>
            <p:ph type="body" sz="quarter" idx="10"/>
          </p:nvPr>
        </p:nvSpPr>
        <p:spPr>
          <a:xfrm>
            <a:off x="1925338" y="2409661"/>
            <a:ext cx="2076552" cy="2550474"/>
          </a:xfrm>
        </p:spPr>
        <p:txBody>
          <a:bodyPr>
            <a:normAutofit/>
          </a:bodyPr>
          <a:lstStyle>
            <a:lvl1pPr algn="l">
              <a:lnSpc>
                <a:spcPct val="120000"/>
              </a:lnSpc>
              <a:spcAft>
                <a:spcPts val="364"/>
              </a:spcAft>
              <a:defRPr sz="970"/>
            </a:lvl1pPr>
            <a:lvl2pPr algn="l">
              <a:defRPr sz="970"/>
            </a:lvl2pPr>
            <a:lvl3pPr algn="l">
              <a:defRPr sz="970"/>
            </a:lvl3pPr>
            <a:lvl4pPr algn="l">
              <a:defRPr sz="970"/>
            </a:lvl4pPr>
            <a:lvl5pPr algn="l">
              <a:defRPr sz="970"/>
            </a:lvl5pPr>
          </a:lstStyle>
          <a:p>
            <a:pPr lvl="0"/>
            <a:r>
              <a:rPr lang="en-US"/>
              <a:t>Click to edit Master text styles</a:t>
            </a:r>
          </a:p>
          <a:p>
            <a:pPr lvl="1"/>
            <a:r>
              <a:rPr lang="en-US"/>
              <a:t>Second level</a:t>
            </a:r>
          </a:p>
        </p:txBody>
      </p:sp>
      <p:sp>
        <p:nvSpPr>
          <p:cNvPr id="35" name="Text Placeholder 34">
            <a:extLst>
              <a:ext uri="{FF2B5EF4-FFF2-40B4-BE49-F238E27FC236}">
                <a16:creationId xmlns:a16="http://schemas.microsoft.com/office/drawing/2014/main" id="{DBF51A22-E511-B14D-8F82-88F78F7C6366}"/>
              </a:ext>
            </a:extLst>
          </p:cNvPr>
          <p:cNvSpPr>
            <a:spLocks noGrp="1"/>
          </p:cNvSpPr>
          <p:nvPr>
            <p:ph type="body" sz="quarter" idx="17"/>
          </p:nvPr>
        </p:nvSpPr>
        <p:spPr>
          <a:xfrm>
            <a:off x="1925338"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6" name="Text Placeholder 34">
            <a:extLst>
              <a:ext uri="{FF2B5EF4-FFF2-40B4-BE49-F238E27FC236}">
                <a16:creationId xmlns:a16="http://schemas.microsoft.com/office/drawing/2014/main" id="{3235B84F-1482-5446-945C-4C9E97B563E8}"/>
              </a:ext>
            </a:extLst>
          </p:cNvPr>
          <p:cNvSpPr>
            <a:spLocks noGrp="1"/>
          </p:cNvSpPr>
          <p:nvPr>
            <p:ph type="body" sz="quarter" idx="18"/>
          </p:nvPr>
        </p:nvSpPr>
        <p:spPr>
          <a:xfrm>
            <a:off x="5015763"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7" name="Text Placeholder 34">
            <a:extLst>
              <a:ext uri="{FF2B5EF4-FFF2-40B4-BE49-F238E27FC236}">
                <a16:creationId xmlns:a16="http://schemas.microsoft.com/office/drawing/2014/main" id="{CBB54BF2-5077-E14A-8B00-52FA94EBC036}"/>
              </a:ext>
            </a:extLst>
          </p:cNvPr>
          <p:cNvSpPr>
            <a:spLocks noGrp="1"/>
          </p:cNvSpPr>
          <p:nvPr>
            <p:ph type="body" sz="quarter" idx="19"/>
          </p:nvPr>
        </p:nvSpPr>
        <p:spPr>
          <a:xfrm>
            <a:off x="8087496"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220767504"/>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RED">
    <p:bg>
      <p:bgPr>
        <a:solidFill>
          <a:schemeClr val="bg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9" name="Group 8">
            <a:extLst>
              <a:ext uri="{FF2B5EF4-FFF2-40B4-BE49-F238E27FC236}">
                <a16:creationId xmlns:a16="http://schemas.microsoft.com/office/drawing/2014/main" id="{C76725E0-C8DD-C345-8448-5BFB72C927CC}"/>
              </a:ext>
            </a:extLst>
          </p:cNvPr>
          <p:cNvGrpSpPr/>
          <p:nvPr userDrawn="1"/>
        </p:nvGrpSpPr>
        <p:grpSpPr>
          <a:xfrm>
            <a:off x="4571038" y="-1"/>
            <a:ext cx="3049925" cy="6858001"/>
            <a:chOff x="7537450" y="-1"/>
            <a:chExt cx="5029200" cy="11309351"/>
          </a:xfrm>
        </p:grpSpPr>
        <p:pic>
          <p:nvPicPr>
            <p:cNvPr id="10" name="Graphic 9">
              <a:extLst>
                <a:ext uri="{FF2B5EF4-FFF2-40B4-BE49-F238E27FC236}">
                  <a16:creationId xmlns:a16="http://schemas.microsoft.com/office/drawing/2014/main" id="{509BE963-3383-6D4A-AB18-55E639F605C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1" name="Graphic 10">
              <a:extLst>
                <a:ext uri="{FF2B5EF4-FFF2-40B4-BE49-F238E27FC236}">
                  <a16:creationId xmlns:a16="http://schemas.microsoft.com/office/drawing/2014/main" id="{DEF993A9-798E-7A48-BC7F-4433E18242C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7" name="object 7">
            <a:extLst>
              <a:ext uri="{FF2B5EF4-FFF2-40B4-BE49-F238E27FC236}">
                <a16:creationId xmlns:a16="http://schemas.microsoft.com/office/drawing/2014/main" id="{6BF66E18-254C-2B41-AF14-7577657B479D}"/>
              </a:ext>
            </a:extLst>
          </p:cNvPr>
          <p:cNvSpPr/>
          <p:nvPr userDrawn="1"/>
        </p:nvSpPr>
        <p:spPr>
          <a:xfrm>
            <a:off x="10414000" y="6001567"/>
            <a:ext cx="1397000" cy="468644"/>
          </a:xfrm>
          <a:prstGeom prst="rect">
            <a:avLst/>
          </a:prstGeom>
          <a:blipFill>
            <a:blip r:embed="rId4" cstate="print"/>
            <a:stretch>
              <a:fillRect/>
            </a:stretch>
          </a:blipFill>
        </p:spPr>
        <p:txBody>
          <a:bodyPr wrap="square" lIns="0" tIns="0" rIns="0" bIns="0" rtlCol="0"/>
          <a:lstStyle/>
          <a:p>
            <a:endParaRPr sz="1092"/>
          </a:p>
        </p:txBody>
      </p:sp>
      <p:pic>
        <p:nvPicPr>
          <p:cNvPr id="13" name="Graphic 12">
            <a:extLst>
              <a:ext uri="{FF2B5EF4-FFF2-40B4-BE49-F238E27FC236}">
                <a16:creationId xmlns:a16="http://schemas.microsoft.com/office/drawing/2014/main" id="{1659B901-2304-9F48-B032-1AE530610C9E}"/>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0998" y="5987121"/>
            <a:ext cx="783244" cy="489493"/>
          </a:xfrm>
          <a:prstGeom prst="rect">
            <a:avLst/>
          </a:prstGeom>
        </p:spPr>
      </p:pic>
    </p:spTree>
    <p:extLst>
      <p:ext uri="{BB962C8B-B14F-4D97-AF65-F5344CB8AC3E}">
        <p14:creationId xmlns:p14="http://schemas.microsoft.com/office/powerpoint/2010/main" val="423023450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3 Boxes-SALMON">
    <p:bg>
      <p:bgPr>
        <a:solidFill>
          <a:schemeClr val="tx2"/>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481"/>
            <a:ext cx="12192000" cy="6857519"/>
          </a:xfrm>
          <a:prstGeom prst="rect">
            <a:avLst/>
          </a:prstGeom>
        </p:spPr>
      </p:pic>
      <p:pic>
        <p:nvPicPr>
          <p:cNvPr id="9" name="Graphic 8">
            <a:extLst>
              <a:ext uri="{FF2B5EF4-FFF2-40B4-BE49-F238E27FC236}">
                <a16:creationId xmlns:a16="http://schemas.microsoft.com/office/drawing/2014/main" id="{421F3F7A-45EF-D643-B67D-5BFF6C8D3FF4}"/>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80999" y="6225176"/>
            <a:ext cx="402328" cy="251437"/>
          </a:xfrm>
          <a:prstGeom prst="rect">
            <a:avLst/>
          </a:prstGeom>
        </p:spPr>
      </p:pic>
      <p:sp>
        <p:nvSpPr>
          <p:cNvPr id="5" name="object 3">
            <a:extLst>
              <a:ext uri="{FF2B5EF4-FFF2-40B4-BE49-F238E27FC236}">
                <a16:creationId xmlns:a16="http://schemas.microsoft.com/office/drawing/2014/main" id="{D99DE854-8C80-0747-8E4A-71FE402221E4}"/>
              </a:ext>
            </a:extLst>
          </p:cNvPr>
          <p:cNvSpPr/>
          <p:nvPr userDrawn="1"/>
        </p:nvSpPr>
        <p:spPr>
          <a:xfrm>
            <a:off x="1676376"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6" name="object 4">
            <a:extLst>
              <a:ext uri="{FF2B5EF4-FFF2-40B4-BE49-F238E27FC236}">
                <a16:creationId xmlns:a16="http://schemas.microsoft.com/office/drawing/2014/main" id="{44F8B23B-D805-9649-9556-CF3592009338}"/>
              </a:ext>
            </a:extLst>
          </p:cNvPr>
          <p:cNvSpPr/>
          <p:nvPr userDrawn="1"/>
        </p:nvSpPr>
        <p:spPr>
          <a:xfrm>
            <a:off x="4786084"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7" name="object 5">
            <a:extLst>
              <a:ext uri="{FF2B5EF4-FFF2-40B4-BE49-F238E27FC236}">
                <a16:creationId xmlns:a16="http://schemas.microsoft.com/office/drawing/2014/main" id="{E8C59653-C1B1-CD4C-AA02-94DC5C15ACB1}"/>
              </a:ext>
            </a:extLst>
          </p:cNvPr>
          <p:cNvSpPr/>
          <p:nvPr userDrawn="1"/>
        </p:nvSpPr>
        <p:spPr>
          <a:xfrm>
            <a:off x="7891233"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10" name="object 12">
            <a:extLst>
              <a:ext uri="{FF2B5EF4-FFF2-40B4-BE49-F238E27FC236}">
                <a16:creationId xmlns:a16="http://schemas.microsoft.com/office/drawing/2014/main" id="{8C5FA84E-30CE-1142-A22A-A5A056B7EF24}"/>
              </a:ext>
            </a:extLst>
          </p:cNvPr>
          <p:cNvSpPr/>
          <p:nvPr userDrawn="1"/>
        </p:nvSpPr>
        <p:spPr>
          <a:xfrm>
            <a:off x="3951569" y="4865841"/>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1" name="object 13">
            <a:extLst>
              <a:ext uri="{FF2B5EF4-FFF2-40B4-BE49-F238E27FC236}">
                <a16:creationId xmlns:a16="http://schemas.microsoft.com/office/drawing/2014/main" id="{A3B3471A-BA51-9B43-B8F8-9D918B7E72CF}"/>
              </a:ext>
            </a:extLst>
          </p:cNvPr>
          <p:cNvSpPr/>
          <p:nvPr userDrawn="1"/>
        </p:nvSpPr>
        <p:spPr>
          <a:xfrm>
            <a:off x="3845791" y="4865841"/>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14" name="object 14">
            <a:extLst>
              <a:ext uri="{FF2B5EF4-FFF2-40B4-BE49-F238E27FC236}">
                <a16:creationId xmlns:a16="http://schemas.microsoft.com/office/drawing/2014/main" id="{6D0F191F-886E-C340-AB29-7EE5300E2D29}"/>
              </a:ext>
            </a:extLst>
          </p:cNvPr>
          <p:cNvSpPr/>
          <p:nvPr userDrawn="1"/>
        </p:nvSpPr>
        <p:spPr>
          <a:xfrm>
            <a:off x="705671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5" name="object 15">
            <a:extLst>
              <a:ext uri="{FF2B5EF4-FFF2-40B4-BE49-F238E27FC236}">
                <a16:creationId xmlns:a16="http://schemas.microsoft.com/office/drawing/2014/main" id="{515ED2BB-5D2B-EE4D-BED4-9A2892DE8C37}"/>
              </a:ext>
            </a:extLst>
          </p:cNvPr>
          <p:cNvSpPr/>
          <p:nvPr userDrawn="1"/>
        </p:nvSpPr>
        <p:spPr>
          <a:xfrm>
            <a:off x="6950941" y="4864254"/>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16" name="object 16">
            <a:extLst>
              <a:ext uri="{FF2B5EF4-FFF2-40B4-BE49-F238E27FC236}">
                <a16:creationId xmlns:a16="http://schemas.microsoft.com/office/drawing/2014/main" id="{61071F40-C907-1B49-8A9D-CC623013DF4E}"/>
              </a:ext>
            </a:extLst>
          </p:cNvPr>
          <p:cNvSpPr/>
          <p:nvPr userDrawn="1"/>
        </p:nvSpPr>
        <p:spPr>
          <a:xfrm>
            <a:off x="1016186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7" name="object 17">
            <a:extLst>
              <a:ext uri="{FF2B5EF4-FFF2-40B4-BE49-F238E27FC236}">
                <a16:creationId xmlns:a16="http://schemas.microsoft.com/office/drawing/2014/main" id="{6FF9AC17-8359-ED41-AEB5-839218965630}"/>
              </a:ext>
            </a:extLst>
          </p:cNvPr>
          <p:cNvSpPr/>
          <p:nvPr userDrawn="1"/>
        </p:nvSpPr>
        <p:spPr>
          <a:xfrm>
            <a:off x="10056091" y="4864254"/>
            <a:ext cx="205254" cy="232194"/>
          </a:xfrm>
          <a:custGeom>
            <a:avLst/>
            <a:gdLst/>
            <a:ahLst/>
            <a:cxnLst/>
            <a:rect l="l" t="t" r="r" b="b"/>
            <a:pathLst>
              <a:path w="338455"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23" name="Text Placeholder 2">
            <a:extLst>
              <a:ext uri="{FF2B5EF4-FFF2-40B4-BE49-F238E27FC236}">
                <a16:creationId xmlns:a16="http://schemas.microsoft.com/office/drawing/2014/main" id="{4FCA99AB-E060-DF46-BE98-B5B525F32572}"/>
              </a:ext>
            </a:extLst>
          </p:cNvPr>
          <p:cNvSpPr>
            <a:spLocks noGrp="1"/>
          </p:cNvSpPr>
          <p:nvPr>
            <p:ph type="body" sz="quarter" idx="11"/>
          </p:nvPr>
        </p:nvSpPr>
        <p:spPr>
          <a:xfrm>
            <a:off x="5019814"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5" name="Text Placeholder 2">
            <a:extLst>
              <a:ext uri="{FF2B5EF4-FFF2-40B4-BE49-F238E27FC236}">
                <a16:creationId xmlns:a16="http://schemas.microsoft.com/office/drawing/2014/main" id="{49F1B2A6-C651-C340-BC66-BFA5452221F7}"/>
              </a:ext>
            </a:extLst>
          </p:cNvPr>
          <p:cNvSpPr>
            <a:spLocks noGrp="1"/>
          </p:cNvSpPr>
          <p:nvPr>
            <p:ph type="body" sz="quarter" idx="12"/>
          </p:nvPr>
        </p:nvSpPr>
        <p:spPr>
          <a:xfrm>
            <a:off x="8085317"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6" name="Text Placeholder 2">
            <a:extLst>
              <a:ext uri="{FF2B5EF4-FFF2-40B4-BE49-F238E27FC236}">
                <a16:creationId xmlns:a16="http://schemas.microsoft.com/office/drawing/2014/main" id="{D2E5BEA0-EDF8-CF40-A14C-DDB5BEA0234D}"/>
              </a:ext>
            </a:extLst>
          </p:cNvPr>
          <p:cNvSpPr>
            <a:spLocks noGrp="1"/>
          </p:cNvSpPr>
          <p:nvPr>
            <p:ph type="body" sz="quarter" idx="10"/>
          </p:nvPr>
        </p:nvSpPr>
        <p:spPr>
          <a:xfrm>
            <a:off x="1925338" y="2409661"/>
            <a:ext cx="2076552" cy="2550474"/>
          </a:xfrm>
        </p:spPr>
        <p:txBody>
          <a:bodyPr>
            <a:normAutofit/>
          </a:bodyPr>
          <a:lstStyle>
            <a:lvl1pPr algn="l">
              <a:lnSpc>
                <a:spcPct val="120000"/>
              </a:lnSpc>
              <a:spcAft>
                <a:spcPts val="364"/>
              </a:spcAft>
              <a:defRPr sz="970"/>
            </a:lvl1pPr>
            <a:lvl2pPr algn="l">
              <a:defRPr sz="970"/>
            </a:lvl2pPr>
            <a:lvl3pPr algn="l">
              <a:defRPr sz="970"/>
            </a:lvl3pPr>
            <a:lvl4pPr algn="l">
              <a:defRPr sz="970"/>
            </a:lvl4pPr>
            <a:lvl5pPr algn="l">
              <a:defRPr sz="970"/>
            </a:lvl5pPr>
          </a:lstStyle>
          <a:p>
            <a:pPr lvl="0"/>
            <a:r>
              <a:rPr lang="en-US"/>
              <a:t>Click to edit Master text styles</a:t>
            </a:r>
          </a:p>
          <a:p>
            <a:pPr lvl="1"/>
            <a:r>
              <a:rPr lang="en-US"/>
              <a:t>Second level</a:t>
            </a:r>
          </a:p>
        </p:txBody>
      </p:sp>
      <p:sp>
        <p:nvSpPr>
          <p:cNvPr id="35" name="Text Placeholder 34">
            <a:extLst>
              <a:ext uri="{FF2B5EF4-FFF2-40B4-BE49-F238E27FC236}">
                <a16:creationId xmlns:a16="http://schemas.microsoft.com/office/drawing/2014/main" id="{DBF51A22-E511-B14D-8F82-88F78F7C6366}"/>
              </a:ext>
            </a:extLst>
          </p:cNvPr>
          <p:cNvSpPr>
            <a:spLocks noGrp="1"/>
          </p:cNvSpPr>
          <p:nvPr>
            <p:ph type="body" sz="quarter" idx="17"/>
          </p:nvPr>
        </p:nvSpPr>
        <p:spPr>
          <a:xfrm>
            <a:off x="1925338"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6" name="Text Placeholder 34">
            <a:extLst>
              <a:ext uri="{FF2B5EF4-FFF2-40B4-BE49-F238E27FC236}">
                <a16:creationId xmlns:a16="http://schemas.microsoft.com/office/drawing/2014/main" id="{3235B84F-1482-5446-945C-4C9E97B563E8}"/>
              </a:ext>
            </a:extLst>
          </p:cNvPr>
          <p:cNvSpPr>
            <a:spLocks noGrp="1"/>
          </p:cNvSpPr>
          <p:nvPr>
            <p:ph type="body" sz="quarter" idx="18"/>
          </p:nvPr>
        </p:nvSpPr>
        <p:spPr>
          <a:xfrm>
            <a:off x="5015763"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7" name="Text Placeholder 34">
            <a:extLst>
              <a:ext uri="{FF2B5EF4-FFF2-40B4-BE49-F238E27FC236}">
                <a16:creationId xmlns:a16="http://schemas.microsoft.com/office/drawing/2014/main" id="{CBB54BF2-5077-E14A-8B00-52FA94EBC036}"/>
              </a:ext>
            </a:extLst>
          </p:cNvPr>
          <p:cNvSpPr>
            <a:spLocks noGrp="1"/>
          </p:cNvSpPr>
          <p:nvPr>
            <p:ph type="body" sz="quarter" idx="19"/>
          </p:nvPr>
        </p:nvSpPr>
        <p:spPr>
          <a:xfrm>
            <a:off x="8087496"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1807075638"/>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le only-RED">
    <p:bg>
      <p:bgPr>
        <a:solidFill>
          <a:schemeClr val="bg2"/>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90" y="0"/>
            <a:ext cx="12192000" cy="6857519"/>
          </a:xfrm>
          <a:prstGeom prst="rect">
            <a:avLst/>
          </a:prstGeom>
        </p:spPr>
      </p:pic>
      <p:sp>
        <p:nvSpPr>
          <p:cNvPr id="13" name="Title 6">
            <a:extLst>
              <a:ext uri="{FF2B5EF4-FFF2-40B4-BE49-F238E27FC236}">
                <a16:creationId xmlns:a16="http://schemas.microsoft.com/office/drawing/2014/main" id="{E9451337-8FF4-EF4E-8A46-6E0A5F3F01D6}"/>
              </a:ext>
            </a:extLst>
          </p:cNvPr>
          <p:cNvSpPr>
            <a:spLocks noGrp="1"/>
          </p:cNvSpPr>
          <p:nvPr>
            <p:ph type="title"/>
          </p:nvPr>
        </p:nvSpPr>
        <p:spPr>
          <a:xfrm>
            <a:off x="1204443" y="1038332"/>
            <a:ext cx="9716755" cy="503663"/>
          </a:xfrm>
          <a:prstGeom prst="rect">
            <a:avLst/>
          </a:prstGeom>
        </p:spPr>
        <p:txBody>
          <a:bodyPr wrap="square" lIns="0" tIns="0" rIns="0" bIns="0" anchor="t" anchorCtr="0">
            <a:noAutofit/>
          </a:bodyPr>
          <a:lstStyle>
            <a:lvl1pPr algn="l">
              <a:defRPr sz="1637" cap="all" baseline="0">
                <a:solidFill>
                  <a:schemeClr val="bg1"/>
                </a:solidFill>
              </a:defRPr>
            </a:lvl1pPr>
          </a:lstStyle>
          <a:p>
            <a:r>
              <a:rPr lang="en-US"/>
              <a:t>Click to edit Master title style</a:t>
            </a:r>
          </a:p>
        </p:txBody>
      </p:sp>
      <p:pic>
        <p:nvPicPr>
          <p:cNvPr id="9" name="Graphic 8">
            <a:extLst>
              <a:ext uri="{FF2B5EF4-FFF2-40B4-BE49-F238E27FC236}">
                <a16:creationId xmlns:a16="http://schemas.microsoft.com/office/drawing/2014/main" id="{421F3F7A-45EF-D643-B67D-5BFF6C8D3FF4}"/>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80999" y="6225176"/>
            <a:ext cx="402328" cy="251437"/>
          </a:xfrm>
          <a:prstGeom prst="rect">
            <a:avLst/>
          </a:prstGeom>
        </p:spPr>
      </p:pic>
    </p:spTree>
    <p:extLst>
      <p:ext uri="{BB962C8B-B14F-4D97-AF65-F5344CB8AC3E}">
        <p14:creationId xmlns:p14="http://schemas.microsoft.com/office/powerpoint/2010/main" val="2973240227"/>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only-SALMON">
    <p:bg>
      <p:bgPr>
        <a:solidFill>
          <a:schemeClr val="tx2"/>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90" y="0"/>
            <a:ext cx="12192000" cy="6857519"/>
          </a:xfrm>
          <a:prstGeom prst="rect">
            <a:avLst/>
          </a:prstGeom>
        </p:spPr>
      </p:pic>
      <p:sp>
        <p:nvSpPr>
          <p:cNvPr id="13" name="Title 6">
            <a:extLst>
              <a:ext uri="{FF2B5EF4-FFF2-40B4-BE49-F238E27FC236}">
                <a16:creationId xmlns:a16="http://schemas.microsoft.com/office/drawing/2014/main" id="{E9451337-8FF4-EF4E-8A46-6E0A5F3F01D6}"/>
              </a:ext>
            </a:extLst>
          </p:cNvPr>
          <p:cNvSpPr>
            <a:spLocks noGrp="1"/>
          </p:cNvSpPr>
          <p:nvPr>
            <p:ph type="title"/>
          </p:nvPr>
        </p:nvSpPr>
        <p:spPr>
          <a:xfrm>
            <a:off x="1204443" y="1038332"/>
            <a:ext cx="9716755"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spTree>
    <p:extLst>
      <p:ext uri="{BB962C8B-B14F-4D97-AF65-F5344CB8AC3E}">
        <p14:creationId xmlns:p14="http://schemas.microsoft.com/office/powerpoint/2010/main" val="4208717619"/>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only-white">
    <p:spTree>
      <p:nvGrpSpPr>
        <p:cNvPr id="1" name=""/>
        <p:cNvGrpSpPr/>
        <p:nvPr/>
      </p:nvGrpSpPr>
      <p:grpSpPr>
        <a:xfrm>
          <a:off x="0" y="0"/>
          <a:ext cx="0" cy="0"/>
          <a:chOff x="0" y="0"/>
          <a:chExt cx="0" cy="0"/>
        </a:xfrm>
      </p:grpSpPr>
      <p:sp>
        <p:nvSpPr>
          <p:cNvPr id="37" name="Title 6">
            <a:extLst>
              <a:ext uri="{FF2B5EF4-FFF2-40B4-BE49-F238E27FC236}">
                <a16:creationId xmlns:a16="http://schemas.microsoft.com/office/drawing/2014/main" id="{8DB2D349-8FE2-0848-82B2-5C80737EA677}"/>
              </a:ext>
            </a:extLst>
          </p:cNvPr>
          <p:cNvSpPr>
            <a:spLocks noGrp="1"/>
          </p:cNvSpPr>
          <p:nvPr>
            <p:ph type="title"/>
          </p:nvPr>
        </p:nvSpPr>
        <p:spPr>
          <a:xfrm>
            <a:off x="1204443" y="1038332"/>
            <a:ext cx="9782221"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sp>
        <p:nvSpPr>
          <p:cNvPr id="5" name="Freeform 4">
            <a:extLst>
              <a:ext uri="{FF2B5EF4-FFF2-40B4-BE49-F238E27FC236}">
                <a16:creationId xmlns:a16="http://schemas.microsoft.com/office/drawing/2014/main" id="{A6EE97E9-8615-5641-BA96-50B5F1568314}"/>
              </a:ext>
            </a:extLst>
          </p:cNvPr>
          <p:cNvSpPr/>
          <p:nvPr/>
        </p:nvSpPr>
        <p:spPr>
          <a:xfrm>
            <a:off x="0" y="481"/>
            <a:ext cx="12192000" cy="6857519"/>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sz="1092"/>
          </a:p>
        </p:txBody>
      </p:sp>
      <p:sp>
        <p:nvSpPr>
          <p:cNvPr id="7" name="Freeform 6">
            <a:extLst>
              <a:ext uri="{FF2B5EF4-FFF2-40B4-BE49-F238E27FC236}">
                <a16:creationId xmlns:a16="http://schemas.microsoft.com/office/drawing/2014/main" id="{4C7ADA1A-7896-E442-830A-907F10FB58E2}"/>
              </a:ext>
            </a:extLst>
          </p:cNvPr>
          <p:cNvSpPr/>
          <p:nvPr/>
        </p:nvSpPr>
        <p:spPr>
          <a:xfrm>
            <a:off x="0" y="1712830"/>
            <a:ext cx="1149350"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a:p>
        </p:txBody>
      </p:sp>
    </p:spTree>
    <p:extLst>
      <p:ext uri="{BB962C8B-B14F-4D97-AF65-F5344CB8AC3E}">
        <p14:creationId xmlns:p14="http://schemas.microsoft.com/office/powerpoint/2010/main" val="2468692438"/>
      </p:ext>
    </p:extLst>
  </p:cSld>
  <p:clrMapOvr>
    <a:masterClrMapping/>
  </p:clrMapOvr>
  <p:extLst>
    <p:ext uri="{DCECCB84-F9BA-43D5-87BE-67443E8EF086}">
      <p15:sldGuideLst xmlns:p15="http://schemas.microsoft.com/office/powerpoint/2012/main">
        <p15:guide id="1" orient="horz" pos="3562">
          <p15:clr>
            <a:srgbClr val="FBAE40"/>
          </p15:clr>
        </p15:guide>
        <p15:guide id="2" pos="1274">
          <p15:clr>
            <a:srgbClr val="FBAE40"/>
          </p15:clr>
        </p15:guide>
        <p15:guide id="3" pos="11412">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mp; Body copy">
    <p:spTree>
      <p:nvGrpSpPr>
        <p:cNvPr id="1" name=""/>
        <p:cNvGrpSpPr/>
        <p:nvPr/>
      </p:nvGrpSpPr>
      <p:grpSpPr>
        <a:xfrm>
          <a:off x="0" y="0"/>
          <a:ext cx="0" cy="0"/>
          <a:chOff x="0" y="0"/>
          <a:chExt cx="0" cy="0"/>
        </a:xfrm>
      </p:grpSpPr>
      <p:sp>
        <p:nvSpPr>
          <p:cNvPr id="13" name="Title 6">
            <a:extLst>
              <a:ext uri="{FF2B5EF4-FFF2-40B4-BE49-F238E27FC236}">
                <a16:creationId xmlns:a16="http://schemas.microsoft.com/office/drawing/2014/main" id="{E9451337-8FF4-EF4E-8A46-6E0A5F3F01D6}"/>
              </a:ext>
            </a:extLst>
          </p:cNvPr>
          <p:cNvSpPr>
            <a:spLocks noGrp="1"/>
          </p:cNvSpPr>
          <p:nvPr>
            <p:ph type="title"/>
          </p:nvPr>
        </p:nvSpPr>
        <p:spPr>
          <a:xfrm>
            <a:off x="1204443" y="1038332"/>
            <a:ext cx="9768765"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AB491DB7-69A3-B84A-82AC-7B7CD0BFD783}"/>
              </a:ext>
            </a:extLst>
          </p:cNvPr>
          <p:cNvSpPr>
            <a:spLocks noGrp="1"/>
          </p:cNvSpPr>
          <p:nvPr>
            <p:ph sz="quarter" idx="10"/>
          </p:nvPr>
        </p:nvSpPr>
        <p:spPr>
          <a:xfrm>
            <a:off x="1183194" y="1542184"/>
            <a:ext cx="9789991" cy="4934602"/>
          </a:xfrm>
        </p:spPr>
        <p:txBody>
          <a:bodyP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p:txBody>
      </p:sp>
      <p:sp>
        <p:nvSpPr>
          <p:cNvPr id="3" name="Freeform 2">
            <a:extLst>
              <a:ext uri="{FF2B5EF4-FFF2-40B4-BE49-F238E27FC236}">
                <a16:creationId xmlns:a16="http://schemas.microsoft.com/office/drawing/2014/main" id="{52E9D9F6-A0E4-194A-A38F-FFDF9429E665}"/>
              </a:ext>
            </a:extLst>
          </p:cNvPr>
          <p:cNvSpPr/>
          <p:nvPr/>
        </p:nvSpPr>
        <p:spPr>
          <a:xfrm>
            <a:off x="1990" y="0"/>
            <a:ext cx="12192000" cy="6857519"/>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sz="1092"/>
          </a:p>
        </p:txBody>
      </p:sp>
      <p:sp>
        <p:nvSpPr>
          <p:cNvPr id="10" name="Freeform 9">
            <a:extLst>
              <a:ext uri="{FF2B5EF4-FFF2-40B4-BE49-F238E27FC236}">
                <a16:creationId xmlns:a16="http://schemas.microsoft.com/office/drawing/2014/main" id="{A0597540-0E30-E44C-8F97-D3E9B1F82171}"/>
              </a:ext>
            </a:extLst>
          </p:cNvPr>
          <p:cNvSpPr/>
          <p:nvPr/>
        </p:nvSpPr>
        <p:spPr>
          <a:xfrm>
            <a:off x="1990" y="1712348"/>
            <a:ext cx="1149350"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a:p>
        </p:txBody>
      </p:sp>
    </p:spTree>
    <p:extLst>
      <p:ext uri="{BB962C8B-B14F-4D97-AF65-F5344CB8AC3E}">
        <p14:creationId xmlns:p14="http://schemas.microsoft.com/office/powerpoint/2010/main" val="986116263"/>
      </p:ext>
    </p:extLst>
  </p:cSld>
  <p:clrMapOvr>
    <a:masterClrMapping/>
  </p:clrMapOvr>
  <p:extLst>
    <p:ext uri="{DCECCB84-F9BA-43D5-87BE-67443E8EF086}">
      <p15:sldGuideLst xmlns:p15="http://schemas.microsoft.com/office/powerpoint/2012/main">
        <p15:guide id="1" pos="6332">
          <p15:clr>
            <a:srgbClr val="FBAE40"/>
          </p15:clr>
        </p15:guide>
        <p15:guide id="2" pos="1229">
          <p15:clr>
            <a:srgbClr val="FBAE40"/>
          </p15:clr>
        </p15:guide>
        <p15:guide id="3" pos="11412">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Roadmap-1">
    <p:spTree>
      <p:nvGrpSpPr>
        <p:cNvPr id="1" name=""/>
        <p:cNvGrpSpPr/>
        <p:nvPr/>
      </p:nvGrpSpPr>
      <p:grpSpPr>
        <a:xfrm>
          <a:off x="0" y="0"/>
          <a:ext cx="0" cy="0"/>
          <a:chOff x="0" y="0"/>
          <a:chExt cx="0" cy="0"/>
        </a:xfrm>
      </p:grpSpPr>
      <p:graphicFrame>
        <p:nvGraphicFramePr>
          <p:cNvPr id="50" name="Table 49">
            <a:extLst>
              <a:ext uri="{FF2B5EF4-FFF2-40B4-BE49-F238E27FC236}">
                <a16:creationId xmlns:a16="http://schemas.microsoft.com/office/drawing/2014/main" id="{A6DFA681-259E-AD4D-BF16-05A8243CCEB6}"/>
              </a:ext>
            </a:extLst>
          </p:cNvPr>
          <p:cNvGraphicFramePr>
            <a:graphicFrameLocks noGrp="1"/>
          </p:cNvGraphicFramePr>
          <p:nvPr userDrawn="1"/>
        </p:nvGraphicFramePr>
        <p:xfrm>
          <a:off x="1226517" y="1573101"/>
          <a:ext cx="9760147" cy="4805331"/>
        </p:xfrm>
        <a:graphic>
          <a:graphicData uri="http://schemas.openxmlformats.org/drawingml/2006/table">
            <a:tbl>
              <a:tblPr firstRow="1" bandRow="1">
                <a:tableStyleId>{5C22544A-7EE6-4342-B048-85BDC9FD1C3A}</a:tableStyleId>
              </a:tblPr>
              <a:tblGrid>
                <a:gridCol w="910195">
                  <a:extLst>
                    <a:ext uri="{9D8B030D-6E8A-4147-A177-3AD203B41FA5}">
                      <a16:colId xmlns:a16="http://schemas.microsoft.com/office/drawing/2014/main" val="1619126657"/>
                    </a:ext>
                  </a:extLst>
                </a:gridCol>
                <a:gridCol w="2212488">
                  <a:extLst>
                    <a:ext uri="{9D8B030D-6E8A-4147-A177-3AD203B41FA5}">
                      <a16:colId xmlns:a16="http://schemas.microsoft.com/office/drawing/2014/main" val="893913735"/>
                    </a:ext>
                  </a:extLst>
                </a:gridCol>
                <a:gridCol w="2212488">
                  <a:extLst>
                    <a:ext uri="{9D8B030D-6E8A-4147-A177-3AD203B41FA5}">
                      <a16:colId xmlns:a16="http://schemas.microsoft.com/office/drawing/2014/main" val="1920519843"/>
                    </a:ext>
                  </a:extLst>
                </a:gridCol>
                <a:gridCol w="2212488">
                  <a:extLst>
                    <a:ext uri="{9D8B030D-6E8A-4147-A177-3AD203B41FA5}">
                      <a16:colId xmlns:a16="http://schemas.microsoft.com/office/drawing/2014/main" val="2479878562"/>
                    </a:ext>
                  </a:extLst>
                </a:gridCol>
                <a:gridCol w="2212488">
                  <a:extLst>
                    <a:ext uri="{9D8B030D-6E8A-4147-A177-3AD203B41FA5}">
                      <a16:colId xmlns:a16="http://schemas.microsoft.com/office/drawing/2014/main" val="1937586290"/>
                    </a:ext>
                  </a:extLst>
                </a:gridCol>
              </a:tblGrid>
              <a:tr h="345819">
                <a:tc>
                  <a:txBody>
                    <a:bodyPr/>
                    <a:lstStyle/>
                    <a:p>
                      <a:endParaRPr lang="en-US" sz="1100">
                        <a:solidFill>
                          <a:schemeClr val="bg1"/>
                        </a:solidFill>
                      </a:endParaRPr>
                    </a:p>
                  </a:txBody>
                  <a:tcPr marL="55453" marR="55453" marT="27725" marB="27725">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b="1" i="0" u="sng">
                          <a:solidFill>
                            <a:schemeClr val="bg1"/>
                          </a:solidFill>
                          <a:latin typeface="Arial" panose="020B0604020202020204" pitchFamily="34" charset="0"/>
                          <a:ea typeface="Calibri"/>
                          <a:cs typeface="Arial" panose="020B0604020202020204" pitchFamily="34" charset="0"/>
                          <a:sym typeface="Calibri"/>
                        </a:rPr>
                        <a:t>Inspire</a:t>
                      </a:r>
                      <a:endParaRPr lang="en-US" sz="1100">
                        <a:solidFill>
                          <a:schemeClr val="bg1"/>
                        </a:solidFill>
                      </a:endParaRPr>
                    </a:p>
                  </a:txBody>
                  <a:tcPr marL="55453" marR="55453" marT="27725" marB="27725"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100" b="1" i="0" u="sng">
                          <a:solidFill>
                            <a:schemeClr val="bg1"/>
                          </a:solidFill>
                          <a:latin typeface="Arial" panose="020B0604020202020204" pitchFamily="34" charset="0"/>
                          <a:ea typeface="Calibri"/>
                          <a:cs typeface="Arial" panose="020B0604020202020204" pitchFamily="34" charset="0"/>
                          <a:sym typeface="Calibri"/>
                        </a:rPr>
                        <a:t>Validate</a:t>
                      </a:r>
                    </a:p>
                  </a:txBody>
                  <a:tcPr marL="55453" marR="55453" marT="27725" marB="27725"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100" b="1" i="0" u="sng">
                          <a:solidFill>
                            <a:schemeClr val="bg1"/>
                          </a:solidFill>
                          <a:latin typeface="Arial" panose="020B0604020202020204" pitchFamily="34" charset="0"/>
                          <a:ea typeface="Calibri"/>
                          <a:cs typeface="Arial" panose="020B0604020202020204" pitchFamily="34" charset="0"/>
                          <a:sym typeface="Calibri"/>
                        </a:rPr>
                        <a:t>Facilitate</a:t>
                      </a:r>
                      <a:endParaRPr lang="en-GB" sz="1700" b="1" i="0" u="sng">
                        <a:solidFill>
                          <a:schemeClr val="bg1"/>
                        </a:solidFill>
                        <a:latin typeface="Arial" panose="020B0604020202020204" pitchFamily="34" charset="0"/>
                        <a:cs typeface="Arial" panose="020B0604020202020204" pitchFamily="34" charset="0"/>
                      </a:endParaRPr>
                    </a:p>
                  </a:txBody>
                  <a:tcPr marL="55453" marR="55453" marT="27725" marB="27725"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GB" sz="1100" b="1" i="0" u="sng">
                          <a:solidFill>
                            <a:schemeClr val="bg1"/>
                          </a:solidFill>
                          <a:latin typeface="Arial" panose="020B0604020202020204" pitchFamily="34" charset="0"/>
                          <a:ea typeface="Calibri"/>
                          <a:cs typeface="Arial" panose="020B0604020202020204" pitchFamily="34" charset="0"/>
                          <a:sym typeface="Calibri"/>
                        </a:rPr>
                        <a:t>Confirm</a:t>
                      </a:r>
                      <a:endParaRPr lang="en-US" sz="1100">
                        <a:solidFill>
                          <a:schemeClr val="bg1"/>
                        </a:solidFill>
                      </a:endParaRPr>
                    </a:p>
                  </a:txBody>
                  <a:tcPr marL="55453" marR="55453" marT="27725" marB="27725" anchor="ct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3179385794"/>
                  </a:ext>
                </a:extLst>
              </a:tr>
              <a:tr h="1114878">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endParaRPr lang="en-GB" sz="1100" b="1" i="0" u="sng">
                        <a:solidFill>
                          <a:schemeClr val="tx1"/>
                        </a:solidFill>
                        <a:latin typeface="Arial" panose="020B0604020202020204" pitchFamily="34" charset="0"/>
                        <a:cs typeface="Arial" panose="020B0604020202020204" pitchFamily="34" charset="0"/>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41288" marR="5080" lvl="0" indent="-128588" algn="l" defTabSz="914400" rtl="0" eaLnBrk="1" fontAlgn="auto" latinLnBrk="0" hangingPunct="1">
                        <a:lnSpc>
                          <a:spcPct val="116599"/>
                        </a:lnSpc>
                        <a:spcBef>
                          <a:spcPts val="100"/>
                        </a:spcBef>
                        <a:spcAft>
                          <a:spcPts val="0"/>
                        </a:spcAft>
                        <a:buClrTx/>
                        <a:buSzTx/>
                        <a:buFontTx/>
                        <a:buNone/>
                        <a:tabLst/>
                        <a:defRPr/>
                      </a:pPr>
                      <a:endParaRPr lang="en-GB" sz="1000" kern="1200" spc="-5">
                        <a:solidFill>
                          <a:schemeClr val="tx1"/>
                        </a:solidFill>
                        <a:latin typeface="Courier" pitchFamily="2" charset="0"/>
                        <a:ea typeface="+mn-ea"/>
                        <a:cs typeface="Courier New"/>
                        <a:sym typeface="Arial"/>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86942537"/>
                  </a:ext>
                </a:extLst>
              </a:tr>
              <a:tr h="1114878">
                <a:tc>
                  <a:txBody>
                    <a:bodyPr/>
                    <a:lstStyle/>
                    <a:p>
                      <a:endParaRPr lang="en-US" sz="1100" b="1" i="0" u="sng">
                        <a:solidFill>
                          <a:schemeClr val="tx1"/>
                        </a:solidFill>
                        <a:latin typeface="Arial" panose="020B0604020202020204" pitchFamily="34" charset="0"/>
                        <a:cs typeface="Arial" panose="020B0604020202020204" pitchFamily="34" charset="0"/>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61390611"/>
                  </a:ext>
                </a:extLst>
              </a:tr>
              <a:tr h="1114878">
                <a:tc>
                  <a:txBody>
                    <a:bodyPr/>
                    <a:lstStyle/>
                    <a:p>
                      <a:endParaRPr lang="en-US" sz="1100" b="1" i="0" u="sng">
                        <a:solidFill>
                          <a:schemeClr val="tx1"/>
                        </a:solidFill>
                        <a:latin typeface="Arial" panose="020B0604020202020204" pitchFamily="34" charset="0"/>
                        <a:cs typeface="Arial" panose="020B0604020202020204" pitchFamily="34" charset="0"/>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68291403"/>
                  </a:ext>
                </a:extLst>
              </a:tr>
              <a:tr h="1114878">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endParaRPr lang="en-GB" sz="1100" b="1" i="0" u="sng">
                        <a:solidFill>
                          <a:schemeClr val="tx1"/>
                        </a:solidFill>
                        <a:latin typeface="Arial" panose="020B0604020202020204" pitchFamily="34" charset="0"/>
                        <a:cs typeface="Arial" panose="020B0604020202020204" pitchFamily="34" charset="0"/>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09953073"/>
                  </a:ext>
                </a:extLst>
              </a:tr>
            </a:tbl>
          </a:graphicData>
        </a:graphic>
      </p:graphicFrame>
      <p:sp>
        <p:nvSpPr>
          <p:cNvPr id="37" name="Title 6">
            <a:extLst>
              <a:ext uri="{FF2B5EF4-FFF2-40B4-BE49-F238E27FC236}">
                <a16:creationId xmlns:a16="http://schemas.microsoft.com/office/drawing/2014/main" id="{8DB2D349-8FE2-0848-82B2-5C80737EA677}"/>
              </a:ext>
            </a:extLst>
          </p:cNvPr>
          <p:cNvSpPr>
            <a:spLocks noGrp="1"/>
          </p:cNvSpPr>
          <p:nvPr>
            <p:ph type="title"/>
          </p:nvPr>
        </p:nvSpPr>
        <p:spPr>
          <a:xfrm>
            <a:off x="1204443" y="1038332"/>
            <a:ext cx="9782221"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grpSp>
        <p:nvGrpSpPr>
          <p:cNvPr id="40" name="Group 39">
            <a:extLst>
              <a:ext uri="{FF2B5EF4-FFF2-40B4-BE49-F238E27FC236}">
                <a16:creationId xmlns:a16="http://schemas.microsoft.com/office/drawing/2014/main" id="{5505308B-E066-664A-A8A4-AEABF5277ADA}"/>
              </a:ext>
            </a:extLst>
          </p:cNvPr>
          <p:cNvGrpSpPr/>
          <p:nvPr userDrawn="1"/>
        </p:nvGrpSpPr>
        <p:grpSpPr>
          <a:xfrm>
            <a:off x="4212267" y="1645666"/>
            <a:ext cx="239860" cy="216193"/>
            <a:chOff x="12309997" y="288558"/>
            <a:chExt cx="828573" cy="746876"/>
          </a:xfrm>
          <a:solidFill>
            <a:schemeClr val="bg1"/>
          </a:solidFill>
        </p:grpSpPr>
        <p:sp>
          <p:nvSpPr>
            <p:cNvPr id="4" name="Triangle 3">
              <a:extLst>
                <a:ext uri="{FF2B5EF4-FFF2-40B4-BE49-F238E27FC236}">
                  <a16:creationId xmlns:a16="http://schemas.microsoft.com/office/drawing/2014/main" id="{DA46ED18-C66D-6C4A-8903-B6E1AB3DF78A}"/>
                </a:ext>
              </a:extLst>
            </p:cNvPr>
            <p:cNvSpPr/>
            <p:nvPr userDrawn="1"/>
          </p:nvSpPr>
          <p:spPr>
            <a:xfrm rot="5400000">
              <a:off x="12123901" y="474667"/>
              <a:ext cx="746863"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sp>
          <p:nvSpPr>
            <p:cNvPr id="39" name="Triangle 38">
              <a:extLst>
                <a:ext uri="{FF2B5EF4-FFF2-40B4-BE49-F238E27FC236}">
                  <a16:creationId xmlns:a16="http://schemas.microsoft.com/office/drawing/2014/main" id="{7F6D5E6A-D6F6-4244-A3F8-C6E9B1C35812}"/>
                </a:ext>
              </a:extLst>
            </p:cNvPr>
            <p:cNvSpPr/>
            <p:nvPr userDrawn="1"/>
          </p:nvSpPr>
          <p:spPr>
            <a:xfrm rot="5400000">
              <a:off x="12577801" y="474656"/>
              <a:ext cx="746868"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grpSp>
      <p:sp>
        <p:nvSpPr>
          <p:cNvPr id="3" name="Freeform 2">
            <a:extLst>
              <a:ext uri="{FF2B5EF4-FFF2-40B4-BE49-F238E27FC236}">
                <a16:creationId xmlns:a16="http://schemas.microsoft.com/office/drawing/2014/main" id="{CB2C4FB3-3D29-714F-8DBE-6D04E24B8C87}"/>
              </a:ext>
            </a:extLst>
          </p:cNvPr>
          <p:cNvSpPr/>
          <p:nvPr userDrawn="1"/>
        </p:nvSpPr>
        <p:spPr>
          <a:xfrm>
            <a:off x="0" y="481"/>
            <a:ext cx="12192000" cy="6857519"/>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sz="1092"/>
          </a:p>
        </p:txBody>
      </p:sp>
      <p:sp>
        <p:nvSpPr>
          <p:cNvPr id="10" name="Freeform 9">
            <a:extLst>
              <a:ext uri="{FF2B5EF4-FFF2-40B4-BE49-F238E27FC236}">
                <a16:creationId xmlns:a16="http://schemas.microsoft.com/office/drawing/2014/main" id="{CF5057D3-C181-BF4B-9700-678E2D72DF3E}"/>
              </a:ext>
            </a:extLst>
          </p:cNvPr>
          <p:cNvSpPr/>
          <p:nvPr userDrawn="1"/>
        </p:nvSpPr>
        <p:spPr>
          <a:xfrm>
            <a:off x="0" y="1712830"/>
            <a:ext cx="1149350"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a:p>
        </p:txBody>
      </p:sp>
      <p:grpSp>
        <p:nvGrpSpPr>
          <p:cNvPr id="20" name="Group 19">
            <a:extLst>
              <a:ext uri="{FF2B5EF4-FFF2-40B4-BE49-F238E27FC236}">
                <a16:creationId xmlns:a16="http://schemas.microsoft.com/office/drawing/2014/main" id="{6D0640D5-9628-104E-91F3-60CB00D3BD2B}"/>
              </a:ext>
            </a:extLst>
          </p:cNvPr>
          <p:cNvGrpSpPr/>
          <p:nvPr userDrawn="1"/>
        </p:nvGrpSpPr>
        <p:grpSpPr>
          <a:xfrm>
            <a:off x="6430394" y="1645666"/>
            <a:ext cx="239860" cy="216193"/>
            <a:chOff x="12309997" y="288558"/>
            <a:chExt cx="828573" cy="746876"/>
          </a:xfrm>
          <a:solidFill>
            <a:schemeClr val="bg1"/>
          </a:solidFill>
        </p:grpSpPr>
        <p:sp>
          <p:nvSpPr>
            <p:cNvPr id="21" name="Triangle 20">
              <a:extLst>
                <a:ext uri="{FF2B5EF4-FFF2-40B4-BE49-F238E27FC236}">
                  <a16:creationId xmlns:a16="http://schemas.microsoft.com/office/drawing/2014/main" id="{92C309A9-A165-F345-B002-7F0E831C8BD3}"/>
                </a:ext>
              </a:extLst>
            </p:cNvPr>
            <p:cNvSpPr/>
            <p:nvPr userDrawn="1"/>
          </p:nvSpPr>
          <p:spPr>
            <a:xfrm rot="5400000">
              <a:off x="12123901" y="474667"/>
              <a:ext cx="746863"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sp>
          <p:nvSpPr>
            <p:cNvPr id="22" name="Triangle 21">
              <a:extLst>
                <a:ext uri="{FF2B5EF4-FFF2-40B4-BE49-F238E27FC236}">
                  <a16:creationId xmlns:a16="http://schemas.microsoft.com/office/drawing/2014/main" id="{06D2B0EF-F3B7-1C4B-968E-0838378F2663}"/>
                </a:ext>
              </a:extLst>
            </p:cNvPr>
            <p:cNvSpPr/>
            <p:nvPr userDrawn="1"/>
          </p:nvSpPr>
          <p:spPr>
            <a:xfrm rot="5400000">
              <a:off x="12577801" y="474656"/>
              <a:ext cx="746868"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grpSp>
      <p:grpSp>
        <p:nvGrpSpPr>
          <p:cNvPr id="28" name="Group 27">
            <a:extLst>
              <a:ext uri="{FF2B5EF4-FFF2-40B4-BE49-F238E27FC236}">
                <a16:creationId xmlns:a16="http://schemas.microsoft.com/office/drawing/2014/main" id="{6A76548E-388A-A342-BFD2-E4766BAA02D0}"/>
              </a:ext>
            </a:extLst>
          </p:cNvPr>
          <p:cNvGrpSpPr/>
          <p:nvPr userDrawn="1"/>
        </p:nvGrpSpPr>
        <p:grpSpPr>
          <a:xfrm>
            <a:off x="8648522" y="1645666"/>
            <a:ext cx="239860" cy="216193"/>
            <a:chOff x="12309997" y="288558"/>
            <a:chExt cx="828573" cy="746876"/>
          </a:xfrm>
          <a:solidFill>
            <a:schemeClr val="bg1"/>
          </a:solidFill>
        </p:grpSpPr>
        <p:sp>
          <p:nvSpPr>
            <p:cNvPr id="29" name="Triangle 28">
              <a:extLst>
                <a:ext uri="{FF2B5EF4-FFF2-40B4-BE49-F238E27FC236}">
                  <a16:creationId xmlns:a16="http://schemas.microsoft.com/office/drawing/2014/main" id="{FBFCF5A6-B16B-0641-8F59-9BB755408693}"/>
                </a:ext>
              </a:extLst>
            </p:cNvPr>
            <p:cNvSpPr/>
            <p:nvPr userDrawn="1"/>
          </p:nvSpPr>
          <p:spPr>
            <a:xfrm rot="5400000">
              <a:off x="12123901" y="474667"/>
              <a:ext cx="746863"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sp>
          <p:nvSpPr>
            <p:cNvPr id="30" name="Triangle 29">
              <a:extLst>
                <a:ext uri="{FF2B5EF4-FFF2-40B4-BE49-F238E27FC236}">
                  <a16:creationId xmlns:a16="http://schemas.microsoft.com/office/drawing/2014/main" id="{EA5C2382-BE64-9641-A1BF-6A4C1D473D21}"/>
                </a:ext>
              </a:extLst>
            </p:cNvPr>
            <p:cNvSpPr/>
            <p:nvPr userDrawn="1"/>
          </p:nvSpPr>
          <p:spPr>
            <a:xfrm rot="5400000">
              <a:off x="12577801" y="474656"/>
              <a:ext cx="746868"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grpSp>
    </p:spTree>
    <p:extLst>
      <p:ext uri="{BB962C8B-B14F-4D97-AF65-F5344CB8AC3E}">
        <p14:creationId xmlns:p14="http://schemas.microsoft.com/office/powerpoint/2010/main" val="1338552569"/>
      </p:ext>
    </p:extLst>
  </p:cSld>
  <p:clrMapOvr>
    <a:masterClrMapping/>
  </p:clrMapOvr>
  <p:extLst>
    <p:ext uri="{DCECCB84-F9BA-43D5-87BE-67443E8EF086}">
      <p15:sldGuideLst xmlns:p15="http://schemas.microsoft.com/office/powerpoint/2012/main">
        <p15:guide id="1" orient="horz" pos="3562">
          <p15:clr>
            <a:srgbClr val="FBAE40"/>
          </p15:clr>
        </p15:guide>
        <p15:guide id="2" pos="1274">
          <p15:clr>
            <a:srgbClr val="FBAE40"/>
          </p15:clr>
        </p15:guide>
        <p15:guide id="3" pos="11412">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Roadmap-2">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4B7254-62EE-E640-97B6-D6186E17F8E8}"/>
              </a:ext>
            </a:extLst>
          </p:cNvPr>
          <p:cNvSpPr/>
          <p:nvPr userDrawn="1"/>
        </p:nvSpPr>
        <p:spPr>
          <a:xfrm>
            <a:off x="1226516" y="1541995"/>
            <a:ext cx="2177693" cy="4064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92" b="1" i="0" u="sng">
                <a:solidFill>
                  <a:schemeClr val="bg1"/>
                </a:solidFill>
                <a:latin typeface="Arial" panose="020B0604020202020204" pitchFamily="34" charset="0"/>
                <a:ea typeface="Calibri"/>
                <a:cs typeface="Arial" panose="020B0604020202020204" pitchFamily="34" charset="0"/>
                <a:sym typeface="Calibri"/>
              </a:rPr>
              <a:t>Inspire</a:t>
            </a:r>
            <a:endParaRPr lang="en-US" sz="1092">
              <a:solidFill>
                <a:schemeClr val="bg1"/>
              </a:solidFill>
            </a:endParaRPr>
          </a:p>
        </p:txBody>
      </p:sp>
      <p:sp>
        <p:nvSpPr>
          <p:cNvPr id="37" name="Title 6">
            <a:extLst>
              <a:ext uri="{FF2B5EF4-FFF2-40B4-BE49-F238E27FC236}">
                <a16:creationId xmlns:a16="http://schemas.microsoft.com/office/drawing/2014/main" id="{8DB2D349-8FE2-0848-82B2-5C80737EA677}"/>
              </a:ext>
            </a:extLst>
          </p:cNvPr>
          <p:cNvSpPr>
            <a:spLocks noGrp="1"/>
          </p:cNvSpPr>
          <p:nvPr>
            <p:ph type="title"/>
          </p:nvPr>
        </p:nvSpPr>
        <p:spPr>
          <a:xfrm>
            <a:off x="1204443" y="1038332"/>
            <a:ext cx="9782221"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grpSp>
        <p:nvGrpSpPr>
          <p:cNvPr id="51" name="Group 50">
            <a:extLst>
              <a:ext uri="{FF2B5EF4-FFF2-40B4-BE49-F238E27FC236}">
                <a16:creationId xmlns:a16="http://schemas.microsoft.com/office/drawing/2014/main" id="{722B4F8B-80F4-C549-B4CD-0343A731BC5D}"/>
              </a:ext>
            </a:extLst>
          </p:cNvPr>
          <p:cNvGrpSpPr/>
          <p:nvPr userDrawn="1"/>
        </p:nvGrpSpPr>
        <p:grpSpPr>
          <a:xfrm>
            <a:off x="3478606" y="1645664"/>
            <a:ext cx="5260157" cy="216194"/>
            <a:chOff x="5440196" y="2878205"/>
            <a:chExt cx="8673779" cy="356520"/>
          </a:xfrm>
        </p:grpSpPr>
        <p:grpSp>
          <p:nvGrpSpPr>
            <p:cNvPr id="40" name="Group 39">
              <a:extLst>
                <a:ext uri="{FF2B5EF4-FFF2-40B4-BE49-F238E27FC236}">
                  <a16:creationId xmlns:a16="http://schemas.microsoft.com/office/drawing/2014/main" id="{5505308B-E066-664A-A8A4-AEABF5277ADA}"/>
                </a:ext>
              </a:extLst>
            </p:cNvPr>
            <p:cNvGrpSpPr/>
            <p:nvPr userDrawn="1"/>
          </p:nvGrpSpPr>
          <p:grpSpPr>
            <a:xfrm>
              <a:off x="5440196" y="2878210"/>
              <a:ext cx="379355" cy="356515"/>
              <a:chOff x="11371522" y="288563"/>
              <a:chExt cx="794711" cy="746865"/>
            </a:xfrm>
          </p:grpSpPr>
          <p:sp>
            <p:nvSpPr>
              <p:cNvPr id="4" name="Triangle 3">
                <a:extLst>
                  <a:ext uri="{FF2B5EF4-FFF2-40B4-BE49-F238E27FC236}">
                    <a16:creationId xmlns:a16="http://schemas.microsoft.com/office/drawing/2014/main" id="{DA46ED18-C66D-6C4A-8903-B6E1AB3DF78A}"/>
                  </a:ext>
                </a:extLst>
              </p:cNvPr>
              <p:cNvSpPr/>
              <p:nvPr userDrawn="1"/>
            </p:nvSpPr>
            <p:spPr>
              <a:xfrm rot="5400000">
                <a:off x="11185426" y="474660"/>
                <a:ext cx="746864" cy="374671"/>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sp>
            <p:nvSpPr>
              <p:cNvPr id="39" name="Triangle 38">
                <a:extLst>
                  <a:ext uri="{FF2B5EF4-FFF2-40B4-BE49-F238E27FC236}">
                    <a16:creationId xmlns:a16="http://schemas.microsoft.com/office/drawing/2014/main" id="{7F6D5E6A-D6F6-4244-A3F8-C6E9B1C35812}"/>
                  </a:ext>
                </a:extLst>
              </p:cNvPr>
              <p:cNvSpPr/>
              <p:nvPr userDrawn="1"/>
            </p:nvSpPr>
            <p:spPr>
              <a:xfrm rot="5400000">
                <a:off x="11605466" y="474659"/>
                <a:ext cx="746863" cy="374671"/>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grpSp>
        <p:grpSp>
          <p:nvGrpSpPr>
            <p:cNvPr id="41" name="Group 40">
              <a:extLst>
                <a:ext uri="{FF2B5EF4-FFF2-40B4-BE49-F238E27FC236}">
                  <a16:creationId xmlns:a16="http://schemas.microsoft.com/office/drawing/2014/main" id="{7E970D3D-E123-014A-99D4-ABED9416F4CF}"/>
                </a:ext>
              </a:extLst>
            </p:cNvPr>
            <p:cNvGrpSpPr/>
            <p:nvPr userDrawn="1"/>
          </p:nvGrpSpPr>
          <p:grpSpPr>
            <a:xfrm>
              <a:off x="9586303" y="2878205"/>
              <a:ext cx="379369" cy="356514"/>
              <a:chOff x="12595372" y="288558"/>
              <a:chExt cx="794745" cy="746867"/>
            </a:xfrm>
          </p:grpSpPr>
          <p:sp>
            <p:nvSpPr>
              <p:cNvPr id="42" name="Triangle 41">
                <a:extLst>
                  <a:ext uri="{FF2B5EF4-FFF2-40B4-BE49-F238E27FC236}">
                    <a16:creationId xmlns:a16="http://schemas.microsoft.com/office/drawing/2014/main" id="{1822DC7E-14D0-7F47-92B4-69BC9D9F4723}"/>
                  </a:ext>
                </a:extLst>
              </p:cNvPr>
              <p:cNvSpPr/>
              <p:nvPr userDrawn="1"/>
            </p:nvSpPr>
            <p:spPr>
              <a:xfrm rot="5400000">
                <a:off x="12409274" y="474656"/>
                <a:ext cx="746867" cy="374671"/>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sp>
            <p:nvSpPr>
              <p:cNvPr id="43" name="Triangle 42">
                <a:extLst>
                  <a:ext uri="{FF2B5EF4-FFF2-40B4-BE49-F238E27FC236}">
                    <a16:creationId xmlns:a16="http://schemas.microsoft.com/office/drawing/2014/main" id="{37C1F203-CF0B-314E-A275-DF47E487F1B8}"/>
                  </a:ext>
                </a:extLst>
              </p:cNvPr>
              <p:cNvSpPr/>
              <p:nvPr userDrawn="1"/>
            </p:nvSpPr>
            <p:spPr>
              <a:xfrm rot="5400000">
                <a:off x="12829348" y="474656"/>
                <a:ext cx="746867" cy="374671"/>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grpSp>
        <p:grpSp>
          <p:nvGrpSpPr>
            <p:cNvPr id="45" name="Group 44">
              <a:extLst>
                <a:ext uri="{FF2B5EF4-FFF2-40B4-BE49-F238E27FC236}">
                  <a16:creationId xmlns:a16="http://schemas.microsoft.com/office/drawing/2014/main" id="{2E73408E-CD4C-4B47-BB68-AB308A82C25D}"/>
                </a:ext>
              </a:extLst>
            </p:cNvPr>
            <p:cNvGrpSpPr/>
            <p:nvPr userDrawn="1"/>
          </p:nvGrpSpPr>
          <p:grpSpPr>
            <a:xfrm>
              <a:off x="13734631" y="2878210"/>
              <a:ext cx="379344" cy="356515"/>
              <a:chOff x="13845295" y="288563"/>
              <a:chExt cx="794690" cy="746864"/>
            </a:xfrm>
          </p:grpSpPr>
          <p:sp>
            <p:nvSpPr>
              <p:cNvPr id="46" name="Triangle 45">
                <a:extLst>
                  <a:ext uri="{FF2B5EF4-FFF2-40B4-BE49-F238E27FC236}">
                    <a16:creationId xmlns:a16="http://schemas.microsoft.com/office/drawing/2014/main" id="{282426C5-B5E4-0248-BC07-64CBED5EC04A}"/>
                  </a:ext>
                </a:extLst>
              </p:cNvPr>
              <p:cNvSpPr/>
              <p:nvPr userDrawn="1"/>
            </p:nvSpPr>
            <p:spPr>
              <a:xfrm rot="5400000">
                <a:off x="13659199" y="474659"/>
                <a:ext cx="746864" cy="374672"/>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sp>
            <p:nvSpPr>
              <p:cNvPr id="47" name="Triangle 46">
                <a:extLst>
                  <a:ext uri="{FF2B5EF4-FFF2-40B4-BE49-F238E27FC236}">
                    <a16:creationId xmlns:a16="http://schemas.microsoft.com/office/drawing/2014/main" id="{9ADD8E2C-E5C9-D74A-9555-2B82F5458CC5}"/>
                  </a:ext>
                </a:extLst>
              </p:cNvPr>
              <p:cNvSpPr/>
              <p:nvPr userDrawn="1"/>
            </p:nvSpPr>
            <p:spPr>
              <a:xfrm rot="5400000">
                <a:off x="14079217" y="474659"/>
                <a:ext cx="746864" cy="374672"/>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grpSp>
      </p:grpSp>
      <p:sp>
        <p:nvSpPr>
          <p:cNvPr id="26" name="Rectangle 25">
            <a:extLst>
              <a:ext uri="{FF2B5EF4-FFF2-40B4-BE49-F238E27FC236}">
                <a16:creationId xmlns:a16="http://schemas.microsoft.com/office/drawing/2014/main" id="{78A02005-7511-894A-8AA2-6623CC932EFD}"/>
              </a:ext>
            </a:extLst>
          </p:cNvPr>
          <p:cNvSpPr/>
          <p:nvPr userDrawn="1"/>
        </p:nvSpPr>
        <p:spPr>
          <a:xfrm>
            <a:off x="3756189" y="1541995"/>
            <a:ext cx="2177693" cy="4064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92" b="1" i="0" u="sng">
                <a:solidFill>
                  <a:schemeClr val="bg1"/>
                </a:solidFill>
                <a:latin typeface="Arial" panose="020B0604020202020204" pitchFamily="34" charset="0"/>
                <a:ea typeface="Calibri"/>
                <a:cs typeface="Arial" panose="020B0604020202020204" pitchFamily="34" charset="0"/>
                <a:sym typeface="Calibri"/>
              </a:rPr>
              <a:t>Validate</a:t>
            </a:r>
            <a:endParaRPr lang="en-US" sz="1092">
              <a:solidFill>
                <a:schemeClr val="bg1"/>
              </a:solidFill>
            </a:endParaRPr>
          </a:p>
        </p:txBody>
      </p:sp>
      <p:sp>
        <p:nvSpPr>
          <p:cNvPr id="27" name="Rectangle 26">
            <a:extLst>
              <a:ext uri="{FF2B5EF4-FFF2-40B4-BE49-F238E27FC236}">
                <a16:creationId xmlns:a16="http://schemas.microsoft.com/office/drawing/2014/main" id="{D49A5E15-BC96-E24D-A3A7-81E7F6CCBF10}"/>
              </a:ext>
            </a:extLst>
          </p:cNvPr>
          <p:cNvSpPr/>
          <p:nvPr userDrawn="1"/>
        </p:nvSpPr>
        <p:spPr>
          <a:xfrm>
            <a:off x="6285862" y="1541995"/>
            <a:ext cx="2177693" cy="4064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92" b="1" i="0" u="sng">
                <a:solidFill>
                  <a:schemeClr val="bg1"/>
                </a:solidFill>
                <a:latin typeface="Arial" panose="020B0604020202020204" pitchFamily="34" charset="0"/>
                <a:ea typeface="Calibri"/>
                <a:cs typeface="Arial" panose="020B0604020202020204" pitchFamily="34" charset="0"/>
                <a:sym typeface="Calibri"/>
              </a:rPr>
              <a:t>Facilitate</a:t>
            </a:r>
            <a:endParaRPr lang="en-US" sz="1092">
              <a:solidFill>
                <a:schemeClr val="bg1"/>
              </a:solidFill>
            </a:endParaRPr>
          </a:p>
        </p:txBody>
      </p:sp>
      <p:sp>
        <p:nvSpPr>
          <p:cNvPr id="28" name="Rectangle 27">
            <a:extLst>
              <a:ext uri="{FF2B5EF4-FFF2-40B4-BE49-F238E27FC236}">
                <a16:creationId xmlns:a16="http://schemas.microsoft.com/office/drawing/2014/main" id="{765A9674-CBB7-7B4B-9BD3-FB6C09E87455}"/>
              </a:ext>
            </a:extLst>
          </p:cNvPr>
          <p:cNvSpPr/>
          <p:nvPr userDrawn="1"/>
        </p:nvSpPr>
        <p:spPr>
          <a:xfrm>
            <a:off x="8815534" y="1541995"/>
            <a:ext cx="2177693" cy="4064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92" b="1" i="0" u="sng">
                <a:solidFill>
                  <a:schemeClr val="bg1"/>
                </a:solidFill>
                <a:latin typeface="Arial" panose="020B0604020202020204" pitchFamily="34" charset="0"/>
                <a:ea typeface="Calibri"/>
                <a:cs typeface="Arial" panose="020B0604020202020204" pitchFamily="34" charset="0"/>
                <a:sym typeface="Calibri"/>
              </a:rPr>
              <a:t>Confirm</a:t>
            </a:r>
            <a:endParaRPr lang="en-US" sz="1092">
              <a:solidFill>
                <a:schemeClr val="bg1"/>
              </a:solidFill>
            </a:endParaRPr>
          </a:p>
        </p:txBody>
      </p:sp>
      <p:sp>
        <p:nvSpPr>
          <p:cNvPr id="5" name="Freeform 4">
            <a:extLst>
              <a:ext uri="{FF2B5EF4-FFF2-40B4-BE49-F238E27FC236}">
                <a16:creationId xmlns:a16="http://schemas.microsoft.com/office/drawing/2014/main" id="{A6EE97E9-8615-5641-BA96-50B5F1568314}"/>
              </a:ext>
            </a:extLst>
          </p:cNvPr>
          <p:cNvSpPr/>
          <p:nvPr/>
        </p:nvSpPr>
        <p:spPr>
          <a:xfrm>
            <a:off x="0" y="481"/>
            <a:ext cx="12192000" cy="6857519"/>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sz="1092"/>
          </a:p>
        </p:txBody>
      </p:sp>
      <p:sp>
        <p:nvSpPr>
          <p:cNvPr id="7" name="Freeform 6">
            <a:extLst>
              <a:ext uri="{FF2B5EF4-FFF2-40B4-BE49-F238E27FC236}">
                <a16:creationId xmlns:a16="http://schemas.microsoft.com/office/drawing/2014/main" id="{4C7ADA1A-7896-E442-830A-907F10FB58E2}"/>
              </a:ext>
            </a:extLst>
          </p:cNvPr>
          <p:cNvSpPr/>
          <p:nvPr/>
        </p:nvSpPr>
        <p:spPr>
          <a:xfrm>
            <a:off x="0" y="1712830"/>
            <a:ext cx="1149350"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a:p>
        </p:txBody>
      </p:sp>
    </p:spTree>
    <p:extLst>
      <p:ext uri="{BB962C8B-B14F-4D97-AF65-F5344CB8AC3E}">
        <p14:creationId xmlns:p14="http://schemas.microsoft.com/office/powerpoint/2010/main" val="154523082"/>
      </p:ext>
    </p:extLst>
  </p:cSld>
  <p:clrMapOvr>
    <a:masterClrMapping/>
  </p:clrMapOvr>
  <p:extLst>
    <p:ext uri="{DCECCB84-F9BA-43D5-87BE-67443E8EF086}">
      <p15:sldGuideLst xmlns:p15="http://schemas.microsoft.com/office/powerpoint/2012/main">
        <p15:guide id="1" orient="horz" pos="3562">
          <p15:clr>
            <a:srgbClr val="FBAE40"/>
          </p15:clr>
        </p15:guide>
        <p15:guide id="2" pos="1274">
          <p15:clr>
            <a:srgbClr val="FBAE40"/>
          </p15:clr>
        </p15:guide>
        <p15:guide id="3" pos="11412">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userDrawn="1">
  <p:cSld name="5_Title Slide-PURPLE">
    <p:bg>
      <p:bgPr>
        <a:solidFill>
          <a:schemeClr val="accent1"/>
        </a:solidFill>
        <a:effectLst/>
      </p:bgPr>
    </p:bg>
    <p:spTree>
      <p:nvGrpSpPr>
        <p:cNvPr id="1" name=""/>
        <p:cNvGrpSpPr/>
        <p:nvPr/>
      </p:nvGrpSpPr>
      <p:grpSpPr>
        <a:xfrm>
          <a:off x="0" y="0"/>
          <a:ext cx="0" cy="0"/>
          <a:chOff x="0" y="0"/>
          <a:chExt cx="0" cy="0"/>
        </a:xfrm>
      </p:grpSpPr>
      <p:pic>
        <p:nvPicPr>
          <p:cNvPr id="3" name="Picture 2" descr="A close up of a logo&#10;&#10;Description automatically generated">
            <a:extLst>
              <a:ext uri="{FF2B5EF4-FFF2-40B4-BE49-F238E27FC236}">
                <a16:creationId xmlns:a16="http://schemas.microsoft.com/office/drawing/2014/main" id="{28856A81-7FB0-1F43-A99A-6F13867BFF5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241"/>
            <a:ext cx="12192000" cy="6857519"/>
          </a:xfrm>
          <a:prstGeom prst="rect">
            <a:avLst/>
          </a:prstGeom>
        </p:spPr>
      </p:pic>
      <p:sp>
        <p:nvSpPr>
          <p:cNvPr id="6" name="Title 6">
            <a:extLst>
              <a:ext uri="{FF2B5EF4-FFF2-40B4-BE49-F238E27FC236}">
                <a16:creationId xmlns:a16="http://schemas.microsoft.com/office/drawing/2014/main" id="{EFD7E9DE-C10B-034C-8685-DCCC0EC4E933}"/>
              </a:ext>
            </a:extLst>
          </p:cNvPr>
          <p:cNvSpPr>
            <a:spLocks noGrp="1"/>
          </p:cNvSpPr>
          <p:nvPr>
            <p:ph type="title"/>
          </p:nvPr>
        </p:nvSpPr>
        <p:spPr>
          <a:xfrm>
            <a:off x="1359942" y="2210076"/>
            <a:ext cx="5862221" cy="988091"/>
          </a:xfrm>
          <a:prstGeom prst="rect">
            <a:avLst/>
          </a:prstGeom>
        </p:spPr>
        <p:txBody>
          <a:bodyPr wrap="square" anchor="t" anchorCtr="0">
            <a:spAutoFit/>
          </a:bodyPr>
          <a:lstStyle>
            <a:lvl1pPr algn="ctr">
              <a:defRPr sz="3638" cap="all" baseline="0">
                <a:solidFill>
                  <a:schemeClr val="tx1"/>
                </a:solidFill>
              </a:defRPr>
            </a:lvl1pPr>
          </a:lstStyle>
          <a:p>
            <a:r>
              <a:rPr lang="en-US" dirty="0"/>
              <a:t>Click to edit Master title style</a:t>
            </a:r>
          </a:p>
        </p:txBody>
      </p:sp>
      <p:sp>
        <p:nvSpPr>
          <p:cNvPr id="7" name="Text Placeholder 23">
            <a:extLst>
              <a:ext uri="{FF2B5EF4-FFF2-40B4-BE49-F238E27FC236}">
                <a16:creationId xmlns:a16="http://schemas.microsoft.com/office/drawing/2014/main" id="{A42DAC69-FE3A-8E4F-A17E-15A6DAF2A478}"/>
              </a:ext>
            </a:extLst>
          </p:cNvPr>
          <p:cNvSpPr>
            <a:spLocks noGrp="1"/>
          </p:cNvSpPr>
          <p:nvPr>
            <p:ph type="body" sz="quarter" idx="10"/>
          </p:nvPr>
        </p:nvSpPr>
        <p:spPr>
          <a:xfrm>
            <a:off x="1373021" y="3712022"/>
            <a:ext cx="5911156" cy="2566814"/>
          </a:xfrm>
          <a:prstGeom prst="rect">
            <a:avLst/>
          </a:prstGeom>
        </p:spPr>
        <p:txBody>
          <a:bodyPr>
            <a:normAutofit/>
          </a:bodyPr>
          <a:lstStyle>
            <a:lvl1pPr marL="0" indent="0" algn="ctr">
              <a:buNone/>
              <a:defRPr sz="1092"/>
            </a:lvl1pPr>
            <a:lvl2pPr algn="ctr">
              <a:defRPr/>
            </a:lvl2pPr>
            <a:lvl3pPr algn="ctr">
              <a:defRPr/>
            </a:lvl3pPr>
            <a:lvl4pPr algn="ctr">
              <a:defRPr/>
            </a:lvl4pPr>
            <a:lvl5pPr algn="ctr">
              <a:defRPr/>
            </a:lvl5pPr>
          </a:lstStyle>
          <a:p>
            <a:pPr lvl="0"/>
            <a:r>
              <a:rPr lang="en-US" dirty="0"/>
              <a:t>Click to edit Master text styles</a:t>
            </a:r>
          </a:p>
        </p:txBody>
      </p:sp>
    </p:spTree>
    <p:extLst>
      <p:ext uri="{BB962C8B-B14F-4D97-AF65-F5344CB8AC3E}">
        <p14:creationId xmlns:p14="http://schemas.microsoft.com/office/powerpoint/2010/main" val="272026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Title Slide-PURPLE">
    <p:bg>
      <p:bgPr>
        <a:solidFill>
          <a:schemeClr val="accent1"/>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6" name="object 7">
            <a:extLst>
              <a:ext uri="{FF2B5EF4-FFF2-40B4-BE49-F238E27FC236}">
                <a16:creationId xmlns:a16="http://schemas.microsoft.com/office/drawing/2014/main" id="{C0D4B54D-1475-514C-843B-548C8C0A444A}"/>
              </a:ext>
            </a:extLst>
          </p:cNvPr>
          <p:cNvSpPr/>
          <p:nvPr userDrawn="1"/>
        </p:nvSpPr>
        <p:spPr>
          <a:xfrm>
            <a:off x="10414000" y="6001567"/>
            <a:ext cx="1397000" cy="468644"/>
          </a:xfrm>
          <a:prstGeom prst="rect">
            <a:avLst/>
          </a:prstGeom>
          <a:blipFill>
            <a:blip r:embed="rId4" cstate="print"/>
            <a:stretch>
              <a:fillRect/>
            </a:stretch>
          </a:blipFill>
        </p:spPr>
        <p:txBody>
          <a:bodyPr wrap="square" lIns="0" tIns="0" rIns="0" bIns="0" rtlCol="0"/>
          <a:lstStyle/>
          <a:p>
            <a:endParaRPr sz="1092"/>
          </a:p>
        </p:txBody>
      </p:sp>
      <p:pic>
        <p:nvPicPr>
          <p:cNvPr id="21" name="Graphic 20">
            <a:extLst>
              <a:ext uri="{FF2B5EF4-FFF2-40B4-BE49-F238E27FC236}">
                <a16:creationId xmlns:a16="http://schemas.microsoft.com/office/drawing/2014/main" id="{367EFB6C-C705-A344-BB4E-D290BE92E2D0}"/>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741008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Title Slide-SALMON">
    <p:bg>
      <p:bgPr>
        <a:solidFill>
          <a:schemeClr val="tx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9" name="Group 8">
            <a:extLst>
              <a:ext uri="{FF2B5EF4-FFF2-40B4-BE49-F238E27FC236}">
                <a16:creationId xmlns:a16="http://schemas.microsoft.com/office/drawing/2014/main" id="{6CAFE91E-87AB-B04F-870C-3A03AECF9B0C}"/>
              </a:ext>
            </a:extLst>
          </p:cNvPr>
          <p:cNvGrpSpPr/>
          <p:nvPr userDrawn="1"/>
        </p:nvGrpSpPr>
        <p:grpSpPr>
          <a:xfrm>
            <a:off x="4571038" y="-1"/>
            <a:ext cx="3049925" cy="6858001"/>
            <a:chOff x="7537450" y="-1"/>
            <a:chExt cx="5029200" cy="11309351"/>
          </a:xfrm>
        </p:grpSpPr>
        <p:pic>
          <p:nvPicPr>
            <p:cNvPr id="10" name="Graphic 9">
              <a:extLst>
                <a:ext uri="{FF2B5EF4-FFF2-40B4-BE49-F238E27FC236}">
                  <a16:creationId xmlns:a16="http://schemas.microsoft.com/office/drawing/2014/main" id="{20352EC3-355F-4044-8482-B839333781A8}"/>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1" name="Graphic 10">
              <a:extLst>
                <a:ext uri="{FF2B5EF4-FFF2-40B4-BE49-F238E27FC236}">
                  <a16:creationId xmlns:a16="http://schemas.microsoft.com/office/drawing/2014/main" id="{15F39071-65E5-9747-8D5B-013D0037C1E0}"/>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6" name="object 7">
            <a:extLst>
              <a:ext uri="{FF2B5EF4-FFF2-40B4-BE49-F238E27FC236}">
                <a16:creationId xmlns:a16="http://schemas.microsoft.com/office/drawing/2014/main" id="{9652719F-28B5-8049-8CF4-FDE70E4F70B4}"/>
              </a:ext>
            </a:extLst>
          </p:cNvPr>
          <p:cNvSpPr/>
          <p:nvPr userDrawn="1"/>
        </p:nvSpPr>
        <p:spPr>
          <a:xfrm>
            <a:off x="10414000" y="6001567"/>
            <a:ext cx="1397000" cy="468644"/>
          </a:xfrm>
          <a:prstGeom prst="rect">
            <a:avLst/>
          </a:prstGeom>
          <a:blipFill>
            <a:blip r:embed="rId4" cstate="print"/>
            <a:stretch>
              <a:fillRect/>
            </a:stretch>
          </a:blipFill>
        </p:spPr>
        <p:txBody>
          <a:bodyPr wrap="square" lIns="0" tIns="0" rIns="0" bIns="0" rtlCol="0"/>
          <a:lstStyle/>
          <a:p>
            <a:endParaRPr sz="1092"/>
          </a:p>
        </p:txBody>
      </p:sp>
      <p:pic>
        <p:nvPicPr>
          <p:cNvPr id="8" name="Graphic 7">
            <a:extLst>
              <a:ext uri="{FF2B5EF4-FFF2-40B4-BE49-F238E27FC236}">
                <a16:creationId xmlns:a16="http://schemas.microsoft.com/office/drawing/2014/main" id="{FB401868-C35F-BE4B-BEDD-9231DDC190BB}"/>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578782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itle Slide-RED">
    <p:bg>
      <p:bgPr>
        <a:solidFill>
          <a:schemeClr val="bg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9" name="Group 8">
            <a:extLst>
              <a:ext uri="{FF2B5EF4-FFF2-40B4-BE49-F238E27FC236}">
                <a16:creationId xmlns:a16="http://schemas.microsoft.com/office/drawing/2014/main" id="{C76725E0-C8DD-C345-8448-5BFB72C927CC}"/>
              </a:ext>
            </a:extLst>
          </p:cNvPr>
          <p:cNvGrpSpPr/>
          <p:nvPr userDrawn="1"/>
        </p:nvGrpSpPr>
        <p:grpSpPr>
          <a:xfrm>
            <a:off x="4571038" y="-1"/>
            <a:ext cx="3049925" cy="6858001"/>
            <a:chOff x="7537450" y="-1"/>
            <a:chExt cx="5029200" cy="11309351"/>
          </a:xfrm>
        </p:grpSpPr>
        <p:pic>
          <p:nvPicPr>
            <p:cNvPr id="10" name="Graphic 9">
              <a:extLst>
                <a:ext uri="{FF2B5EF4-FFF2-40B4-BE49-F238E27FC236}">
                  <a16:creationId xmlns:a16="http://schemas.microsoft.com/office/drawing/2014/main" id="{509BE963-3383-6D4A-AB18-55E639F605C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1" name="Graphic 10">
              <a:extLst>
                <a:ext uri="{FF2B5EF4-FFF2-40B4-BE49-F238E27FC236}">
                  <a16:creationId xmlns:a16="http://schemas.microsoft.com/office/drawing/2014/main" id="{DEF993A9-798E-7A48-BC7F-4433E18242C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pic>
        <p:nvPicPr>
          <p:cNvPr id="8" name="Graphic 7">
            <a:extLst>
              <a:ext uri="{FF2B5EF4-FFF2-40B4-BE49-F238E27FC236}">
                <a16:creationId xmlns:a16="http://schemas.microsoft.com/office/drawing/2014/main" id="{AEE41A5D-4012-0F4E-A272-9E44C6C9365B}"/>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
        <p:nvSpPr>
          <p:cNvPr id="12" name="object 3">
            <a:extLst>
              <a:ext uri="{FF2B5EF4-FFF2-40B4-BE49-F238E27FC236}">
                <a16:creationId xmlns:a16="http://schemas.microsoft.com/office/drawing/2014/main" id="{8BC1272A-51D4-C944-84BC-D1FA71CE68F7}"/>
              </a:ext>
            </a:extLst>
          </p:cNvPr>
          <p:cNvSpPr/>
          <p:nvPr userDrawn="1"/>
        </p:nvSpPr>
        <p:spPr>
          <a:xfrm>
            <a:off x="10414000" y="6002211"/>
            <a:ext cx="1397000" cy="468650"/>
          </a:xfrm>
          <a:prstGeom prst="rect">
            <a:avLst/>
          </a:prstGeom>
          <a:blipFill>
            <a:blip r:embed="rId6" cstate="print"/>
            <a:stretch>
              <a:fillRect/>
            </a:stretch>
          </a:blipFill>
        </p:spPr>
        <p:txBody>
          <a:bodyPr wrap="square" lIns="0" tIns="0" rIns="0" bIns="0" rtlCol="0"/>
          <a:lstStyle/>
          <a:p>
            <a:endParaRPr sz="1092"/>
          </a:p>
        </p:txBody>
      </p:sp>
    </p:spTree>
    <p:extLst>
      <p:ext uri="{BB962C8B-B14F-4D97-AF65-F5344CB8AC3E}">
        <p14:creationId xmlns:p14="http://schemas.microsoft.com/office/powerpoint/2010/main" val="941988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 Levels &amp; Provider-PURPLE">
    <p:bg>
      <p:bgPr>
        <a:solidFill>
          <a:schemeClr val="accent1"/>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0" name="object 12">
            <a:extLst>
              <a:ext uri="{FF2B5EF4-FFF2-40B4-BE49-F238E27FC236}">
                <a16:creationId xmlns:a16="http://schemas.microsoft.com/office/drawing/2014/main" id="{1CF7A811-548D-DD40-9F42-7069BEB94B37}"/>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a:p>
        </p:txBody>
      </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a:t>Insert provider logo</a:t>
            </a:r>
          </a:p>
        </p:txBody>
      </p:sp>
      <p:pic>
        <p:nvPicPr>
          <p:cNvPr id="23" name="Graphic 22">
            <a:extLst>
              <a:ext uri="{FF2B5EF4-FFF2-40B4-BE49-F238E27FC236}">
                <a16:creationId xmlns:a16="http://schemas.microsoft.com/office/drawing/2014/main" id="{69155C44-C2C7-8B46-A1F6-7168819C2562}"/>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1597936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 Levels &amp; Provider-SALMON">
    <p:bg>
      <p:bgPr>
        <a:solidFill>
          <a:schemeClr val="tx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a:t>Insert provider logo</a:t>
            </a:r>
          </a:p>
        </p:txBody>
      </p:sp>
      <p:sp>
        <p:nvSpPr>
          <p:cNvPr id="23" name="object 12">
            <a:extLst>
              <a:ext uri="{FF2B5EF4-FFF2-40B4-BE49-F238E27FC236}">
                <a16:creationId xmlns:a16="http://schemas.microsoft.com/office/drawing/2014/main" id="{B1EFC22A-B73D-5642-A9BF-9FA42321D36D}"/>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a:p>
        </p:txBody>
      </p:sp>
      <p:pic>
        <p:nvPicPr>
          <p:cNvPr id="24" name="Graphic 23">
            <a:extLst>
              <a:ext uri="{FF2B5EF4-FFF2-40B4-BE49-F238E27FC236}">
                <a16:creationId xmlns:a16="http://schemas.microsoft.com/office/drawing/2014/main" id="{2223FEB3-9D0A-7540-851A-DF2BE651164F}"/>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1833546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 Levels &amp; Provider-RED">
    <p:bg>
      <p:bgPr>
        <a:solidFill>
          <a:schemeClr val="bg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2" name="Picture Placeholder 4">
            <a:extLst>
              <a:ext uri="{FF2B5EF4-FFF2-40B4-BE49-F238E27FC236}">
                <a16:creationId xmlns:a16="http://schemas.microsoft.com/office/drawing/2014/main" id="{C5921486-DC0D-0B4A-A67E-502A92309601}"/>
              </a:ext>
            </a:extLst>
          </p:cNvPr>
          <p:cNvSpPr>
            <a:spLocks noGrp="1"/>
          </p:cNvSpPr>
          <p:nvPr>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a:t>Insert provider logo</a:t>
            </a:r>
          </a:p>
        </p:txBody>
      </p:sp>
      <p:sp>
        <p:nvSpPr>
          <p:cNvPr id="21" name="object 12">
            <a:extLst>
              <a:ext uri="{FF2B5EF4-FFF2-40B4-BE49-F238E27FC236}">
                <a16:creationId xmlns:a16="http://schemas.microsoft.com/office/drawing/2014/main" id="{73066216-310F-2A48-B2FD-2B43A5FA421F}"/>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a:p>
        </p:txBody>
      </p:sp>
      <p:pic>
        <p:nvPicPr>
          <p:cNvPr id="23" name="Graphic 22">
            <a:extLst>
              <a:ext uri="{FF2B5EF4-FFF2-40B4-BE49-F238E27FC236}">
                <a16:creationId xmlns:a16="http://schemas.microsoft.com/office/drawing/2014/main" id="{506EFA36-CBCB-504F-B3DF-A28BCFEC9E6E}"/>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405044384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image" Target="../media/image1.png"/><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image" Target="../media/image2.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7F903843-5DB1-3B41-A699-FFCD128A1818}"/>
              </a:ext>
            </a:extLst>
          </p:cNvPr>
          <p:cNvSpPr>
            <a:spLocks noGrp="1"/>
          </p:cNvSpPr>
          <p:nvPr>
            <p:ph type="title"/>
          </p:nvPr>
        </p:nvSpPr>
        <p:spPr>
          <a:xfrm>
            <a:off x="838538" y="364850"/>
            <a:ext cx="10514926" cy="1325584"/>
          </a:xfrm>
          <a:prstGeom prst="rect">
            <a:avLst/>
          </a:prstGeom>
        </p:spPr>
        <p:txBody>
          <a:bodyPr vert="horz" lIns="91440" tIns="45720" rIns="91440" bIns="45720" rtlCol="0" anchor="t" anchorCtr="0">
            <a:normAutofit/>
          </a:bodyPr>
          <a:lstStyle/>
          <a:p>
            <a:r>
              <a:rPr lang="en-US"/>
              <a:t>Click to edit Master title style</a:t>
            </a:r>
          </a:p>
        </p:txBody>
      </p:sp>
      <p:sp>
        <p:nvSpPr>
          <p:cNvPr id="11" name="Text Placeholder 10">
            <a:extLst>
              <a:ext uri="{FF2B5EF4-FFF2-40B4-BE49-F238E27FC236}">
                <a16:creationId xmlns:a16="http://schemas.microsoft.com/office/drawing/2014/main" id="{0D0535FB-9938-4A45-BF02-CB135E6F1CCA}"/>
              </a:ext>
            </a:extLst>
          </p:cNvPr>
          <p:cNvSpPr>
            <a:spLocks noGrp="1"/>
          </p:cNvSpPr>
          <p:nvPr>
            <p:ph type="body" idx="1"/>
          </p:nvPr>
        </p:nvSpPr>
        <p:spPr>
          <a:xfrm>
            <a:off x="838538" y="1534998"/>
            <a:ext cx="10514926" cy="4669448"/>
          </a:xfrm>
          <a:prstGeom prst="rect">
            <a:avLst/>
          </a:prstGeom>
        </p:spPr>
        <p:txBody>
          <a:bodyPr vert="horz" lIns="91440" tIns="45720" rIns="91440" bIns="45720" rtlCol="0">
            <a:normAutofit/>
          </a:bodyPr>
          <a:lstStyle/>
          <a:p>
            <a:pPr lvl="0"/>
            <a:r>
              <a:rPr lang="en-US"/>
              <a:t>Level 1</a:t>
            </a:r>
          </a:p>
          <a:p>
            <a:pPr lvl="1"/>
            <a:r>
              <a:rPr lang="en-US"/>
              <a:t>Level 2</a:t>
            </a:r>
          </a:p>
        </p:txBody>
      </p:sp>
      <p:pic>
        <p:nvPicPr>
          <p:cNvPr id="4" name="Graphic 3">
            <a:extLst>
              <a:ext uri="{FF2B5EF4-FFF2-40B4-BE49-F238E27FC236}">
                <a16:creationId xmlns:a16="http://schemas.microsoft.com/office/drawing/2014/main" id="{A7F70424-9A43-EF4C-8446-33135C78C7A1}"/>
              </a:ext>
            </a:extLst>
          </p:cNvPr>
          <p:cNvPicPr>
            <a:picLocks noChangeAspect="1"/>
          </p:cNvPicPr>
          <p:nvPr userDrawn="1"/>
        </p:nvPicPr>
        <p:blipFill>
          <a:blip r:embed="rId39" cstate="print">
            <a:extLst>
              <a:ext uri="{28A0092B-C50C-407E-A947-70E740481C1C}">
                <a14:useLocalDpi xmlns:a14="http://schemas.microsoft.com/office/drawing/2010/main" val="0"/>
              </a:ext>
              <a:ext uri="{96DAC541-7B7A-43D3-8B79-37D633B846F1}">
                <asvg:svgBlip xmlns:asvg="http://schemas.microsoft.com/office/drawing/2016/SVG/main" r:embed="rId40"/>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2061590740"/>
      </p:ext>
    </p:extLst>
  </p:cSld>
  <p:clrMap bg1="lt1" tx1="dk1" bg2="lt2" tx2="dk2" accent1="accent1" accent2="accent2" accent3="accent3" accent4="accent4" accent5="accent5" accent6="accent6" hlink="hlink" folHlink="folHlink"/>
  <p:sldLayoutIdLst>
    <p:sldLayoutId id="2147483698" r:id="rId1"/>
    <p:sldLayoutId id="2147483662" r:id="rId2"/>
    <p:sldLayoutId id="2147483663" r:id="rId3"/>
    <p:sldLayoutId id="2147483700" r:id="rId4"/>
    <p:sldLayoutId id="2147483665" r:id="rId5"/>
    <p:sldLayoutId id="2147483666" r:id="rId6"/>
    <p:sldLayoutId id="2147483701" r:id="rId7"/>
    <p:sldLayoutId id="2147483702"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712" r:id="rId27"/>
    <p:sldLayoutId id="2147483688" r:id="rId28"/>
    <p:sldLayoutId id="2147483689" r:id="rId29"/>
    <p:sldLayoutId id="2147483690" r:id="rId30"/>
    <p:sldLayoutId id="2147483691" r:id="rId31"/>
    <p:sldLayoutId id="2147483692" r:id="rId32"/>
    <p:sldLayoutId id="2147483693" r:id="rId33"/>
    <p:sldLayoutId id="2147483694" r:id="rId34"/>
    <p:sldLayoutId id="2147483711" r:id="rId35"/>
    <p:sldLayoutId id="2147483696" r:id="rId36"/>
    <p:sldLayoutId id="2147483703" r:id="rId37"/>
  </p:sldLayoutIdLst>
  <p:txStyles>
    <p:titleStyle>
      <a:lvl1pPr algn="ctr">
        <a:lnSpc>
          <a:spcPct val="80000"/>
        </a:lnSpc>
        <a:defRPr sz="4730" b="1" i="1" cap="all" baseline="0">
          <a:latin typeface="Arial" panose="020B0604020202020204" pitchFamily="34" charset="0"/>
          <a:ea typeface="+mj-ea"/>
          <a:cs typeface="Arial" panose="020B0604020202020204" pitchFamily="34" charset="0"/>
        </a:defRPr>
      </a:lvl1pPr>
    </p:titleStyle>
    <p:body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bodyStyle>
    <p:otherStyle>
      <a:lvl1pPr marL="0">
        <a:defRPr>
          <a:latin typeface="+mn-lt"/>
          <a:ea typeface="+mn-ea"/>
          <a:cs typeface="+mn-cs"/>
        </a:defRPr>
      </a:lvl1pPr>
      <a:lvl2pPr marL="277246">
        <a:defRPr>
          <a:latin typeface="+mn-lt"/>
          <a:ea typeface="+mn-ea"/>
          <a:cs typeface="+mn-cs"/>
        </a:defRPr>
      </a:lvl2pPr>
      <a:lvl3pPr marL="554492">
        <a:defRPr>
          <a:latin typeface="+mn-lt"/>
          <a:ea typeface="+mn-ea"/>
          <a:cs typeface="+mn-cs"/>
        </a:defRPr>
      </a:lvl3pPr>
      <a:lvl4pPr marL="831738">
        <a:defRPr>
          <a:latin typeface="+mn-lt"/>
          <a:ea typeface="+mn-ea"/>
          <a:cs typeface="+mn-cs"/>
        </a:defRPr>
      </a:lvl4pPr>
      <a:lvl5pPr marL="1108984">
        <a:defRPr>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6.xml.rels><?xml version="1.0" encoding="UTF-8" standalone="yes"?>
<Relationships xmlns="http://schemas.openxmlformats.org/package/2006/relationships"><Relationship Id="rId3" Type="http://schemas.openxmlformats.org/officeDocument/2006/relationships/hyperlink" Target="https://guidance.submitlearnerdatabeta.fasst.org.uk/psm" TargetMode="External"/><Relationship Id="rId7" Type="http://schemas.openxmlformats.org/officeDocument/2006/relationships/hyperlink" Target="https://form.education.gov.uk/service/Education_and_Skills_Funding_Agency__ESFA__enquiry_form" TargetMode="External"/><Relationship Id="rId2" Type="http://schemas.openxmlformats.org/officeDocument/2006/relationships/hyperlink" Target="https://www.gov.uk/guidance/how-t-levels-are-funded" TargetMode="External"/><Relationship Id="rId1" Type="http://schemas.openxmlformats.org/officeDocument/2006/relationships/slideLayout" Target="../slideLayouts/slideLayout33.xml"/><Relationship Id="rId6" Type="http://schemas.openxmlformats.org/officeDocument/2006/relationships/hyperlink" Target="https://www.gov.uk/government/publications/interactive-post-16-school-census-tool" TargetMode="External"/><Relationship Id="rId5" Type="http://schemas.openxmlformats.org/officeDocument/2006/relationships/hyperlink" Target="https://www.gov.uk/guidance/complete-the-school-census" TargetMode="External"/><Relationship Id="rId4" Type="http://schemas.openxmlformats.org/officeDocument/2006/relationships/hyperlink" Target="https://guidance.submitlearnerdatabeta.fasst.org.uk/ilr"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hyperlink" Target="mailto:Readiness.TE@education.gov.uk" TargetMode="External"/><Relationship Id="rId2" Type="http://schemas.openxmlformats.org/officeDocument/2006/relationships/hyperlink" Target="https://support.tlevels.gov.uk/hc/en-gb" TargetMode="External"/><Relationship Id="rId1" Type="http://schemas.openxmlformats.org/officeDocument/2006/relationships/slideLayout" Target="../slideLayouts/slideLayout37.xml"/><Relationship Id="rId5" Type="http://schemas.openxmlformats.org/officeDocument/2006/relationships/image" Target="../media/image18.png"/><Relationship Id="rId4" Type="http://schemas.openxmlformats.org/officeDocument/2006/relationships/image" Target="../media/image1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3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DA818B4D-39B2-5845-AFED-DE832F8818FB}"/>
              </a:ext>
            </a:extLst>
          </p:cNvPr>
          <p:cNvSpPr>
            <a:spLocks noGrp="1"/>
          </p:cNvSpPr>
          <p:nvPr>
            <p:ph type="title"/>
          </p:nvPr>
        </p:nvSpPr>
        <p:spPr>
          <a:xfrm>
            <a:off x="1688912" y="2467501"/>
            <a:ext cx="8152916" cy="2242674"/>
          </a:xfrm>
        </p:spPr>
        <p:txBody>
          <a:bodyPr>
            <a:normAutofit fontScale="90000"/>
          </a:bodyPr>
          <a:lstStyle/>
          <a:p>
            <a:r>
              <a:rPr lang="en-GB" sz="6000" dirty="0">
                <a:latin typeface="Sora" pitchFamily="2" charset="0"/>
                <a:cs typeface="Sora" pitchFamily="2" charset="0"/>
              </a:rPr>
              <a:t>Recording T Level programmes on the ILR and school census</a:t>
            </a:r>
            <a:br>
              <a:rPr lang="en-GB" sz="2668" dirty="0"/>
            </a:br>
            <a:br>
              <a:rPr lang="en-GB" sz="2668" dirty="0"/>
            </a:br>
            <a:endParaRPr lang="en-US" sz="2668" dirty="0"/>
          </a:p>
        </p:txBody>
      </p:sp>
    </p:spTree>
    <p:extLst>
      <p:ext uri="{BB962C8B-B14F-4D97-AF65-F5344CB8AC3E}">
        <p14:creationId xmlns:p14="http://schemas.microsoft.com/office/powerpoint/2010/main" val="33106399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64D7C-F9C9-DB4D-8CA2-F7D8F6E03775}"/>
              </a:ext>
            </a:extLst>
          </p:cNvPr>
          <p:cNvSpPr>
            <a:spLocks noGrp="1"/>
          </p:cNvSpPr>
          <p:nvPr>
            <p:ph type="title"/>
          </p:nvPr>
        </p:nvSpPr>
        <p:spPr>
          <a:xfrm>
            <a:off x="1429664" y="523789"/>
            <a:ext cx="10030152" cy="503663"/>
          </a:xfrm>
        </p:spPr>
        <p:txBody>
          <a:bodyPr/>
          <a:lstStyle/>
          <a:p>
            <a:r>
              <a:rPr kumimoji="0" lang="en-GB" sz="4400" b="0" i="0" u="none" strike="noStrike" kern="1200" cap="none" spc="0" normalizeH="0" baseline="0" noProof="0" dirty="0">
                <a:ln>
                  <a:noFill/>
                </a:ln>
                <a:solidFill>
                  <a:prstClr val="black"/>
                </a:solidFill>
                <a:effectLst/>
                <a:uLnTx/>
                <a:uFillTx/>
                <a:latin typeface="Sora" pitchFamily="2" charset="0"/>
                <a:cs typeface="Sora" pitchFamily="2" charset="0"/>
              </a:rPr>
              <a:t>Changes to Validation for 2021/22</a:t>
            </a:r>
            <a:endParaRPr lang="en-US" dirty="0">
              <a:latin typeface="Sora" pitchFamily="2" charset="0"/>
              <a:cs typeface="Sora" pitchFamily="2" charset="0"/>
            </a:endParaRPr>
          </a:p>
        </p:txBody>
      </p:sp>
      <p:sp>
        <p:nvSpPr>
          <p:cNvPr id="5" name="TextBox 4">
            <a:extLst>
              <a:ext uri="{FF2B5EF4-FFF2-40B4-BE49-F238E27FC236}">
                <a16:creationId xmlns:a16="http://schemas.microsoft.com/office/drawing/2014/main" id="{281CBE9E-0EBC-4A5D-8C97-5A3D5D85D262}"/>
              </a:ext>
            </a:extLst>
          </p:cNvPr>
          <p:cNvSpPr txBox="1"/>
          <p:nvPr/>
        </p:nvSpPr>
        <p:spPr>
          <a:xfrm>
            <a:off x="1043609" y="1504272"/>
            <a:ext cx="10637114" cy="3841244"/>
          </a:xfrm>
          <a:prstGeom prst="rect">
            <a:avLst/>
          </a:prstGeom>
          <a:noFill/>
        </p:spPr>
        <p:txBody>
          <a:bodyPr wrap="square">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Sora" pitchFamily="2" charset="0"/>
                <a:cs typeface="Sora" pitchFamily="2" charset="0"/>
              </a:rPr>
              <a:t>Introduction of framework and pathway codes in the ILR to ensure only valid T Level components are recorded (for example only allowing occupational specialisms valid for the selected T Level)</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prstClr val="black"/>
              </a:solidFill>
              <a:effectLst/>
              <a:uLnTx/>
              <a:uFillTx/>
              <a:latin typeface="Sora" pitchFamily="2" charset="0"/>
              <a:cs typeface="Sora" pitchFamily="2"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Sora" pitchFamily="2" charset="0"/>
                <a:cs typeface="Sora" pitchFamily="2" charset="0"/>
              </a:rPr>
              <a:t>Tightening of hours rules in the ILR to ensure only the correct hours are recorded for student depending on what programmes they are undertaking in the academic year.</a:t>
            </a:r>
          </a:p>
        </p:txBody>
      </p:sp>
    </p:spTree>
    <p:extLst>
      <p:ext uri="{BB962C8B-B14F-4D97-AF65-F5344CB8AC3E}">
        <p14:creationId xmlns:p14="http://schemas.microsoft.com/office/powerpoint/2010/main" val="3672302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64D7C-F9C9-DB4D-8CA2-F7D8F6E03775}"/>
              </a:ext>
            </a:extLst>
          </p:cNvPr>
          <p:cNvSpPr>
            <a:spLocks noGrp="1"/>
          </p:cNvSpPr>
          <p:nvPr>
            <p:ph type="title"/>
          </p:nvPr>
        </p:nvSpPr>
        <p:spPr>
          <a:xfrm>
            <a:off x="773682" y="394580"/>
            <a:ext cx="10030152" cy="503663"/>
          </a:xfrm>
        </p:spPr>
        <p:txBody>
          <a:bodyPr/>
          <a:lstStyle/>
          <a:p>
            <a:r>
              <a:rPr kumimoji="0" lang="en-GB" sz="4400" b="0" i="0" u="none" strike="noStrike" kern="1200" cap="none" spc="0" normalizeH="0" baseline="0" noProof="0" dirty="0">
                <a:ln>
                  <a:noFill/>
                </a:ln>
                <a:solidFill>
                  <a:prstClr val="black"/>
                </a:solidFill>
                <a:effectLst/>
                <a:uLnTx/>
                <a:uFillTx/>
                <a:latin typeface="Sora" pitchFamily="2" charset="0"/>
                <a:ea typeface="+mj-ea"/>
                <a:cs typeface="Sora" pitchFamily="2" charset="0"/>
              </a:rPr>
              <a:t>Changes to recording for 2021/22</a:t>
            </a:r>
            <a:endParaRPr lang="en-US" dirty="0"/>
          </a:p>
        </p:txBody>
      </p:sp>
      <p:sp>
        <p:nvSpPr>
          <p:cNvPr id="4" name="TextBox 3">
            <a:extLst>
              <a:ext uri="{FF2B5EF4-FFF2-40B4-BE49-F238E27FC236}">
                <a16:creationId xmlns:a16="http://schemas.microsoft.com/office/drawing/2014/main" id="{002D6749-223D-45F0-BBD9-C62F67FFE71E}"/>
              </a:ext>
            </a:extLst>
          </p:cNvPr>
          <p:cNvSpPr txBox="1"/>
          <p:nvPr/>
        </p:nvSpPr>
        <p:spPr>
          <a:xfrm>
            <a:off x="1012722" y="1633451"/>
            <a:ext cx="10785987" cy="3596882"/>
          </a:xfrm>
          <a:prstGeom prst="rect">
            <a:avLst/>
          </a:prstGeom>
          <a:noFill/>
        </p:spPr>
        <p:txBody>
          <a:bodyPr wrap="square">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prstClr val="black"/>
                </a:solidFill>
                <a:effectLst/>
                <a:uLnTx/>
                <a:uFillTx/>
                <a:latin typeface="Sora" pitchFamily="2" charset="0"/>
                <a:ea typeface="+mn-ea"/>
                <a:cs typeface="Sora" pitchFamily="2" charset="0"/>
              </a:rPr>
              <a:t>Occupational specialisms will be recorded using a specific QN in the census. In Autumn 2020 occupational specialisms were recorded as a different discount </a:t>
            </a:r>
            <a:r>
              <a:rPr kumimoji="0" lang="en-GB" sz="2400" b="0" i="0" u="none" strike="noStrike" kern="1200" cap="none" spc="0" normalizeH="0" baseline="0" noProof="0" dirty="0">
                <a:ln>
                  <a:noFill/>
                </a:ln>
                <a:effectLst/>
                <a:uLnTx/>
                <a:uFillTx/>
                <a:latin typeface="Sora" pitchFamily="2" charset="0"/>
                <a:ea typeface="+mn-ea"/>
                <a:cs typeface="Sora" pitchFamily="2" charset="0"/>
              </a:rPr>
              <a:t>code/subject classification code </a:t>
            </a:r>
            <a:r>
              <a:rPr kumimoji="0" lang="en-GB" sz="2400" b="0" i="0" u="none" strike="noStrike" kern="1200" cap="none" spc="0" normalizeH="0" baseline="0" noProof="0" dirty="0">
                <a:ln>
                  <a:noFill/>
                </a:ln>
                <a:solidFill>
                  <a:prstClr val="black"/>
                </a:solidFill>
                <a:effectLst/>
                <a:uLnTx/>
                <a:uFillTx/>
                <a:latin typeface="Sora" pitchFamily="2" charset="0"/>
                <a:ea typeface="+mn-ea"/>
                <a:cs typeface="Sora" pitchFamily="2" charset="0"/>
              </a:rPr>
              <a:t>against the main T Level qualification.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Sora" pitchFamily="2" charset="0"/>
              <a:ea typeface="+mn-ea"/>
              <a:cs typeface="Sora" pitchFamily="2"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prstClr val="black"/>
                </a:solidFill>
                <a:effectLst/>
                <a:uLnTx/>
                <a:uFillTx/>
                <a:latin typeface="Sora" pitchFamily="2" charset="0"/>
                <a:ea typeface="+mn-ea"/>
                <a:cs typeface="Sora" pitchFamily="2" charset="0"/>
              </a:rPr>
              <a:t>Framework and pathway codes will be recorded in the ILR for all T Level programmes allowing more robust validation of T Level learning aims.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Sora" pitchFamily="2" charset="0"/>
              <a:ea typeface="+mn-ea"/>
              <a:cs typeface="Sora" pitchFamily="2"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prstClr val="black"/>
                </a:solidFill>
                <a:effectLst/>
                <a:uLnTx/>
                <a:uFillTx/>
                <a:latin typeface="Sora" pitchFamily="2" charset="0"/>
                <a:ea typeface="+mn-ea"/>
                <a:cs typeface="Sora" pitchFamily="2" charset="0"/>
              </a:rPr>
              <a:t>All T Level learning aims must be returned, including those that were completed in year 1.</a:t>
            </a:r>
          </a:p>
        </p:txBody>
      </p:sp>
    </p:spTree>
    <p:extLst>
      <p:ext uri="{BB962C8B-B14F-4D97-AF65-F5344CB8AC3E}">
        <p14:creationId xmlns:p14="http://schemas.microsoft.com/office/powerpoint/2010/main" val="1526903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64D7C-F9C9-DB4D-8CA2-F7D8F6E03775}"/>
              </a:ext>
            </a:extLst>
          </p:cNvPr>
          <p:cNvSpPr>
            <a:spLocks noGrp="1"/>
          </p:cNvSpPr>
          <p:nvPr>
            <p:ph type="title"/>
          </p:nvPr>
        </p:nvSpPr>
        <p:spPr>
          <a:xfrm>
            <a:off x="763349" y="260261"/>
            <a:ext cx="10030152" cy="503663"/>
          </a:xfrm>
        </p:spPr>
        <p:txBody>
          <a:bodyPr/>
          <a:lstStyle/>
          <a:p>
            <a:r>
              <a:rPr kumimoji="0" lang="en-GB" sz="4400" b="0" i="0" u="none" strike="noStrike" kern="1200" cap="none" spc="0" normalizeH="0" baseline="0" noProof="0" dirty="0">
                <a:ln>
                  <a:noFill/>
                </a:ln>
                <a:solidFill>
                  <a:prstClr val="black"/>
                </a:solidFill>
                <a:effectLst/>
                <a:uLnTx/>
                <a:uFillTx/>
                <a:latin typeface="Sora" pitchFamily="2" charset="0"/>
                <a:ea typeface="+mj-ea"/>
                <a:cs typeface="Sora" pitchFamily="2" charset="0"/>
              </a:rPr>
              <a:t>Common errors in 2020/21</a:t>
            </a:r>
            <a:endParaRPr lang="en-US" dirty="0"/>
          </a:p>
        </p:txBody>
      </p:sp>
      <p:sp>
        <p:nvSpPr>
          <p:cNvPr id="4" name="TextBox 3">
            <a:extLst>
              <a:ext uri="{FF2B5EF4-FFF2-40B4-BE49-F238E27FC236}">
                <a16:creationId xmlns:a16="http://schemas.microsoft.com/office/drawing/2014/main" id="{750A4D87-F671-4959-A028-30783FD3BD2D}"/>
              </a:ext>
            </a:extLst>
          </p:cNvPr>
          <p:cNvSpPr txBox="1"/>
          <p:nvPr/>
        </p:nvSpPr>
        <p:spPr>
          <a:xfrm>
            <a:off x="686192" y="857800"/>
            <a:ext cx="11121887" cy="4935197"/>
          </a:xfrm>
          <a:prstGeom prst="rect">
            <a:avLst/>
          </a:prstGeom>
          <a:noFill/>
        </p:spPr>
        <p:txBody>
          <a:bodyPr wrap="square">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rPr>
              <a:t>annual hours recorded in planned hours field</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rPr>
              <a:t>T Level hours must be recorded for the whole programme and not the academic year. Recording of annual hours for T Level students has resulted in many students being incorrectly assigned to band 5 when they should have been in T Level band 7.</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lang="en-GB" sz="2200" dirty="0">
              <a:solidFill>
                <a:prstClr val="black"/>
              </a:solidFill>
              <a:latin typeface="Sora" pitchFamily="2" charset="0"/>
              <a:cs typeface="Sora" pitchFamily="2" charset="0"/>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rPr>
              <a:t>study programme and T Level hours recorded for T Level only students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rPr>
              <a:t>Students only undertaking a T Level in the academic year should only have T Level hours recorded and should not have study programme planned hours. Conversely, students only undertaking a study programme and not a T Level should only have study programme planned hours recorded.</a:t>
            </a:r>
          </a:p>
        </p:txBody>
      </p:sp>
      <p:pic>
        <p:nvPicPr>
          <p:cNvPr id="5" name="Picture 4" descr="Table&#10;&#10;Description automatically generated">
            <a:extLst>
              <a:ext uri="{FF2B5EF4-FFF2-40B4-BE49-F238E27FC236}">
                <a16:creationId xmlns:a16="http://schemas.microsoft.com/office/drawing/2014/main" id="{59399A1F-FF7B-4F88-906E-E76927451BD5}"/>
              </a:ext>
            </a:extLst>
          </p:cNvPr>
          <p:cNvPicPr>
            <a:picLocks noChangeAspect="1"/>
          </p:cNvPicPr>
          <p:nvPr/>
        </p:nvPicPr>
        <p:blipFill>
          <a:blip r:embed="rId2"/>
          <a:stretch>
            <a:fillRect/>
          </a:stretch>
        </p:blipFill>
        <p:spPr>
          <a:xfrm>
            <a:off x="1296692" y="2321722"/>
            <a:ext cx="10358033" cy="1524588"/>
          </a:xfrm>
          <a:prstGeom prst="rect">
            <a:avLst/>
          </a:prstGeom>
          <a:ln>
            <a:solidFill>
              <a:schemeClr val="tx1"/>
            </a:solidFill>
          </a:ln>
        </p:spPr>
      </p:pic>
    </p:spTree>
    <p:extLst>
      <p:ext uri="{BB962C8B-B14F-4D97-AF65-F5344CB8AC3E}">
        <p14:creationId xmlns:p14="http://schemas.microsoft.com/office/powerpoint/2010/main" val="19969466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64D7C-F9C9-DB4D-8CA2-F7D8F6E03775}"/>
              </a:ext>
            </a:extLst>
          </p:cNvPr>
          <p:cNvSpPr>
            <a:spLocks noGrp="1"/>
          </p:cNvSpPr>
          <p:nvPr>
            <p:ph type="title"/>
          </p:nvPr>
        </p:nvSpPr>
        <p:spPr>
          <a:xfrm>
            <a:off x="773682" y="394580"/>
            <a:ext cx="10030152" cy="503663"/>
          </a:xfrm>
        </p:spPr>
        <p:txBody>
          <a:bodyPr/>
          <a:lstStyle/>
          <a:p>
            <a:r>
              <a:rPr kumimoji="0" lang="en-GB" sz="4400" b="0" i="0" u="none" strike="noStrike" kern="1200" cap="none" spc="0" normalizeH="0" baseline="0" noProof="0" dirty="0">
                <a:ln>
                  <a:noFill/>
                </a:ln>
                <a:solidFill>
                  <a:prstClr val="black"/>
                </a:solidFill>
                <a:effectLst/>
                <a:uLnTx/>
                <a:uFillTx/>
                <a:latin typeface="Sora" pitchFamily="2" charset="0"/>
                <a:ea typeface="+mj-ea"/>
                <a:cs typeface="Sora" pitchFamily="2" charset="0"/>
              </a:rPr>
              <a:t>Data quality and guidance</a:t>
            </a:r>
            <a:endParaRPr lang="en-US" dirty="0"/>
          </a:p>
        </p:txBody>
      </p:sp>
      <p:sp>
        <p:nvSpPr>
          <p:cNvPr id="4" name="TextBox 3">
            <a:extLst>
              <a:ext uri="{FF2B5EF4-FFF2-40B4-BE49-F238E27FC236}">
                <a16:creationId xmlns:a16="http://schemas.microsoft.com/office/drawing/2014/main" id="{CE11E6D8-F6D7-4DC4-BBC1-9C81619CC2C9}"/>
              </a:ext>
            </a:extLst>
          </p:cNvPr>
          <p:cNvSpPr txBox="1"/>
          <p:nvPr/>
        </p:nvSpPr>
        <p:spPr>
          <a:xfrm>
            <a:off x="1214962" y="1037281"/>
            <a:ext cx="10452257" cy="4442242"/>
          </a:xfrm>
          <a:prstGeom prst="rect">
            <a:avLst/>
          </a:prstGeom>
          <a:noFill/>
        </p:spPr>
        <p:txBody>
          <a:bodyPr wrap="square">
            <a:spAutoFit/>
          </a:bodyPr>
          <a:lstStyle/>
          <a:p>
            <a:pPr marL="228600" marR="0" lvl="0" indent="-228600" algn="l" defTabSz="914400" rtl="0" eaLnBrk="1" fontAlgn="auto" latinLnBrk="0" hangingPunct="1">
              <a:lnSpc>
                <a:spcPct val="90000"/>
              </a:lnSpc>
              <a:spcBef>
                <a:spcPts val="1000"/>
              </a:spcBef>
              <a:spcAft>
                <a:spcPts val="100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Sora" pitchFamily="2" charset="0"/>
                <a:ea typeface="+mn-ea"/>
                <a:cs typeface="Sora" pitchFamily="2" charset="0"/>
              </a:rPr>
              <a:t>16-19 funding reports are there to help you ensure your T Level recording is correct.</a:t>
            </a:r>
          </a:p>
          <a:p>
            <a:pPr marL="228600" marR="0" lvl="0" indent="-228600" algn="l" defTabSz="914400" rtl="0" eaLnBrk="1" fontAlgn="auto" latinLnBrk="0" hangingPunct="1">
              <a:lnSpc>
                <a:spcPct val="90000"/>
              </a:lnSpc>
              <a:spcBef>
                <a:spcPts val="1000"/>
              </a:spcBef>
              <a:spcAft>
                <a:spcPts val="100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Sora" pitchFamily="2" charset="0"/>
                <a:ea typeface="+mn-ea"/>
                <a:cs typeface="Sora" pitchFamily="2" charset="0"/>
              </a:rPr>
              <a:t>The 16-19 funding claim report (ILR)  and 16 to 19 funded student summary report  (census) have separate sections for study programmes and T Levels, the latter showing the total number of T Level students and the funding bands they are assigned to according to the T Level and planned hours you have recorded.</a:t>
            </a:r>
          </a:p>
          <a:p>
            <a:pPr marL="228600" marR="0" lvl="0" indent="-228600" algn="l" defTabSz="914400" rtl="0" eaLnBrk="1" fontAlgn="auto" latinLnBrk="0" hangingPunct="1">
              <a:lnSpc>
                <a:spcPct val="90000"/>
              </a:lnSpc>
              <a:spcBef>
                <a:spcPts val="1000"/>
              </a:spcBef>
              <a:spcAft>
                <a:spcPts val="100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Sora" pitchFamily="2" charset="0"/>
                <a:ea typeface="+mn-ea"/>
                <a:cs typeface="Sora" pitchFamily="2" charset="0"/>
              </a:rPr>
              <a:t>16-19 Summary of funding by student (ILR) has a T Level student indicator and the Student detail report (census) is split into study programme and T Level sections showing you which students our calculation recognises as a T Level student based on the data you have returned. </a:t>
            </a:r>
          </a:p>
          <a:p>
            <a:pPr marL="228600" marR="0" lvl="0" indent="-228600" algn="l" defTabSz="914400" rtl="0" eaLnBrk="1" fontAlgn="auto" latinLnBrk="0" hangingPunct="1">
              <a:lnSpc>
                <a:spcPct val="90000"/>
              </a:lnSpc>
              <a:spcBef>
                <a:spcPts val="1000"/>
              </a:spcBef>
              <a:spcAft>
                <a:spcPts val="100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Sora" pitchFamily="2" charset="0"/>
                <a:ea typeface="+mn-ea"/>
                <a:cs typeface="Sora" pitchFamily="2" charset="0"/>
              </a:rPr>
              <a:t>Use these reports to ensure all your T Level students are correctly coming through into the reports under the correct funding bands (T Levels should come under bands 6, 7, 8 or 9).</a:t>
            </a:r>
          </a:p>
          <a:p>
            <a:pPr marL="228600" marR="0" lvl="0" indent="-228600" algn="l" defTabSz="914400" rtl="0" eaLnBrk="1" fontAlgn="auto" latinLnBrk="0" hangingPunct="1">
              <a:lnSpc>
                <a:spcPct val="90000"/>
              </a:lnSpc>
              <a:spcBef>
                <a:spcPts val="1000"/>
              </a:spcBef>
              <a:spcAft>
                <a:spcPts val="100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Sora" pitchFamily="2" charset="0"/>
                <a:ea typeface="+mn-ea"/>
                <a:cs typeface="Sora" pitchFamily="2" charset="0"/>
              </a:rPr>
              <a:t>The ILR provider support manual, school census recording guidance and interactive school census tool all have specific sections on how to record T Levels.</a:t>
            </a:r>
          </a:p>
        </p:txBody>
      </p:sp>
    </p:spTree>
    <p:extLst>
      <p:ext uri="{BB962C8B-B14F-4D97-AF65-F5344CB8AC3E}">
        <p14:creationId xmlns:p14="http://schemas.microsoft.com/office/powerpoint/2010/main" val="30025394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64D7C-F9C9-DB4D-8CA2-F7D8F6E03775}"/>
              </a:ext>
            </a:extLst>
          </p:cNvPr>
          <p:cNvSpPr>
            <a:spLocks noGrp="1"/>
          </p:cNvSpPr>
          <p:nvPr>
            <p:ph type="title"/>
          </p:nvPr>
        </p:nvSpPr>
        <p:spPr>
          <a:xfrm>
            <a:off x="773682" y="394580"/>
            <a:ext cx="10030152" cy="503663"/>
          </a:xfrm>
        </p:spPr>
        <p:txBody>
          <a:bodyPr/>
          <a:lstStyle/>
          <a:p>
            <a:r>
              <a:rPr kumimoji="0" lang="en-GB" sz="4400" b="0" i="0" u="none" strike="noStrike" kern="1200" cap="none" spc="0" normalizeH="0" baseline="0" noProof="0" dirty="0">
                <a:ln>
                  <a:noFill/>
                </a:ln>
                <a:solidFill>
                  <a:prstClr val="black"/>
                </a:solidFill>
                <a:effectLst/>
                <a:uLnTx/>
                <a:uFillTx/>
                <a:latin typeface="Sora" pitchFamily="2" charset="0"/>
                <a:ea typeface="+mj-ea"/>
                <a:cs typeface="Sora" pitchFamily="2" charset="0"/>
              </a:rPr>
              <a:t>Data error checks</a:t>
            </a:r>
            <a:endParaRPr lang="en-US" dirty="0"/>
          </a:p>
        </p:txBody>
      </p:sp>
      <p:sp>
        <p:nvSpPr>
          <p:cNvPr id="6" name="TextBox 5">
            <a:extLst>
              <a:ext uri="{FF2B5EF4-FFF2-40B4-BE49-F238E27FC236}">
                <a16:creationId xmlns:a16="http://schemas.microsoft.com/office/drawing/2014/main" id="{1B664B2E-A0D9-4ACA-9E64-7B51E7461F9A}"/>
              </a:ext>
            </a:extLst>
          </p:cNvPr>
          <p:cNvSpPr txBox="1"/>
          <p:nvPr/>
        </p:nvSpPr>
        <p:spPr>
          <a:xfrm>
            <a:off x="773682" y="1091220"/>
            <a:ext cx="11194798" cy="4872809"/>
          </a:xfrm>
          <a:prstGeom prst="rect">
            <a:avLst/>
          </a:prstGeom>
          <a:noFill/>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rPr>
              <a:t>If some T Level students are not displaying as you expected, use this checklist to ensure you have recorded all programme elements correctly:</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endParaRPr>
          </a:p>
          <a:p>
            <a:pPr marL="971550" marR="0" lvl="1" indent="-514350" algn="l" defTabSz="914400" rtl="0" eaLnBrk="1" fontAlgn="auto" latinLnBrk="0" hangingPunct="1">
              <a:lnSpc>
                <a:spcPct val="90000"/>
              </a:lnSpc>
              <a:spcBef>
                <a:spcPts val="500"/>
              </a:spcBef>
              <a:spcAft>
                <a:spcPts val="0"/>
              </a:spcAft>
              <a:buClrTx/>
              <a:buSzTx/>
              <a:buFont typeface="+mj-lt"/>
              <a:buAutoNum type="arabicPeriod"/>
              <a:tabLst/>
              <a:defRPr/>
            </a:pPr>
            <a:r>
              <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rPr>
              <a:t>Have you recorded a valid T Level qualification?</a:t>
            </a:r>
          </a:p>
          <a:p>
            <a:pPr marL="971550" marR="0" lvl="1" indent="-514350" algn="l" defTabSz="914400" rtl="0" eaLnBrk="1" fontAlgn="auto" latinLnBrk="0" hangingPunct="1">
              <a:lnSpc>
                <a:spcPct val="90000"/>
              </a:lnSpc>
              <a:spcBef>
                <a:spcPts val="500"/>
              </a:spcBef>
              <a:spcAft>
                <a:spcPts val="0"/>
              </a:spcAft>
              <a:buClrTx/>
              <a:buSzTx/>
              <a:buFont typeface="+mj-lt"/>
              <a:buAutoNum type="arabicPeriod"/>
              <a:tabLst/>
              <a:defRPr/>
            </a:pPr>
            <a:r>
              <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rPr>
              <a:t>Have you recorded a valid T Level occupational specialism linked to the T Level qualification?</a:t>
            </a:r>
          </a:p>
          <a:p>
            <a:pPr marL="971550" marR="0" lvl="1" indent="-514350" algn="l" defTabSz="914400" rtl="0" eaLnBrk="1" fontAlgn="auto" latinLnBrk="0" hangingPunct="1">
              <a:lnSpc>
                <a:spcPct val="90000"/>
              </a:lnSpc>
              <a:spcBef>
                <a:spcPts val="500"/>
              </a:spcBef>
              <a:spcAft>
                <a:spcPts val="0"/>
              </a:spcAft>
              <a:buClrTx/>
              <a:buSzTx/>
              <a:buFont typeface="+mj-lt"/>
              <a:buAutoNum type="arabicPeriod"/>
              <a:tabLst/>
              <a:defRPr/>
            </a:pPr>
            <a:r>
              <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rPr>
              <a:t>Have you recorded a programme aim (ZPROG001) spanning the delivery of all T Level components?</a:t>
            </a:r>
          </a:p>
          <a:p>
            <a:pPr marL="971550" marR="0" lvl="1" indent="-514350" algn="l" defTabSz="914400" rtl="0" eaLnBrk="1" fontAlgn="auto" latinLnBrk="0" hangingPunct="1">
              <a:lnSpc>
                <a:spcPct val="90000"/>
              </a:lnSpc>
              <a:spcBef>
                <a:spcPts val="500"/>
              </a:spcBef>
              <a:spcAft>
                <a:spcPts val="0"/>
              </a:spcAft>
              <a:buClrTx/>
              <a:buSzTx/>
              <a:buFont typeface="+mj-lt"/>
              <a:buAutoNum type="arabicPeriod"/>
              <a:tabLst/>
              <a:defRPr/>
            </a:pPr>
            <a:r>
              <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rPr>
              <a:t>Are all the learning aims (including the programme aim) in the T Level programme coded programme type 31 (T Level)?</a:t>
            </a:r>
          </a:p>
          <a:p>
            <a:pPr marL="971550" marR="0" lvl="1" indent="-514350" algn="l" defTabSz="914400" rtl="0" eaLnBrk="1" fontAlgn="auto" latinLnBrk="0" hangingPunct="1">
              <a:lnSpc>
                <a:spcPct val="90000"/>
              </a:lnSpc>
              <a:spcBef>
                <a:spcPts val="500"/>
              </a:spcBef>
              <a:spcAft>
                <a:spcPts val="0"/>
              </a:spcAft>
              <a:buClrTx/>
              <a:buSzTx/>
              <a:buFont typeface="+mj-lt"/>
              <a:buAutoNum type="arabicPeriod"/>
              <a:tabLst/>
              <a:defRPr/>
            </a:pPr>
            <a:r>
              <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rPr>
              <a:t>Is the T Level programme the latest programme recorded for the student?</a:t>
            </a:r>
          </a:p>
          <a:p>
            <a:pPr marL="971550" marR="0" lvl="1" indent="-514350" algn="l" defTabSz="914400" rtl="0" eaLnBrk="1" fontAlgn="auto" latinLnBrk="0" hangingPunct="1">
              <a:lnSpc>
                <a:spcPct val="90000"/>
              </a:lnSpc>
              <a:spcBef>
                <a:spcPts val="500"/>
              </a:spcBef>
              <a:spcAft>
                <a:spcPts val="0"/>
              </a:spcAft>
              <a:buClrTx/>
              <a:buSzTx/>
              <a:buFont typeface="+mj-lt"/>
              <a:buAutoNum type="arabicPeriod"/>
              <a:tabLst/>
              <a:defRPr/>
            </a:pPr>
            <a:r>
              <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rPr>
              <a:t>Have you recorded T Level hours for the whole programme (and not annually)?</a:t>
            </a:r>
          </a:p>
        </p:txBody>
      </p:sp>
    </p:spTree>
    <p:extLst>
      <p:ext uri="{BB962C8B-B14F-4D97-AF65-F5344CB8AC3E}">
        <p14:creationId xmlns:p14="http://schemas.microsoft.com/office/powerpoint/2010/main" val="41949483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64D7C-F9C9-DB4D-8CA2-F7D8F6E03775}"/>
              </a:ext>
            </a:extLst>
          </p:cNvPr>
          <p:cNvSpPr>
            <a:spLocks noGrp="1"/>
          </p:cNvSpPr>
          <p:nvPr>
            <p:ph type="title"/>
          </p:nvPr>
        </p:nvSpPr>
        <p:spPr>
          <a:xfrm>
            <a:off x="773682" y="394580"/>
            <a:ext cx="10030152" cy="503663"/>
          </a:xfrm>
        </p:spPr>
        <p:txBody>
          <a:bodyPr/>
          <a:lstStyle/>
          <a:p>
            <a:r>
              <a:rPr kumimoji="0" lang="en-GB" sz="4400" b="0" i="0" u="none" strike="noStrike" kern="1200" cap="none" spc="0" normalizeH="0" baseline="0" noProof="0" dirty="0">
                <a:ln>
                  <a:noFill/>
                </a:ln>
                <a:solidFill>
                  <a:prstClr val="black"/>
                </a:solidFill>
                <a:effectLst/>
                <a:uLnTx/>
                <a:uFillTx/>
                <a:latin typeface="Sora" pitchFamily="2" charset="0"/>
                <a:ea typeface="+mj-ea"/>
                <a:cs typeface="Sora" pitchFamily="2" charset="0"/>
              </a:rPr>
              <a:t>Next steps</a:t>
            </a:r>
            <a:endParaRPr lang="en-US" dirty="0"/>
          </a:p>
        </p:txBody>
      </p:sp>
      <p:sp>
        <p:nvSpPr>
          <p:cNvPr id="6" name="TextBox 5">
            <a:extLst>
              <a:ext uri="{FF2B5EF4-FFF2-40B4-BE49-F238E27FC236}">
                <a16:creationId xmlns:a16="http://schemas.microsoft.com/office/drawing/2014/main" id="{1B664B2E-A0D9-4ACA-9E64-7B51E7461F9A}"/>
              </a:ext>
            </a:extLst>
          </p:cNvPr>
          <p:cNvSpPr txBox="1"/>
          <p:nvPr/>
        </p:nvSpPr>
        <p:spPr>
          <a:xfrm>
            <a:off x="1223133" y="1938461"/>
            <a:ext cx="11194798" cy="2492990"/>
          </a:xfrm>
          <a:prstGeom prst="rect">
            <a:avLst/>
          </a:prstGeom>
          <a:noFill/>
        </p:spPr>
        <p:txBody>
          <a:bodyPr wrap="square">
            <a:spAutoFit/>
          </a:bodyPr>
          <a:lstStyle/>
          <a:p>
            <a:pPr marL="457200" indent="-457200">
              <a:buFont typeface="Arial" panose="020B0604020202020204" pitchFamily="34" charset="0"/>
              <a:buChar char="•"/>
            </a:pPr>
            <a:r>
              <a:rPr lang="en-GB" sz="2600" dirty="0">
                <a:latin typeface="Sora"/>
              </a:rPr>
              <a:t>Reconcile T Level numbers against R10 </a:t>
            </a:r>
          </a:p>
          <a:p>
            <a:pPr marL="457200" indent="-457200">
              <a:buFont typeface="Arial" panose="020B0604020202020204" pitchFamily="34" charset="0"/>
              <a:buChar char="•"/>
            </a:pPr>
            <a:r>
              <a:rPr lang="en-GB" sz="2600" dirty="0">
                <a:latin typeface="Sora"/>
              </a:rPr>
              <a:t>Reconcile T Level numbers in the school census against Autumn 2021 data</a:t>
            </a:r>
            <a:endParaRPr lang="en-GB" sz="2600" strike="sngStrike" dirty="0">
              <a:latin typeface="Sora"/>
            </a:endParaRPr>
          </a:p>
          <a:p>
            <a:endParaRPr lang="en-GB" sz="2600" dirty="0">
              <a:latin typeface="Sora"/>
            </a:endParaRPr>
          </a:p>
          <a:p>
            <a:r>
              <a:rPr lang="en-GB" sz="2600" b="1" dirty="0">
                <a:latin typeface="Sora"/>
              </a:rPr>
              <a:t>FOR 2021/22 DELIVERY </a:t>
            </a:r>
          </a:p>
          <a:p>
            <a:r>
              <a:rPr lang="en-GB" sz="2600" dirty="0">
                <a:latin typeface="Sora"/>
              </a:rPr>
              <a:t>Apply reconciliation against the first data return of the year (October /November 21) as stated in our published guidance </a:t>
            </a:r>
          </a:p>
        </p:txBody>
      </p:sp>
    </p:spTree>
    <p:extLst>
      <p:ext uri="{BB962C8B-B14F-4D97-AF65-F5344CB8AC3E}">
        <p14:creationId xmlns:p14="http://schemas.microsoft.com/office/powerpoint/2010/main" val="29578565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64D7C-F9C9-DB4D-8CA2-F7D8F6E03775}"/>
              </a:ext>
            </a:extLst>
          </p:cNvPr>
          <p:cNvSpPr>
            <a:spLocks noGrp="1"/>
          </p:cNvSpPr>
          <p:nvPr>
            <p:ph type="title"/>
          </p:nvPr>
        </p:nvSpPr>
        <p:spPr>
          <a:xfrm>
            <a:off x="773682" y="394580"/>
            <a:ext cx="10030152" cy="503663"/>
          </a:xfrm>
        </p:spPr>
        <p:txBody>
          <a:bodyPr/>
          <a:lstStyle/>
          <a:p>
            <a:r>
              <a:rPr kumimoji="0" lang="en-GB" sz="4400" b="0" i="0" u="none" strike="noStrike" kern="1200" cap="none" spc="0" normalizeH="0" baseline="0" noProof="0" dirty="0">
                <a:ln>
                  <a:noFill/>
                </a:ln>
                <a:solidFill>
                  <a:prstClr val="black"/>
                </a:solidFill>
                <a:effectLst/>
                <a:uLnTx/>
                <a:uFillTx/>
                <a:latin typeface="Sora" pitchFamily="2" charset="0"/>
                <a:ea typeface="+mj-ea"/>
                <a:cs typeface="Sora" pitchFamily="2" charset="0"/>
              </a:rPr>
              <a:t>Useful Links</a:t>
            </a:r>
            <a:endParaRPr lang="en-US" dirty="0"/>
          </a:p>
        </p:txBody>
      </p:sp>
      <p:sp>
        <p:nvSpPr>
          <p:cNvPr id="8" name="TextBox 7">
            <a:extLst>
              <a:ext uri="{FF2B5EF4-FFF2-40B4-BE49-F238E27FC236}">
                <a16:creationId xmlns:a16="http://schemas.microsoft.com/office/drawing/2014/main" id="{C0EEF8E6-9F9E-487A-846B-4E52116823FA}"/>
              </a:ext>
            </a:extLst>
          </p:cNvPr>
          <p:cNvSpPr txBox="1"/>
          <p:nvPr/>
        </p:nvSpPr>
        <p:spPr>
          <a:xfrm>
            <a:off x="980182" y="1048032"/>
            <a:ext cx="10728960" cy="5099858"/>
          </a:xfrm>
          <a:prstGeom prst="rect">
            <a:avLst/>
          </a:prstGeom>
          <a:noFill/>
        </p:spPr>
        <p:txBody>
          <a:bodyPr wrap="square">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rPr>
              <a:t>How T Levels are funded – </a:t>
            </a:r>
            <a:r>
              <a:rPr lang="en-GB" sz="2200" dirty="0">
                <a:solidFill>
                  <a:srgbClr val="0066FF"/>
                </a:solidFill>
                <a:latin typeface="Sora" pitchFamily="2" charset="0"/>
                <a:cs typeface="Sora" pitchFamily="2" charset="0"/>
                <a:hlinkClick r:id="rId2">
                  <a:extLst>
                    <a:ext uri="{A12FA001-AC4F-418D-AE19-62706E023703}">
                      <ahyp:hlinkClr xmlns:ahyp="http://schemas.microsoft.com/office/drawing/2018/hyperlinkcolor" val="tx"/>
                    </a:ext>
                  </a:extLst>
                </a:hlinkClick>
              </a:rPr>
              <a:t>How T Levels are funded - GOV.UK (www.gov.uk)</a:t>
            </a:r>
            <a:br>
              <a:rPr lang="en-GB" sz="2200" dirty="0">
                <a:solidFill>
                  <a:srgbClr val="0066FF"/>
                </a:solidFill>
                <a:latin typeface="Sora" pitchFamily="2" charset="0"/>
                <a:cs typeface="Sora" pitchFamily="2" charset="0"/>
              </a:rPr>
            </a:br>
            <a:endPar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rPr>
              <a:t>ILR Provider support manual - </a:t>
            </a:r>
            <a:r>
              <a:rPr lang="en-GB" sz="2200" dirty="0">
                <a:solidFill>
                  <a:srgbClr val="0066FF"/>
                </a:solidFill>
                <a:latin typeface="Sora" pitchFamily="2" charset="0"/>
                <a:cs typeface="Sora" pitchFamily="2" charset="0"/>
                <a:hlinkClick r:id="rId3">
                  <a:extLst>
                    <a:ext uri="{A12FA001-AC4F-418D-AE19-62706E023703}">
                      <ahyp:hlinkClr xmlns:ahyp="http://schemas.microsoft.com/office/drawing/2018/hyperlinkcolor" val="tx"/>
                    </a:ext>
                  </a:extLst>
                </a:hlinkClick>
              </a:rPr>
              <a:t>ESFA - Online Documentation (fasst.org.uk)</a:t>
            </a:r>
            <a:br>
              <a:rPr lang="en-GB" sz="2200" dirty="0">
                <a:solidFill>
                  <a:srgbClr val="0066FF"/>
                </a:solidFill>
                <a:latin typeface="Sora" pitchFamily="2" charset="0"/>
                <a:cs typeface="Sora" pitchFamily="2" charset="0"/>
              </a:rPr>
            </a:br>
            <a:endPar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rPr>
              <a:t>ILR Specification – </a:t>
            </a:r>
            <a:r>
              <a:rPr lang="en-GB" sz="2200" dirty="0">
                <a:solidFill>
                  <a:srgbClr val="0066FF"/>
                </a:solidFill>
                <a:latin typeface="Sora" pitchFamily="2" charset="0"/>
                <a:cs typeface="Sora" pitchFamily="2" charset="0"/>
                <a:hlinkClick r:id="rId4">
                  <a:extLst>
                    <a:ext uri="{A12FA001-AC4F-418D-AE19-62706E023703}">
                      <ahyp:hlinkClr xmlns:ahyp="http://schemas.microsoft.com/office/drawing/2018/hyperlinkcolor" val="tx"/>
                    </a:ext>
                  </a:extLst>
                </a:hlinkClick>
              </a:rPr>
              <a:t>Specification of the Individualised Learner Record for 2021 to 2022 (fasst.org.uk)</a:t>
            </a:r>
            <a:br>
              <a:rPr lang="en-GB" sz="2200" dirty="0">
                <a:solidFill>
                  <a:srgbClr val="0066FF"/>
                </a:solidFill>
                <a:latin typeface="Sora" pitchFamily="2" charset="0"/>
                <a:cs typeface="Sora" pitchFamily="2" charset="0"/>
              </a:rPr>
            </a:br>
            <a:endPar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endParaRPr>
          </a:p>
          <a:p>
            <a:pPr marL="228600" indent="-228600">
              <a:lnSpc>
                <a:spcPct val="90000"/>
              </a:lnSpc>
              <a:spcBef>
                <a:spcPts val="1000"/>
              </a:spcBef>
              <a:buFont typeface="Arial" panose="020B0604020202020204" pitchFamily="34" charset="0"/>
              <a:buChar char="•"/>
              <a:defRPr/>
            </a:pPr>
            <a:r>
              <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rPr>
              <a:t>School census guidance – </a:t>
            </a:r>
            <a:r>
              <a:rPr lang="en-GB" sz="2200" dirty="0">
                <a:solidFill>
                  <a:srgbClr val="0066FF"/>
                </a:solidFill>
                <a:latin typeface="Sora" pitchFamily="2" charset="0"/>
                <a:cs typeface="Sora" pitchFamily="2" charset="0"/>
                <a:hlinkClick r:id="rId5">
                  <a:extLst>
                    <a:ext uri="{A12FA001-AC4F-418D-AE19-62706E023703}">
                      <ahyp:hlinkClr xmlns:ahyp="http://schemas.microsoft.com/office/drawing/2018/hyperlinkcolor" val="tx"/>
                    </a:ext>
                  </a:extLst>
                </a:hlinkClick>
              </a:rPr>
              <a:t>Complete the school census - Guidance - GOV.UK (www.gov.uk)</a:t>
            </a:r>
            <a:br>
              <a:rPr lang="en-GB" sz="2200" dirty="0">
                <a:solidFill>
                  <a:srgbClr val="0066FF"/>
                </a:solidFill>
                <a:latin typeface="Sora" pitchFamily="2" charset="0"/>
                <a:cs typeface="Sora" pitchFamily="2" charset="0"/>
              </a:rPr>
            </a:br>
            <a:endPar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prstClr val="black"/>
                </a:solidFill>
                <a:effectLst/>
                <a:uLnTx/>
                <a:uFillTx/>
                <a:latin typeface="Sora" pitchFamily="2" charset="0"/>
                <a:ea typeface="+mn-ea"/>
                <a:cs typeface="Sora" pitchFamily="2" charset="0"/>
              </a:rPr>
              <a:t>School census interactive tool - </a:t>
            </a:r>
            <a:r>
              <a:rPr lang="en-GB" sz="2200" dirty="0">
                <a:solidFill>
                  <a:srgbClr val="0066FF"/>
                </a:solidFill>
                <a:latin typeface="Sora" pitchFamily="2" charset="0"/>
                <a:cs typeface="Sora" pitchFamily="2" charset="0"/>
                <a:hlinkClick r:id="rId6">
                  <a:extLst>
                    <a:ext uri="{A12FA001-AC4F-418D-AE19-62706E023703}">
                      <ahyp:hlinkClr xmlns:ahyp="http://schemas.microsoft.com/office/drawing/2018/hyperlinkcolor" val="tx"/>
                    </a:ext>
                  </a:extLst>
                </a:hlinkClick>
              </a:rPr>
              <a:t>Interactive post-16 school census tool - GOV.UK (www.gov.uk</a:t>
            </a:r>
            <a:r>
              <a:rPr lang="en-GB" sz="2000" dirty="0">
                <a:solidFill>
                  <a:srgbClr val="0066FF"/>
                </a:solidFill>
                <a:latin typeface="Sora" pitchFamily="2" charset="0"/>
                <a:cs typeface="Sora" pitchFamily="2" charset="0"/>
                <a:hlinkClick r:id="rId6">
                  <a:extLst>
                    <a:ext uri="{A12FA001-AC4F-418D-AE19-62706E023703}">
                      <ahyp:hlinkClr xmlns:ahyp="http://schemas.microsoft.com/office/drawing/2018/hyperlinkcolor" val="tx"/>
                    </a:ext>
                  </a:extLst>
                </a:hlinkClick>
              </a:rPr>
              <a:t>)</a:t>
            </a:r>
            <a:endParaRPr lang="en-GB" sz="2000" dirty="0">
              <a:solidFill>
                <a:srgbClr val="0066FF"/>
              </a:solidFill>
              <a:latin typeface="Sora" pitchFamily="2" charset="0"/>
              <a:cs typeface="Sora" pitchFamily="2"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GB" sz="2000" dirty="0">
              <a:solidFill>
                <a:srgbClr val="0066FF"/>
              </a:solidFill>
              <a:latin typeface="Sora" pitchFamily="2" charset="0"/>
              <a:cs typeface="Sora" pitchFamily="2"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2200" dirty="0">
                <a:latin typeface="Sora" pitchFamily="2" charset="0"/>
                <a:cs typeface="Sora" pitchFamily="2" charset="0"/>
              </a:rPr>
              <a:t>If you have any questions after watching this webinar please submit them using the </a:t>
            </a:r>
            <a:r>
              <a:rPr lang="en-GB" sz="2200" dirty="0">
                <a:solidFill>
                  <a:srgbClr val="0066FF"/>
                </a:solidFill>
                <a:latin typeface="Sora" pitchFamily="2" charset="0"/>
                <a:cs typeface="Sora" pitchFamily="2" charset="0"/>
                <a:hlinkClick r:id="rId7">
                  <a:extLst>
                    <a:ext uri="{A12FA001-AC4F-418D-AE19-62706E023703}">
                      <ahyp:hlinkClr xmlns:ahyp="http://schemas.microsoft.com/office/drawing/2018/hyperlinkcolor" val="tx"/>
                    </a:ext>
                  </a:extLst>
                </a:hlinkClick>
              </a:rPr>
              <a:t>ESFA enquiry form </a:t>
            </a:r>
            <a:endParaRPr lang="en-GB" sz="2200" dirty="0">
              <a:solidFill>
                <a:srgbClr val="0066FF"/>
              </a:solidFill>
              <a:latin typeface="Sora" pitchFamily="2" charset="0"/>
              <a:cs typeface="Sora" pitchFamily="2" charset="0"/>
            </a:endParaRPr>
          </a:p>
        </p:txBody>
      </p:sp>
    </p:spTree>
    <p:extLst>
      <p:ext uri="{BB962C8B-B14F-4D97-AF65-F5344CB8AC3E}">
        <p14:creationId xmlns:p14="http://schemas.microsoft.com/office/powerpoint/2010/main" val="2429900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E994D-DB9B-45EC-BC3E-4EB8C51E5730}"/>
              </a:ext>
            </a:extLst>
          </p:cNvPr>
          <p:cNvSpPr>
            <a:spLocks noGrp="1"/>
          </p:cNvSpPr>
          <p:nvPr>
            <p:ph type="title"/>
          </p:nvPr>
        </p:nvSpPr>
        <p:spPr/>
        <p:txBody>
          <a:bodyPr/>
          <a:lstStyle/>
          <a:p>
            <a:r>
              <a:rPr lang="en-GB" dirty="0">
                <a:latin typeface="Sora" pitchFamily="2" charset="0"/>
                <a:cs typeface="Sora" pitchFamily="2" charset="0"/>
              </a:rPr>
              <a:t>Questions</a:t>
            </a:r>
          </a:p>
        </p:txBody>
      </p:sp>
    </p:spTree>
    <p:extLst>
      <p:ext uri="{BB962C8B-B14F-4D97-AF65-F5344CB8AC3E}">
        <p14:creationId xmlns:p14="http://schemas.microsoft.com/office/powerpoint/2010/main" val="355925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49A3D-524B-3F4E-AF36-051137E0F634}"/>
              </a:ext>
            </a:extLst>
          </p:cNvPr>
          <p:cNvSpPr>
            <a:spLocks noGrp="1"/>
          </p:cNvSpPr>
          <p:nvPr>
            <p:ph type="title"/>
          </p:nvPr>
        </p:nvSpPr>
        <p:spPr>
          <a:xfrm>
            <a:off x="581033" y="1059615"/>
            <a:ext cx="5861809" cy="243785"/>
          </a:xfrm>
        </p:spPr>
        <p:txBody>
          <a:bodyPr/>
          <a:lstStyle>
            <a:defPPr>
              <a:defRPr lang="en-US"/>
            </a:defPPr>
            <a:lvl1pPr marL="0" algn="l" defTabSz="554492" rtl="0" eaLnBrk="1" latinLnBrk="0" hangingPunct="1">
              <a:defRPr sz="1092" kern="1200">
                <a:solidFill>
                  <a:schemeClr val="tx1"/>
                </a:solidFill>
                <a:latin typeface="+mn-lt"/>
                <a:ea typeface="+mn-ea"/>
                <a:cs typeface="+mn-cs"/>
              </a:defRPr>
            </a:lvl1pPr>
            <a:lvl2pPr marL="277246" algn="l" defTabSz="554492" rtl="0" eaLnBrk="1" latinLnBrk="0" hangingPunct="1">
              <a:defRPr sz="1092" kern="1200">
                <a:solidFill>
                  <a:schemeClr val="tx1"/>
                </a:solidFill>
                <a:latin typeface="+mn-lt"/>
                <a:ea typeface="+mn-ea"/>
                <a:cs typeface="+mn-cs"/>
              </a:defRPr>
            </a:lvl2pPr>
            <a:lvl3pPr marL="554492" algn="l" defTabSz="554492" rtl="0" eaLnBrk="1" latinLnBrk="0" hangingPunct="1">
              <a:defRPr sz="1092" kern="1200">
                <a:solidFill>
                  <a:schemeClr val="tx1"/>
                </a:solidFill>
                <a:latin typeface="+mn-lt"/>
                <a:ea typeface="+mn-ea"/>
                <a:cs typeface="+mn-cs"/>
              </a:defRPr>
            </a:lvl3pPr>
            <a:lvl4pPr marL="831738" algn="l" defTabSz="554492" rtl="0" eaLnBrk="1" latinLnBrk="0" hangingPunct="1">
              <a:defRPr sz="1092" kern="1200">
                <a:solidFill>
                  <a:schemeClr val="tx1"/>
                </a:solidFill>
                <a:latin typeface="+mn-lt"/>
                <a:ea typeface="+mn-ea"/>
                <a:cs typeface="+mn-cs"/>
              </a:defRPr>
            </a:lvl4pPr>
            <a:lvl5pPr marL="1108984" algn="l" defTabSz="554492" rtl="0" eaLnBrk="1" latinLnBrk="0" hangingPunct="1">
              <a:defRPr sz="1092" kern="1200">
                <a:solidFill>
                  <a:schemeClr val="tx1"/>
                </a:solidFill>
                <a:latin typeface="+mn-lt"/>
                <a:ea typeface="+mn-ea"/>
                <a:cs typeface="+mn-cs"/>
              </a:defRPr>
            </a:lvl5pPr>
            <a:lvl6pPr marL="1386230" algn="l" defTabSz="554492" rtl="0" eaLnBrk="1" latinLnBrk="0" hangingPunct="1">
              <a:defRPr sz="1092" kern="1200">
                <a:solidFill>
                  <a:schemeClr val="tx1"/>
                </a:solidFill>
                <a:latin typeface="+mn-lt"/>
                <a:ea typeface="+mn-ea"/>
                <a:cs typeface="+mn-cs"/>
              </a:defRPr>
            </a:lvl6pPr>
            <a:lvl7pPr marL="1663476" algn="l" defTabSz="554492" rtl="0" eaLnBrk="1" latinLnBrk="0" hangingPunct="1">
              <a:defRPr sz="1092" kern="1200">
                <a:solidFill>
                  <a:schemeClr val="tx1"/>
                </a:solidFill>
                <a:latin typeface="+mn-lt"/>
                <a:ea typeface="+mn-ea"/>
                <a:cs typeface="+mn-cs"/>
              </a:defRPr>
            </a:lvl7pPr>
            <a:lvl8pPr marL="1940723" algn="l" defTabSz="554492" rtl="0" eaLnBrk="1" latinLnBrk="0" hangingPunct="1">
              <a:defRPr sz="1092" kern="1200">
                <a:solidFill>
                  <a:schemeClr val="tx1"/>
                </a:solidFill>
                <a:latin typeface="+mn-lt"/>
                <a:ea typeface="+mn-ea"/>
                <a:cs typeface="+mn-cs"/>
              </a:defRPr>
            </a:lvl8pPr>
            <a:lvl9pPr marL="2217969" algn="l" defTabSz="554492" rtl="0" eaLnBrk="1" latinLnBrk="0" hangingPunct="1">
              <a:defRPr sz="1092" kern="1200">
                <a:solidFill>
                  <a:schemeClr val="tx1"/>
                </a:solidFill>
                <a:latin typeface="+mn-lt"/>
                <a:ea typeface="+mn-ea"/>
                <a:cs typeface="+mn-cs"/>
              </a:defRPr>
            </a:lvl9pPr>
          </a:lstStyle>
          <a:p>
            <a:r>
              <a:rPr lang="en-GB" sz="1200" dirty="0">
                <a:solidFill>
                  <a:srgbClr val="FF0000"/>
                </a:solidFill>
                <a:latin typeface="Sora" pitchFamily="2" charset="0"/>
                <a:cs typeface="Sora" pitchFamily="2" charset="0"/>
              </a:rPr>
              <a:t>USING TEAMS </a:t>
            </a:r>
            <a:endParaRPr lang="en-US" sz="1200" dirty="0">
              <a:latin typeface="Sora" pitchFamily="2" charset="0"/>
              <a:cs typeface="Sora" pitchFamily="2" charset="0"/>
            </a:endParaRPr>
          </a:p>
        </p:txBody>
      </p:sp>
      <p:sp>
        <p:nvSpPr>
          <p:cNvPr id="3" name="Text Placeholder 2">
            <a:extLst>
              <a:ext uri="{FF2B5EF4-FFF2-40B4-BE49-F238E27FC236}">
                <a16:creationId xmlns:a16="http://schemas.microsoft.com/office/drawing/2014/main" id="{EEEEAE58-6C28-A146-AD2F-D672A40919D9}"/>
              </a:ext>
            </a:extLst>
          </p:cNvPr>
          <p:cNvSpPr>
            <a:spLocks noGrp="1"/>
          </p:cNvSpPr>
          <p:nvPr>
            <p:ph type="body" sz="quarter" idx="10"/>
          </p:nvPr>
        </p:nvSpPr>
        <p:spPr>
          <a:xfrm>
            <a:off x="585023" y="1303400"/>
            <a:ext cx="6485012" cy="4625008"/>
          </a:xfrm>
        </p:spPr>
        <p:txBody>
          <a:bodyPr>
            <a:normAutofit fontScale="40000" lnSpcReduction="20000"/>
          </a:bodyPr>
          <a:lstStyle>
            <a:defPPr>
              <a:defRPr lang="en-US"/>
            </a:defPPr>
            <a:lvl1pPr marL="0" algn="l" defTabSz="554492" rtl="0" eaLnBrk="1" latinLnBrk="0" hangingPunct="1">
              <a:defRPr sz="1092" kern="1200">
                <a:solidFill>
                  <a:schemeClr val="tx1"/>
                </a:solidFill>
                <a:latin typeface="+mn-lt"/>
                <a:ea typeface="+mn-ea"/>
                <a:cs typeface="+mn-cs"/>
              </a:defRPr>
            </a:lvl1pPr>
            <a:lvl2pPr marL="277246" algn="l" defTabSz="554492" rtl="0" eaLnBrk="1" latinLnBrk="0" hangingPunct="1">
              <a:defRPr sz="1092" kern="1200">
                <a:solidFill>
                  <a:schemeClr val="tx1"/>
                </a:solidFill>
                <a:latin typeface="+mn-lt"/>
                <a:ea typeface="+mn-ea"/>
                <a:cs typeface="+mn-cs"/>
              </a:defRPr>
            </a:lvl2pPr>
            <a:lvl3pPr marL="554492" algn="l" defTabSz="554492" rtl="0" eaLnBrk="1" latinLnBrk="0" hangingPunct="1">
              <a:defRPr sz="1092" kern="1200">
                <a:solidFill>
                  <a:schemeClr val="tx1"/>
                </a:solidFill>
                <a:latin typeface="+mn-lt"/>
                <a:ea typeface="+mn-ea"/>
                <a:cs typeface="+mn-cs"/>
              </a:defRPr>
            </a:lvl3pPr>
            <a:lvl4pPr marL="831738" algn="l" defTabSz="554492" rtl="0" eaLnBrk="1" latinLnBrk="0" hangingPunct="1">
              <a:defRPr sz="1092" kern="1200">
                <a:solidFill>
                  <a:schemeClr val="tx1"/>
                </a:solidFill>
                <a:latin typeface="+mn-lt"/>
                <a:ea typeface="+mn-ea"/>
                <a:cs typeface="+mn-cs"/>
              </a:defRPr>
            </a:lvl4pPr>
            <a:lvl5pPr marL="1108984" algn="l" defTabSz="554492" rtl="0" eaLnBrk="1" latinLnBrk="0" hangingPunct="1">
              <a:defRPr sz="1092" kern="1200">
                <a:solidFill>
                  <a:schemeClr val="tx1"/>
                </a:solidFill>
                <a:latin typeface="+mn-lt"/>
                <a:ea typeface="+mn-ea"/>
                <a:cs typeface="+mn-cs"/>
              </a:defRPr>
            </a:lvl5pPr>
            <a:lvl6pPr marL="1386230" algn="l" defTabSz="554492" rtl="0" eaLnBrk="1" latinLnBrk="0" hangingPunct="1">
              <a:defRPr sz="1092" kern="1200">
                <a:solidFill>
                  <a:schemeClr val="tx1"/>
                </a:solidFill>
                <a:latin typeface="+mn-lt"/>
                <a:ea typeface="+mn-ea"/>
                <a:cs typeface="+mn-cs"/>
              </a:defRPr>
            </a:lvl6pPr>
            <a:lvl7pPr marL="1663476" algn="l" defTabSz="554492" rtl="0" eaLnBrk="1" latinLnBrk="0" hangingPunct="1">
              <a:defRPr sz="1092" kern="1200">
                <a:solidFill>
                  <a:schemeClr val="tx1"/>
                </a:solidFill>
                <a:latin typeface="+mn-lt"/>
                <a:ea typeface="+mn-ea"/>
                <a:cs typeface="+mn-cs"/>
              </a:defRPr>
            </a:lvl7pPr>
            <a:lvl8pPr marL="1940723" algn="l" defTabSz="554492" rtl="0" eaLnBrk="1" latinLnBrk="0" hangingPunct="1">
              <a:defRPr sz="1092" kern="1200">
                <a:solidFill>
                  <a:schemeClr val="tx1"/>
                </a:solidFill>
                <a:latin typeface="+mn-lt"/>
                <a:ea typeface="+mn-ea"/>
                <a:cs typeface="+mn-cs"/>
              </a:defRPr>
            </a:lvl8pPr>
            <a:lvl9pPr marL="2217969" algn="l" defTabSz="554492" rtl="0" eaLnBrk="1" latinLnBrk="0" hangingPunct="1">
              <a:defRPr sz="1092" kern="1200">
                <a:solidFill>
                  <a:schemeClr val="tx1"/>
                </a:solidFill>
                <a:latin typeface="+mn-lt"/>
                <a:ea typeface="+mn-ea"/>
                <a:cs typeface="+mn-cs"/>
              </a:defRPr>
            </a:lvl9pPr>
          </a:lstStyle>
          <a:p>
            <a:pPr lvl="0" algn="l"/>
            <a:r>
              <a:rPr lang="en-GB" sz="3500" dirty="0">
                <a:solidFill>
                  <a:srgbClr val="000000"/>
                </a:solidFill>
                <a:latin typeface="Sora" pitchFamily="2" charset="0"/>
                <a:cs typeface="Sora" pitchFamily="2" charset="0"/>
              </a:rPr>
              <a:t>1. Please put yourself on mute by clicking this button. This will help us to cut down on background noise (but don’t forget to take yourself off mute if you want to speak!). </a:t>
            </a:r>
          </a:p>
          <a:p>
            <a:pPr lvl="0" algn="l"/>
            <a:r>
              <a:rPr lang="en-GB" sz="3500" dirty="0">
                <a:solidFill>
                  <a:srgbClr val="000000"/>
                </a:solidFill>
                <a:latin typeface="Sora" pitchFamily="2" charset="0"/>
                <a:cs typeface="Sora" pitchFamily="2" charset="0"/>
              </a:rPr>
              <a:t>2. If you’d like to raise a point during the meeting,  please use the chat function to write your question.</a:t>
            </a:r>
          </a:p>
          <a:p>
            <a:pPr lvl="0" algn="l"/>
            <a:r>
              <a:rPr lang="en-GB" sz="3500" dirty="0">
                <a:latin typeface="Sora" pitchFamily="2" charset="0"/>
                <a:cs typeface="Sora" pitchFamily="2" charset="0"/>
              </a:rPr>
              <a:t>3. Please remember this session is being recorded so it can be shared with other providers on the </a:t>
            </a:r>
            <a:r>
              <a:rPr lang="en-GB" sz="3500" u="sng" dirty="0">
                <a:solidFill>
                  <a:srgbClr val="0070C0"/>
                </a:solidFill>
                <a:latin typeface="Sora" pitchFamily="2" charset="0"/>
                <a:cs typeface="Sora" pitchFamily="2" charset="0"/>
                <a:hlinkClick r:id="rId2">
                  <a:extLst>
                    <a:ext uri="{A12FA001-AC4F-418D-AE19-62706E023703}">
                      <ahyp:hlinkClr xmlns:ahyp="http://schemas.microsoft.com/office/drawing/2018/hyperlinkcolor" val="tx"/>
                    </a:ext>
                  </a:extLst>
                </a:hlinkClick>
              </a:rPr>
              <a:t>Support with delivering T Levels </a:t>
            </a:r>
            <a:r>
              <a:rPr lang="en-GB" sz="3500" dirty="0">
                <a:latin typeface="Sora" pitchFamily="2" charset="0"/>
                <a:cs typeface="Sora" pitchFamily="2" charset="0"/>
              </a:rPr>
              <a:t>website. </a:t>
            </a:r>
          </a:p>
          <a:p>
            <a:pPr lvl="0" algn="l"/>
            <a:r>
              <a:rPr lang="en-GB" sz="3500" dirty="0">
                <a:solidFill>
                  <a:srgbClr val="000000"/>
                </a:solidFill>
                <a:latin typeface="Sora" pitchFamily="2" charset="0"/>
                <a:cs typeface="Sora" pitchFamily="2" charset="0"/>
              </a:rPr>
              <a:t>We will do our best to resolve any technical issues as quickly as possible, and to answer all questions either now or at a later stage. </a:t>
            </a:r>
          </a:p>
          <a:p>
            <a:pPr lvl="0" algn="l"/>
            <a:r>
              <a:rPr lang="en-GB" sz="3500" dirty="0">
                <a:solidFill>
                  <a:srgbClr val="000000"/>
                </a:solidFill>
                <a:latin typeface="Sora" pitchFamily="2" charset="0"/>
                <a:cs typeface="Sora" pitchFamily="2" charset="0"/>
              </a:rPr>
              <a:t>Some providers have reported problems with the chat function in Teams, please let us know if you have any issues </a:t>
            </a:r>
            <a:r>
              <a:rPr lang="en-GB" sz="3500" u="sng" dirty="0">
                <a:solidFill>
                  <a:srgbClr val="0070C0"/>
                </a:solidFill>
                <a:effectLst/>
                <a:latin typeface="Sora" pitchFamily="2" charset="0"/>
                <a:ea typeface="Calibri" panose="020F0502020204030204" pitchFamily="34" charset="0"/>
                <a:cs typeface="Sora" pitchFamily="2" charset="0"/>
                <a:hlinkClick r:id="rId3">
                  <a:extLst>
                    <a:ext uri="{A12FA001-AC4F-418D-AE19-62706E023703}">
                      <ahyp:hlinkClr xmlns:ahyp="http://schemas.microsoft.com/office/drawing/2018/hyperlinkcolor" val="tx"/>
                    </a:ext>
                  </a:extLst>
                </a:hlinkClick>
              </a:rPr>
              <a:t>Readiness.TE@education.gov.uk</a:t>
            </a:r>
            <a:r>
              <a:rPr lang="en-GB" sz="3500" u="sng" dirty="0">
                <a:solidFill>
                  <a:srgbClr val="0070C0"/>
                </a:solidFill>
                <a:latin typeface="Sora" pitchFamily="2" charset="0"/>
                <a:ea typeface="Calibri" panose="020F0502020204030204" pitchFamily="34" charset="0"/>
                <a:cs typeface="Sora" pitchFamily="2" charset="0"/>
              </a:rPr>
              <a:t> </a:t>
            </a:r>
            <a:r>
              <a:rPr lang="en-GB" sz="3500" dirty="0">
                <a:solidFill>
                  <a:srgbClr val="000000"/>
                </a:solidFill>
                <a:latin typeface="Sora" pitchFamily="2" charset="0"/>
                <a:cs typeface="Sora" pitchFamily="2" charset="0"/>
              </a:rPr>
              <a:t>we can then investigate them. </a:t>
            </a:r>
          </a:p>
          <a:p>
            <a:pPr algn="l"/>
            <a:r>
              <a:rPr lang="en-GB" sz="3500" i="1" dirty="0">
                <a:latin typeface="Sora" pitchFamily="2" charset="0"/>
                <a:cs typeface="Sora" pitchFamily="2" charset="0"/>
              </a:rPr>
              <a:t>The meeting will be held under Chatham House rules. </a:t>
            </a:r>
          </a:p>
          <a:p>
            <a:endParaRPr lang="en-US" dirty="0"/>
          </a:p>
        </p:txBody>
      </p:sp>
      <p:pic>
        <p:nvPicPr>
          <p:cNvPr id="5" name="Picture 4">
            <a:extLst>
              <a:ext uri="{FF2B5EF4-FFF2-40B4-BE49-F238E27FC236}">
                <a16:creationId xmlns:a16="http://schemas.microsoft.com/office/drawing/2014/main" id="{641B0326-2ECB-4E63-B33D-3476551F6155}"/>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074025" y="1436653"/>
            <a:ext cx="320688" cy="315028"/>
          </a:xfrm>
          <a:prstGeom prst="rect">
            <a:avLst/>
          </a:prstGeom>
        </p:spPr>
      </p:pic>
      <p:pic>
        <p:nvPicPr>
          <p:cNvPr id="7" name="Picture 6">
            <a:extLst>
              <a:ext uri="{FF2B5EF4-FFF2-40B4-BE49-F238E27FC236}">
                <a16:creationId xmlns:a16="http://schemas.microsoft.com/office/drawing/2014/main" id="{37CB7C99-4484-45F8-AD28-E6F8529AEAA3}"/>
              </a:ext>
              <a:ext uri="{C183D7F6-B498-43B3-948B-1728B52AA6E4}">
                <adec:decorative xmlns:adec="http://schemas.microsoft.com/office/drawing/2017/decorative" val="1"/>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070036" y="2091631"/>
            <a:ext cx="324678" cy="334342"/>
          </a:xfrm>
          <a:prstGeom prst="rect">
            <a:avLst/>
          </a:prstGeom>
        </p:spPr>
      </p:pic>
    </p:spTree>
    <p:extLst>
      <p:ext uri="{BB962C8B-B14F-4D97-AF65-F5344CB8AC3E}">
        <p14:creationId xmlns:p14="http://schemas.microsoft.com/office/powerpoint/2010/main" val="2731327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16FD267-4463-422F-BE52-B7A2C9A24F8E}"/>
              </a:ext>
            </a:extLst>
          </p:cNvPr>
          <p:cNvSpPr txBox="1">
            <a:spLocks noGrp="1"/>
          </p:cNvSpPr>
          <p:nvPr>
            <p:ph type="title"/>
          </p:nvPr>
        </p:nvSpPr>
        <p:spPr>
          <a:xfrm>
            <a:off x="1540564" y="241095"/>
            <a:ext cx="8930723"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Sora" pitchFamily="2" charset="0"/>
                <a:ea typeface="+mn-ea"/>
                <a:cs typeface="Sora" pitchFamily="2" charset="0"/>
              </a:rPr>
              <a:t>Introduction</a:t>
            </a:r>
            <a:endParaRPr lang="en-US" sz="4400" dirty="0">
              <a:latin typeface="Sora" pitchFamily="2" charset="0"/>
              <a:cs typeface="Sora" pitchFamily="2" charset="0"/>
            </a:endParaRPr>
          </a:p>
        </p:txBody>
      </p:sp>
      <p:sp>
        <p:nvSpPr>
          <p:cNvPr id="6" name="TextBox 5">
            <a:extLst>
              <a:ext uri="{FF2B5EF4-FFF2-40B4-BE49-F238E27FC236}">
                <a16:creationId xmlns:a16="http://schemas.microsoft.com/office/drawing/2014/main" id="{1EE8B321-2284-4396-AC40-74D7BA42A8E7}"/>
              </a:ext>
            </a:extLst>
          </p:cNvPr>
          <p:cNvSpPr txBox="1"/>
          <p:nvPr/>
        </p:nvSpPr>
        <p:spPr>
          <a:xfrm>
            <a:off x="1540564" y="1010536"/>
            <a:ext cx="9631019" cy="1200329"/>
          </a:xfrm>
          <a:prstGeom prst="rect">
            <a:avLst/>
          </a:prstGeom>
          <a:noFill/>
        </p:spPr>
        <p:txBody>
          <a:bodyPr wrap="square">
            <a:spAutoFit/>
          </a:bodyPr>
          <a:lstStyle/>
          <a:p>
            <a:r>
              <a:rPr lang="en-US" sz="2400" dirty="0">
                <a:latin typeface="Sora" pitchFamily="2" charset="0"/>
                <a:cs typeface="Sora" pitchFamily="2" charset="0"/>
              </a:rPr>
              <a:t>The purpose of this session is to support the correct recording of T Levels in the ILR and school census. This will support the accurate collection of T Level data to inform funding allocations.</a:t>
            </a:r>
          </a:p>
        </p:txBody>
      </p:sp>
      <p:sp>
        <p:nvSpPr>
          <p:cNvPr id="8" name="TextBox 7">
            <a:extLst>
              <a:ext uri="{FF2B5EF4-FFF2-40B4-BE49-F238E27FC236}">
                <a16:creationId xmlns:a16="http://schemas.microsoft.com/office/drawing/2014/main" id="{3DFF20B3-16DC-4E1C-AFA8-67FADB3134FE}"/>
              </a:ext>
            </a:extLst>
          </p:cNvPr>
          <p:cNvSpPr txBox="1"/>
          <p:nvPr/>
        </p:nvSpPr>
        <p:spPr>
          <a:xfrm>
            <a:off x="1540564" y="2461921"/>
            <a:ext cx="7577310" cy="4154984"/>
          </a:xfrm>
          <a:prstGeom prst="rect">
            <a:avLst/>
          </a:prstGeom>
          <a:noFill/>
        </p:spPr>
        <p:txBody>
          <a:bodyPr wrap="square">
            <a:spAutoFit/>
          </a:bodyPr>
          <a:lstStyle/>
          <a:p>
            <a:r>
              <a:rPr lang="en-GB" sz="2400" dirty="0">
                <a:latin typeface="Sora" pitchFamily="2" charset="0"/>
                <a:cs typeface="Sora" pitchFamily="2" charset="0"/>
              </a:rPr>
              <a:t>In this session we will cover:</a:t>
            </a:r>
          </a:p>
          <a:p>
            <a:pPr marL="342900" indent="-342900">
              <a:buFont typeface="Arial" panose="020B0604020202020204" pitchFamily="34" charset="0"/>
              <a:buChar char="•"/>
            </a:pPr>
            <a:r>
              <a:rPr lang="en-GB" sz="2400" dirty="0">
                <a:latin typeface="Sora" pitchFamily="2" charset="0"/>
                <a:cs typeface="Sora" pitchFamily="2" charset="0"/>
              </a:rPr>
              <a:t>The process for including T Level numbers – and the impact where errors are made in recording </a:t>
            </a:r>
          </a:p>
          <a:p>
            <a:pPr marL="285750" indent="-285750">
              <a:buFont typeface="Arial" panose="020B0604020202020204" pitchFamily="34" charset="0"/>
              <a:buChar char="•"/>
            </a:pPr>
            <a:r>
              <a:rPr lang="en-GB" sz="2400" dirty="0">
                <a:latin typeface="Sora" pitchFamily="2" charset="0"/>
                <a:cs typeface="Sora" pitchFamily="2" charset="0"/>
              </a:rPr>
              <a:t>What data should be recorded </a:t>
            </a:r>
          </a:p>
          <a:p>
            <a:pPr marL="285750" indent="-285750">
              <a:buFont typeface="Arial" panose="020B0604020202020204" pitchFamily="34" charset="0"/>
              <a:buChar char="•"/>
            </a:pPr>
            <a:r>
              <a:rPr lang="en-GB" sz="2400" dirty="0">
                <a:latin typeface="Sora" pitchFamily="2" charset="0"/>
                <a:cs typeface="Sora" pitchFamily="2" charset="0"/>
              </a:rPr>
              <a:t>Changes to T Levels, validation and recording in 2021 to 2022</a:t>
            </a:r>
          </a:p>
          <a:p>
            <a:pPr marL="285750" indent="-285750">
              <a:buFont typeface="Arial" panose="020B0604020202020204" pitchFamily="34" charset="0"/>
              <a:buChar char="•"/>
            </a:pPr>
            <a:r>
              <a:rPr lang="en-GB" sz="2400" dirty="0">
                <a:latin typeface="Sora" pitchFamily="2" charset="0"/>
                <a:cs typeface="Sora" pitchFamily="2" charset="0"/>
              </a:rPr>
              <a:t>Common recording errors found in the 2020 to 2021 data</a:t>
            </a:r>
          </a:p>
          <a:p>
            <a:pPr marL="285750" indent="-285750">
              <a:buFont typeface="Arial" panose="020B0604020202020204" pitchFamily="34" charset="0"/>
              <a:buChar char="•"/>
            </a:pPr>
            <a:r>
              <a:rPr lang="en-GB" sz="2400" dirty="0">
                <a:latin typeface="Sora" pitchFamily="2" charset="0"/>
                <a:cs typeface="Sora" pitchFamily="2" charset="0"/>
              </a:rPr>
              <a:t>Information available to support your recording</a:t>
            </a:r>
          </a:p>
        </p:txBody>
      </p:sp>
    </p:spTree>
    <p:extLst>
      <p:ext uri="{BB962C8B-B14F-4D97-AF65-F5344CB8AC3E}">
        <p14:creationId xmlns:p14="http://schemas.microsoft.com/office/powerpoint/2010/main" val="2373260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16FD267-4463-422F-BE52-B7A2C9A24F8E}"/>
              </a:ext>
            </a:extLst>
          </p:cNvPr>
          <p:cNvSpPr txBox="1">
            <a:spLocks noGrp="1"/>
          </p:cNvSpPr>
          <p:nvPr>
            <p:ph type="title"/>
          </p:nvPr>
        </p:nvSpPr>
        <p:spPr>
          <a:xfrm>
            <a:off x="1540564" y="353020"/>
            <a:ext cx="8930723"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Sora" pitchFamily="2" charset="0"/>
                <a:ea typeface="+mn-ea"/>
                <a:cs typeface="Sora" pitchFamily="2" charset="0"/>
              </a:rPr>
              <a:t>T Level student numbers</a:t>
            </a:r>
            <a:endParaRPr lang="en-US" sz="4400" dirty="0">
              <a:latin typeface="Sora" pitchFamily="2" charset="0"/>
              <a:cs typeface="Sora" pitchFamily="2" charset="0"/>
            </a:endParaRPr>
          </a:p>
        </p:txBody>
      </p:sp>
      <p:sp>
        <p:nvSpPr>
          <p:cNvPr id="6" name="TextBox 5">
            <a:extLst>
              <a:ext uri="{FF2B5EF4-FFF2-40B4-BE49-F238E27FC236}">
                <a16:creationId xmlns:a16="http://schemas.microsoft.com/office/drawing/2014/main" id="{1EE8B321-2284-4396-AC40-74D7BA42A8E7}"/>
              </a:ext>
            </a:extLst>
          </p:cNvPr>
          <p:cNvSpPr txBox="1"/>
          <p:nvPr/>
        </p:nvSpPr>
        <p:spPr>
          <a:xfrm>
            <a:off x="1540564" y="1566746"/>
            <a:ext cx="9631019" cy="3046988"/>
          </a:xfrm>
          <a:prstGeom prst="rect">
            <a:avLst/>
          </a:prstGeom>
          <a:noFill/>
        </p:spPr>
        <p:txBody>
          <a:bodyPr wrap="square">
            <a:spAutoFit/>
          </a:bodyPr>
          <a:lstStyle/>
          <a:p>
            <a:pPr marL="342900" indent="-342900">
              <a:buFont typeface="Arial" panose="020B0604020202020204" pitchFamily="34" charset="0"/>
              <a:buChar char="•"/>
            </a:pPr>
            <a:r>
              <a:rPr lang="en-GB" sz="2400" dirty="0">
                <a:latin typeface="Sora"/>
              </a:rPr>
              <a:t>T Level numbers are an ‘of which’ of lagged student numbers </a:t>
            </a:r>
          </a:p>
          <a:p>
            <a:pPr marL="342900" indent="-342900">
              <a:buFont typeface="Arial" panose="020B0604020202020204" pitchFamily="34" charset="0"/>
              <a:buChar char="•"/>
            </a:pPr>
            <a:r>
              <a:rPr lang="en-GB" sz="2400" dirty="0">
                <a:latin typeface="Sora"/>
              </a:rPr>
              <a:t>From historical data we determine the number of students and the bands that the students will fall into</a:t>
            </a:r>
          </a:p>
          <a:p>
            <a:pPr marL="342900" indent="-342900">
              <a:buFont typeface="Arial" panose="020B0604020202020204" pitchFamily="34" charset="0"/>
              <a:buChar char="•"/>
            </a:pPr>
            <a:r>
              <a:rPr lang="en-GB" sz="2400" dirty="0">
                <a:latin typeface="Sora"/>
              </a:rPr>
              <a:t>T Levels larger programmes- so no historical data for those bands </a:t>
            </a:r>
          </a:p>
          <a:p>
            <a:pPr marL="342900" indent="-342900">
              <a:buFont typeface="Arial" panose="020B0604020202020204" pitchFamily="34" charset="0"/>
              <a:buChar char="•"/>
            </a:pPr>
            <a:r>
              <a:rPr lang="en-GB" sz="2400" dirty="0">
                <a:latin typeface="Sora"/>
              </a:rPr>
              <a:t>Captured from institutions the estimated student numbers </a:t>
            </a:r>
          </a:p>
          <a:p>
            <a:pPr marL="342900" indent="-342900">
              <a:buFont typeface="Arial" panose="020B0604020202020204" pitchFamily="34" charset="0"/>
              <a:buChar char="•"/>
            </a:pPr>
            <a:r>
              <a:rPr lang="en-GB" sz="2400" dirty="0">
                <a:latin typeface="Sora"/>
              </a:rPr>
              <a:t>Reconciled against actual students recorded in first data return of the year for 16-19 delivery (ILR R04/Autumn school census) </a:t>
            </a:r>
          </a:p>
          <a:p>
            <a:pPr marL="342900" indent="-342900">
              <a:buFont typeface="Arial" panose="020B0604020202020204" pitchFamily="34" charset="0"/>
              <a:buChar char="•"/>
            </a:pPr>
            <a:r>
              <a:rPr lang="en-GB" sz="2400" dirty="0">
                <a:latin typeface="Sora"/>
              </a:rPr>
              <a:t>Allocations are then amended to reflect actual recruitment </a:t>
            </a:r>
          </a:p>
        </p:txBody>
      </p:sp>
    </p:spTree>
    <p:extLst>
      <p:ext uri="{BB962C8B-B14F-4D97-AF65-F5344CB8AC3E}">
        <p14:creationId xmlns:p14="http://schemas.microsoft.com/office/powerpoint/2010/main" val="986687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16FD267-4463-422F-BE52-B7A2C9A24F8E}"/>
              </a:ext>
            </a:extLst>
          </p:cNvPr>
          <p:cNvSpPr txBox="1">
            <a:spLocks noGrp="1"/>
          </p:cNvSpPr>
          <p:nvPr>
            <p:ph type="title"/>
          </p:nvPr>
        </p:nvSpPr>
        <p:spPr>
          <a:xfrm>
            <a:off x="1209934" y="286338"/>
            <a:ext cx="10527449"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400" b="0" i="0" kern="1200" cap="none" dirty="0">
                <a:solidFill>
                  <a:prstClr val="black"/>
                </a:solidFill>
                <a:latin typeface="Sora" pitchFamily="2" charset="0"/>
                <a:ea typeface="+mn-ea"/>
                <a:cs typeface="Sora" pitchFamily="2" charset="0"/>
              </a:rPr>
              <a:t>Impact of reconciliation for 2020/21 delivery </a:t>
            </a:r>
            <a:endParaRPr lang="en-US" sz="4400" dirty="0">
              <a:latin typeface="Sora" pitchFamily="2" charset="0"/>
              <a:cs typeface="Sora" pitchFamily="2" charset="0"/>
            </a:endParaRPr>
          </a:p>
        </p:txBody>
      </p:sp>
      <p:sp>
        <p:nvSpPr>
          <p:cNvPr id="6" name="TextBox 5">
            <a:extLst>
              <a:ext uri="{FF2B5EF4-FFF2-40B4-BE49-F238E27FC236}">
                <a16:creationId xmlns:a16="http://schemas.microsoft.com/office/drawing/2014/main" id="{1EE8B321-2284-4396-AC40-74D7BA42A8E7}"/>
              </a:ext>
            </a:extLst>
          </p:cNvPr>
          <p:cNvSpPr txBox="1"/>
          <p:nvPr/>
        </p:nvSpPr>
        <p:spPr>
          <a:xfrm>
            <a:off x="1385230" y="1566746"/>
            <a:ext cx="9631019" cy="4678204"/>
          </a:xfrm>
          <a:prstGeom prst="rect">
            <a:avLst/>
          </a:prstGeom>
          <a:noFill/>
        </p:spPr>
        <p:txBody>
          <a:bodyPr wrap="square">
            <a:spAutoFit/>
          </a:bodyPr>
          <a:lstStyle/>
          <a:p>
            <a:pPr marL="457200" indent="-457200">
              <a:buFont typeface="Arial" panose="020B0604020202020204" pitchFamily="34" charset="0"/>
              <a:buChar char="•"/>
            </a:pPr>
            <a:r>
              <a:rPr lang="en-GB" sz="2400" dirty="0">
                <a:latin typeface="Sora"/>
              </a:rPr>
              <a:t>Over delivery – we will fund each additional student </a:t>
            </a:r>
          </a:p>
          <a:p>
            <a:pPr marL="457200" indent="-457200">
              <a:buFont typeface="Arial" panose="020B0604020202020204" pitchFamily="34" charset="0"/>
              <a:buChar char="•"/>
            </a:pPr>
            <a:r>
              <a:rPr lang="en-GB" sz="2400" dirty="0">
                <a:latin typeface="Sora"/>
              </a:rPr>
              <a:t>Under delivery- apply a tolerance of 40% - convert T Level students to band 5</a:t>
            </a:r>
          </a:p>
          <a:p>
            <a:pPr marL="457200" indent="-457200">
              <a:buFont typeface="Arial" panose="020B0604020202020204" pitchFamily="34" charset="0"/>
              <a:buChar char="•"/>
            </a:pPr>
            <a:r>
              <a:rPr lang="en-GB" sz="2400" dirty="0">
                <a:latin typeface="Sora"/>
              </a:rPr>
              <a:t>What we found from the review of data return</a:t>
            </a:r>
          </a:p>
          <a:p>
            <a:pPr marL="457200" indent="-457200">
              <a:buFont typeface="Arial" panose="020B0604020202020204" pitchFamily="34" charset="0"/>
              <a:buChar char="•"/>
            </a:pPr>
            <a:r>
              <a:rPr lang="en-GB" sz="2400" dirty="0">
                <a:latin typeface="Sora"/>
              </a:rPr>
              <a:t>Impact if we had applied reconciliation against first data returns </a:t>
            </a:r>
          </a:p>
          <a:p>
            <a:pPr marL="914400" lvl="1" indent="-457200">
              <a:buFont typeface="Arial" panose="020B0604020202020204" pitchFamily="34" charset="0"/>
              <a:buChar char="•"/>
            </a:pPr>
            <a:r>
              <a:rPr lang="en-GB" sz="2200" dirty="0">
                <a:latin typeface="Sora"/>
              </a:rPr>
              <a:t>Recovered more T Level numbers- so removed the difference in funding between T Level and band 5</a:t>
            </a:r>
          </a:p>
          <a:p>
            <a:pPr marL="914400" lvl="1" indent="-457200">
              <a:buFont typeface="Arial" panose="020B0604020202020204" pitchFamily="34" charset="0"/>
              <a:buChar char="•"/>
            </a:pPr>
            <a:r>
              <a:rPr lang="en-GB" sz="2200" dirty="0">
                <a:latin typeface="Sora"/>
              </a:rPr>
              <a:t>Not funded growth</a:t>
            </a:r>
          </a:p>
          <a:p>
            <a:pPr marL="457200" indent="-457200">
              <a:buFont typeface="Arial" panose="020B0604020202020204" pitchFamily="34" charset="0"/>
              <a:buChar char="•"/>
            </a:pPr>
            <a:r>
              <a:rPr lang="en-GB" sz="2400" dirty="0">
                <a:latin typeface="Sora"/>
              </a:rPr>
              <a:t>Steps we are taking for 2020/21 delivery</a:t>
            </a:r>
          </a:p>
          <a:p>
            <a:pPr marL="914400" lvl="1" indent="-457200">
              <a:buFont typeface="Arial" panose="020B0604020202020204" pitchFamily="34" charset="0"/>
              <a:buChar char="•"/>
            </a:pPr>
            <a:r>
              <a:rPr lang="en-GB" sz="2200" dirty="0">
                <a:latin typeface="Sora"/>
              </a:rPr>
              <a:t>for the ILR reconciling against a later data return- allocations will still be amended</a:t>
            </a:r>
          </a:p>
          <a:p>
            <a:pPr marL="914400" lvl="1" indent="-457200">
              <a:buFont typeface="Arial" panose="020B0604020202020204" pitchFamily="34" charset="0"/>
              <a:buChar char="•"/>
            </a:pPr>
            <a:r>
              <a:rPr lang="en-GB" sz="2200" dirty="0">
                <a:latin typeface="Sora"/>
              </a:rPr>
              <a:t>For the census adjustment will be made against the final return for the year  </a:t>
            </a:r>
          </a:p>
        </p:txBody>
      </p:sp>
    </p:spTree>
    <p:extLst>
      <p:ext uri="{BB962C8B-B14F-4D97-AF65-F5344CB8AC3E}">
        <p14:creationId xmlns:p14="http://schemas.microsoft.com/office/powerpoint/2010/main" val="3653187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45D53-3B81-4806-A0C5-5DC3FFED44EC}"/>
              </a:ext>
            </a:extLst>
          </p:cNvPr>
          <p:cNvSpPr>
            <a:spLocks noGrp="1"/>
          </p:cNvSpPr>
          <p:nvPr>
            <p:ph type="title"/>
          </p:nvPr>
        </p:nvSpPr>
        <p:spPr>
          <a:xfrm>
            <a:off x="983973" y="355140"/>
            <a:ext cx="10054107" cy="583299"/>
          </a:xfrm>
        </p:spPr>
        <p:txBody>
          <a:bodyPr/>
          <a:lstStyle/>
          <a:p>
            <a:r>
              <a:rPr kumimoji="0" lang="en-GB" sz="4400" b="0" i="0" u="none" strike="noStrike" kern="1200" cap="none" spc="0" normalizeH="0" baseline="0" noProof="0" dirty="0">
                <a:ln>
                  <a:noFill/>
                </a:ln>
                <a:solidFill>
                  <a:prstClr val="black"/>
                </a:solidFill>
                <a:effectLst/>
                <a:uLnTx/>
                <a:uFillTx/>
                <a:latin typeface="Sora" pitchFamily="2" charset="0"/>
                <a:cs typeface="Sora" pitchFamily="2" charset="0"/>
              </a:rPr>
              <a:t>T Level programme structure</a:t>
            </a:r>
            <a:endParaRPr lang="en-GB" sz="4400" dirty="0">
              <a:latin typeface="Sora" pitchFamily="2" charset="0"/>
              <a:cs typeface="Sora" pitchFamily="2" charset="0"/>
            </a:endParaRPr>
          </a:p>
        </p:txBody>
      </p:sp>
      <p:sp>
        <p:nvSpPr>
          <p:cNvPr id="9" name="TextBox 8">
            <a:extLst>
              <a:ext uri="{FF2B5EF4-FFF2-40B4-BE49-F238E27FC236}">
                <a16:creationId xmlns:a16="http://schemas.microsoft.com/office/drawing/2014/main" id="{4EA8E392-D8A4-45B3-B016-37149FA7E7EB}"/>
              </a:ext>
            </a:extLst>
          </p:cNvPr>
          <p:cNvSpPr txBox="1"/>
          <p:nvPr/>
        </p:nvSpPr>
        <p:spPr>
          <a:xfrm>
            <a:off x="983973" y="1020575"/>
            <a:ext cx="10644809" cy="4380558"/>
          </a:xfrm>
          <a:prstGeom prst="rect">
            <a:avLst/>
          </a:prstGeom>
          <a:noFill/>
        </p:spPr>
        <p:txBody>
          <a:bodyPr wrap="square">
            <a:spAutoFit/>
          </a:bodyPr>
          <a:lstStyle/>
          <a:p>
            <a:pPr marL="0" marR="0" lvl="0" indent="0" algn="l" defTabSz="914400" rtl="0" eaLnBrk="1" fontAlgn="auto" latinLnBrk="0" hangingPunct="1">
              <a:lnSpc>
                <a:spcPct val="120000"/>
              </a:lnSpc>
              <a:spcBef>
                <a:spcPts val="1000"/>
              </a:spcBef>
              <a:spcAft>
                <a:spcPts val="1200"/>
              </a:spcAft>
              <a:buClrTx/>
              <a:buSzTx/>
              <a:buFont typeface="Arial" panose="020B0604020202020204" pitchFamily="34" charset="0"/>
              <a:buNone/>
              <a:tabLst>
                <a:tab pos="457200" algn="l"/>
              </a:tabLst>
              <a:defRPr/>
            </a:pPr>
            <a:r>
              <a:rPr kumimoji="0" lang="en-GB" b="0" i="0" u="none" strike="noStrike" kern="1200" cap="none" spc="0" normalizeH="0" baseline="0" noProof="0" dirty="0">
                <a:ln>
                  <a:noFill/>
                </a:ln>
                <a:solidFill>
                  <a:srgbClr val="0D0D0D"/>
                </a:solidFill>
                <a:effectLst/>
                <a:uLnTx/>
                <a:uFillTx/>
                <a:latin typeface="Sora" pitchFamily="2" charset="0"/>
                <a:ea typeface="Times New Roman" panose="02020603050405020304" pitchFamily="18" charset="0"/>
                <a:cs typeface="Sora" pitchFamily="2" charset="0"/>
              </a:rPr>
              <a:t>Every T Level programme should have the following mandatory components recorded in the data you return:</a:t>
            </a:r>
          </a:p>
          <a:p>
            <a:pPr marL="742950" marR="0" lvl="1" indent="-285750" algn="l" defTabSz="914400" rtl="0" eaLnBrk="1" fontAlgn="auto" latinLnBrk="0" hangingPunct="1">
              <a:lnSpc>
                <a:spcPct val="120000"/>
              </a:lnSpc>
              <a:spcBef>
                <a:spcPts val="500"/>
              </a:spcBef>
              <a:spcAft>
                <a:spcPts val="1200"/>
              </a:spcAft>
              <a:buClrTx/>
              <a:buSzTx/>
              <a:buFont typeface="Symbol" panose="05050102010706020507" pitchFamily="18" charset="2"/>
              <a:buChar char=""/>
              <a:tabLst>
                <a:tab pos="457200" algn="l"/>
                <a:tab pos="914400" algn="l"/>
              </a:tabLst>
              <a:defRPr/>
            </a:pPr>
            <a:r>
              <a:rPr kumimoji="0" lang="en-GB" b="1" i="0" u="none" strike="noStrike" kern="1200" cap="none" spc="0" normalizeH="0" baseline="0" noProof="0" dirty="0">
                <a:ln>
                  <a:noFill/>
                </a:ln>
                <a:solidFill>
                  <a:srgbClr val="0D0D0D"/>
                </a:solidFill>
                <a:effectLst/>
                <a:uLnTx/>
                <a:uFillTx/>
                <a:latin typeface="Sora" pitchFamily="2" charset="0"/>
                <a:ea typeface="Times New Roman" panose="02020603050405020304" pitchFamily="18" charset="0"/>
                <a:cs typeface="Sora" pitchFamily="2" charset="0"/>
              </a:rPr>
              <a:t>T Level qualification</a:t>
            </a:r>
            <a:r>
              <a:rPr kumimoji="0" lang="en-GB" b="0" i="0" u="none" strike="noStrike" kern="1200" cap="none" spc="0" normalizeH="0" baseline="0" noProof="0" dirty="0">
                <a:ln>
                  <a:noFill/>
                </a:ln>
                <a:solidFill>
                  <a:srgbClr val="0D0D0D"/>
                </a:solidFill>
                <a:effectLst/>
                <a:uLnTx/>
                <a:uFillTx/>
                <a:latin typeface="Sora" pitchFamily="2" charset="0"/>
                <a:ea typeface="Times New Roman" panose="02020603050405020304" pitchFamily="18" charset="0"/>
                <a:cs typeface="Sora" pitchFamily="2" charset="0"/>
              </a:rPr>
              <a:t> – this is the regulated qualification representing the T Level core and specialist content. This must be recorded at the beginning of the T Level programme.</a:t>
            </a:r>
          </a:p>
          <a:p>
            <a:pPr marL="742950" marR="0" lvl="1" indent="-285750" algn="l" defTabSz="914400" rtl="0" eaLnBrk="1" fontAlgn="auto" latinLnBrk="0" hangingPunct="1">
              <a:lnSpc>
                <a:spcPct val="120000"/>
              </a:lnSpc>
              <a:spcBef>
                <a:spcPts val="500"/>
              </a:spcBef>
              <a:spcAft>
                <a:spcPts val="1200"/>
              </a:spcAft>
              <a:buClrTx/>
              <a:buSzTx/>
              <a:buFont typeface="Symbol" panose="05050102010706020507" pitchFamily="18" charset="2"/>
              <a:buChar char=""/>
              <a:tabLst>
                <a:tab pos="457200" algn="l"/>
                <a:tab pos="914400" algn="l"/>
              </a:tabLst>
              <a:defRPr/>
            </a:pPr>
            <a:r>
              <a:rPr kumimoji="0" lang="en-GB" b="1" i="0" u="none" strike="noStrike" kern="1200" cap="none" spc="0" normalizeH="0" baseline="0" noProof="0" dirty="0">
                <a:ln>
                  <a:noFill/>
                </a:ln>
                <a:solidFill>
                  <a:srgbClr val="0D0D0D"/>
                </a:solidFill>
                <a:effectLst/>
                <a:uLnTx/>
                <a:uFillTx/>
                <a:latin typeface="Sora" pitchFamily="2" charset="0"/>
                <a:ea typeface="Times New Roman" panose="02020603050405020304" pitchFamily="18" charset="0"/>
                <a:cs typeface="Sora" pitchFamily="2" charset="0"/>
              </a:rPr>
              <a:t>T Level occupational specialism</a:t>
            </a:r>
            <a:r>
              <a:rPr kumimoji="0" lang="en-GB" b="0" i="0" u="none" strike="noStrike" kern="1200" cap="none" spc="0" normalizeH="0" baseline="0" noProof="0" dirty="0">
                <a:ln>
                  <a:noFill/>
                </a:ln>
                <a:solidFill>
                  <a:srgbClr val="0D0D0D"/>
                </a:solidFill>
                <a:effectLst/>
                <a:uLnTx/>
                <a:uFillTx/>
                <a:latin typeface="Sora" pitchFamily="2" charset="0"/>
                <a:ea typeface="Times New Roman" panose="02020603050405020304" pitchFamily="18" charset="0"/>
                <a:cs typeface="Sora" pitchFamily="2" charset="0"/>
              </a:rPr>
              <a:t> – every student must undertake an occupational specialism as part of their T Level programme. From 2021 onwards the occupational specialism dictates the level of funding a student attracts and so it is very important we can identify this from the data you return. Each occupational specialism has a learning aim in LARS and QWS starting with ZTLOS . This must be recorded at the beginning of the T Level programme </a:t>
            </a:r>
            <a:r>
              <a:rPr kumimoji="0" lang="en-GB" b="0" i="0" u="none" strike="noStrike" kern="1200" cap="none" spc="0" normalizeH="0" baseline="0" noProof="0" dirty="0">
                <a:ln>
                  <a:noFill/>
                </a:ln>
                <a:solidFill>
                  <a:srgbClr val="FF0000"/>
                </a:solidFill>
                <a:effectLst/>
                <a:uLnTx/>
                <a:uFillTx/>
                <a:latin typeface="Sora" pitchFamily="2" charset="0"/>
                <a:ea typeface="Times New Roman" panose="02020603050405020304" pitchFamily="18" charset="0"/>
                <a:cs typeface="Sora" pitchFamily="2" charset="0"/>
              </a:rPr>
              <a:t>from 2021/22</a:t>
            </a:r>
            <a:r>
              <a:rPr kumimoji="0" lang="en-GB" b="0" i="0" u="none" strike="noStrike" kern="1200" cap="none" spc="0" normalizeH="0" baseline="0" noProof="0" dirty="0">
                <a:ln>
                  <a:noFill/>
                </a:ln>
                <a:solidFill>
                  <a:srgbClr val="0D0D0D"/>
                </a:solidFill>
                <a:effectLst/>
                <a:uLnTx/>
                <a:uFillTx/>
                <a:latin typeface="Sora" pitchFamily="2" charset="0"/>
                <a:ea typeface="Times New Roman" panose="02020603050405020304" pitchFamily="18" charset="0"/>
                <a:cs typeface="Sora" pitchFamily="2" charset="0"/>
              </a:rPr>
              <a:t>. </a:t>
            </a:r>
          </a:p>
          <a:p>
            <a:pPr marL="742950" marR="0" lvl="1" indent="-285750" algn="l" defTabSz="914400" rtl="0" eaLnBrk="1" fontAlgn="auto" latinLnBrk="0" hangingPunct="1">
              <a:lnSpc>
                <a:spcPct val="120000"/>
              </a:lnSpc>
              <a:spcBef>
                <a:spcPts val="500"/>
              </a:spcBef>
              <a:spcAft>
                <a:spcPts val="1200"/>
              </a:spcAft>
              <a:buClrTx/>
              <a:buSzTx/>
              <a:buFont typeface="Symbol" panose="05050102010706020507" pitchFamily="18" charset="2"/>
              <a:buChar char=""/>
              <a:tabLst>
                <a:tab pos="457200" algn="l"/>
                <a:tab pos="914400" algn="l"/>
              </a:tabLst>
              <a:defRPr/>
            </a:pPr>
            <a:r>
              <a:rPr kumimoji="0" lang="en-GB" b="1" i="0" u="none" strike="noStrike" kern="1200" cap="none" spc="0" normalizeH="0" baseline="0" noProof="0" dirty="0">
                <a:ln>
                  <a:noFill/>
                </a:ln>
                <a:solidFill>
                  <a:srgbClr val="0D0D0D"/>
                </a:solidFill>
                <a:effectLst/>
                <a:uLnTx/>
                <a:uFillTx/>
                <a:latin typeface="Sora" pitchFamily="2" charset="0"/>
                <a:ea typeface="Times New Roman" panose="02020603050405020304" pitchFamily="18" charset="0"/>
                <a:cs typeface="Sora" pitchFamily="2" charset="0"/>
              </a:rPr>
              <a:t>T Level industry placement</a:t>
            </a:r>
            <a:r>
              <a:rPr kumimoji="0" lang="en-GB" b="0" i="0" u="none" strike="noStrike" kern="1200" cap="none" spc="0" normalizeH="0" baseline="0" noProof="0" dirty="0">
                <a:ln>
                  <a:noFill/>
                </a:ln>
                <a:solidFill>
                  <a:srgbClr val="0D0D0D"/>
                </a:solidFill>
                <a:effectLst/>
                <a:uLnTx/>
                <a:uFillTx/>
                <a:latin typeface="Sora" pitchFamily="2" charset="0"/>
                <a:ea typeface="Times New Roman" panose="02020603050405020304" pitchFamily="18" charset="0"/>
                <a:cs typeface="Sora" pitchFamily="2" charset="0"/>
              </a:rPr>
              <a:t> – every student must complete a substantial industry placement as part of their T Level programme. A T Level industry placement is recorded using the learning aim ZWRKX003. This can be recorded in the first or second year of the T Level programme.</a:t>
            </a:r>
          </a:p>
        </p:txBody>
      </p:sp>
    </p:spTree>
    <p:extLst>
      <p:ext uri="{BB962C8B-B14F-4D97-AF65-F5344CB8AC3E}">
        <p14:creationId xmlns:p14="http://schemas.microsoft.com/office/powerpoint/2010/main" val="527782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64D7C-F9C9-DB4D-8CA2-F7D8F6E03775}"/>
              </a:ext>
            </a:extLst>
          </p:cNvPr>
          <p:cNvSpPr>
            <a:spLocks noGrp="1"/>
          </p:cNvSpPr>
          <p:nvPr>
            <p:ph type="title"/>
          </p:nvPr>
        </p:nvSpPr>
        <p:spPr>
          <a:xfrm>
            <a:off x="308113" y="344885"/>
            <a:ext cx="11469757" cy="503663"/>
          </a:xfrm>
        </p:spPr>
        <p:txBody>
          <a:bodyPr/>
          <a:lstStyle/>
          <a:p>
            <a:r>
              <a:rPr kumimoji="0" lang="en-GB" sz="4400" b="0" i="0" u="none" strike="noStrike" kern="1200" cap="none" spc="0" normalizeH="0" baseline="0" noProof="0" dirty="0">
                <a:ln>
                  <a:noFill/>
                </a:ln>
                <a:solidFill>
                  <a:prstClr val="black"/>
                </a:solidFill>
                <a:effectLst/>
                <a:uLnTx/>
                <a:uFillTx/>
                <a:latin typeface="Sora" pitchFamily="2" charset="0"/>
                <a:cs typeface="Sora" pitchFamily="2" charset="0"/>
              </a:rPr>
              <a:t>T Level programme structure continued</a:t>
            </a:r>
            <a:endParaRPr lang="en-US" dirty="0">
              <a:latin typeface="Sora" pitchFamily="2" charset="0"/>
              <a:cs typeface="Sora" pitchFamily="2" charset="0"/>
            </a:endParaRPr>
          </a:p>
        </p:txBody>
      </p:sp>
      <p:sp>
        <p:nvSpPr>
          <p:cNvPr id="14" name="TextBox 13">
            <a:extLst>
              <a:ext uri="{FF2B5EF4-FFF2-40B4-BE49-F238E27FC236}">
                <a16:creationId xmlns:a16="http://schemas.microsoft.com/office/drawing/2014/main" id="{D009ADE8-D5A4-4CE7-B7D5-88A231CC5175}"/>
              </a:ext>
            </a:extLst>
          </p:cNvPr>
          <p:cNvSpPr txBox="1"/>
          <p:nvPr/>
        </p:nvSpPr>
        <p:spPr>
          <a:xfrm>
            <a:off x="991472" y="1889538"/>
            <a:ext cx="10030152" cy="2656881"/>
          </a:xfrm>
          <a:prstGeom prst="rect">
            <a:avLst/>
          </a:prstGeom>
          <a:noFill/>
        </p:spPr>
        <p:txBody>
          <a:bodyPr wrap="square" lIns="91440" tIns="45720" rIns="91440" bIns="45720" rtlCol="0" anchor="t">
            <a:spAutoFit/>
          </a:bodyPr>
          <a:lstStyle/>
          <a:p>
            <a:pPr marL="742950" marR="0" lvl="1" indent="-285750" algn="l" defTabSz="914400" rtl="0" eaLnBrk="1" fontAlgn="auto" latinLnBrk="0" hangingPunct="1">
              <a:lnSpc>
                <a:spcPct val="120000"/>
              </a:lnSpc>
              <a:spcBef>
                <a:spcPts val="500"/>
              </a:spcBef>
              <a:spcAft>
                <a:spcPts val="1200"/>
              </a:spcAft>
              <a:buClrTx/>
              <a:buSzTx/>
              <a:buFont typeface="Symbol" panose="05050102010706020507" pitchFamily="18" charset="2"/>
              <a:buChar char=""/>
              <a:tabLst>
                <a:tab pos="457200" algn="l"/>
                <a:tab pos="914400" algn="l"/>
              </a:tabLst>
              <a:defRPr/>
            </a:pPr>
            <a:r>
              <a:rPr kumimoji="0" lang="en-GB" b="1" i="0" u="none" strike="noStrike" kern="1200" cap="none" spc="0" normalizeH="0" baseline="0" noProof="0" dirty="0">
                <a:ln>
                  <a:noFill/>
                </a:ln>
                <a:solidFill>
                  <a:srgbClr val="0D0D0D"/>
                </a:solidFill>
                <a:effectLst/>
                <a:uLnTx/>
                <a:uFillTx/>
                <a:latin typeface="Sora" pitchFamily="2" charset="0"/>
                <a:ea typeface="Times New Roman" panose="02020603050405020304" pitchFamily="18" charset="0"/>
                <a:cs typeface="Sora" pitchFamily="2" charset="0"/>
              </a:rPr>
              <a:t>T Level programme aim</a:t>
            </a:r>
            <a:r>
              <a:rPr kumimoji="0" lang="en-GB" b="0" i="0" u="none" strike="noStrike" kern="1200" cap="none" spc="0" normalizeH="0" baseline="0" noProof="0" dirty="0">
                <a:ln>
                  <a:noFill/>
                </a:ln>
                <a:solidFill>
                  <a:srgbClr val="0D0D0D"/>
                </a:solidFill>
                <a:effectLst/>
                <a:uLnTx/>
                <a:uFillTx/>
                <a:latin typeface="Sora" pitchFamily="2" charset="0"/>
                <a:ea typeface="Times New Roman" panose="02020603050405020304" pitchFamily="18" charset="0"/>
                <a:cs typeface="Sora" pitchFamily="2" charset="0"/>
              </a:rPr>
              <a:t> – a programme aim is an overarching programme level learning aim that spans the whole programme and is used to calculate funding elements for the T Level programme. A programme aim is recorded using the learning aim ZPROG001. This must be recorded at the beginning of the T Level programme.</a:t>
            </a:r>
          </a:p>
          <a:p>
            <a:pPr marL="742950" marR="0" lvl="1" indent="-285750" algn="l" defTabSz="914400" rtl="0" eaLnBrk="1" fontAlgn="auto" latinLnBrk="0" hangingPunct="1">
              <a:lnSpc>
                <a:spcPct val="120000"/>
              </a:lnSpc>
              <a:spcBef>
                <a:spcPts val="500"/>
              </a:spcBef>
              <a:spcAft>
                <a:spcPts val="1200"/>
              </a:spcAft>
              <a:buClrTx/>
              <a:buSzTx/>
              <a:buFont typeface="Symbol" panose="05050102010706020507" pitchFamily="18" charset="2"/>
              <a:buChar char=""/>
              <a:tabLst>
                <a:tab pos="457200" algn="l"/>
                <a:tab pos="914400" algn="l"/>
              </a:tabLst>
              <a:defRPr/>
            </a:pPr>
            <a:r>
              <a:rPr kumimoji="0" lang="en-GB" b="1" i="0" u="none" strike="noStrike" kern="1200" cap="none" spc="0" normalizeH="0" baseline="0" noProof="0" dirty="0">
                <a:ln>
                  <a:noFill/>
                </a:ln>
                <a:solidFill>
                  <a:srgbClr val="0D0D0D"/>
                </a:solidFill>
                <a:effectLst/>
                <a:uLnTx/>
                <a:uFillTx/>
                <a:latin typeface="Sora" pitchFamily="2" charset="0"/>
                <a:ea typeface="Times New Roman" panose="02020603050405020304" pitchFamily="18" charset="0"/>
                <a:cs typeface="Sora" pitchFamily="2" charset="0"/>
              </a:rPr>
              <a:t>T Level planned hours</a:t>
            </a:r>
            <a:r>
              <a:rPr kumimoji="0" lang="en-GB" b="0" i="0" u="none" strike="noStrike" kern="1200" cap="none" spc="0" normalizeH="0" baseline="0" noProof="0" dirty="0">
                <a:ln>
                  <a:noFill/>
                </a:ln>
                <a:solidFill>
                  <a:srgbClr val="0D0D0D"/>
                </a:solidFill>
                <a:effectLst/>
                <a:uLnTx/>
                <a:uFillTx/>
                <a:latin typeface="Sora" pitchFamily="2" charset="0"/>
                <a:ea typeface="Times New Roman" panose="02020603050405020304" pitchFamily="18" charset="0"/>
                <a:cs typeface="Sora" pitchFamily="2" charset="0"/>
              </a:rPr>
              <a:t> – we need to know how many hours are planned for each student </a:t>
            </a:r>
            <a:r>
              <a:rPr kumimoji="0" lang="en-GB" b="1" i="0" u="none" strike="noStrike" kern="1200" cap="none" spc="0" normalizeH="0" baseline="0" noProof="0" dirty="0">
                <a:ln>
                  <a:noFill/>
                </a:ln>
                <a:solidFill>
                  <a:srgbClr val="0D0D0D"/>
                </a:solidFill>
                <a:effectLst/>
                <a:uLnTx/>
                <a:uFillTx/>
                <a:latin typeface="Sora" pitchFamily="2" charset="0"/>
                <a:ea typeface="Times New Roman" panose="02020603050405020304" pitchFamily="18" charset="0"/>
                <a:cs typeface="Sora" pitchFamily="2" charset="0"/>
              </a:rPr>
              <a:t>for the whole programme</a:t>
            </a:r>
            <a:r>
              <a:rPr kumimoji="0" lang="en-GB" b="0" i="0" u="none" strike="noStrike" kern="1200" cap="none" spc="0" normalizeH="0" baseline="0" noProof="0" dirty="0">
                <a:ln>
                  <a:noFill/>
                </a:ln>
                <a:solidFill>
                  <a:srgbClr val="0D0D0D"/>
                </a:solidFill>
                <a:effectLst/>
                <a:uLnTx/>
                <a:uFillTx/>
                <a:latin typeface="Sora" pitchFamily="2" charset="0"/>
                <a:ea typeface="Times New Roman" panose="02020603050405020304" pitchFamily="18" charset="0"/>
                <a:cs typeface="Sora" pitchFamily="2" charset="0"/>
              </a:rPr>
              <a:t>. This is different to study programmes where you record the hours planned for each academic year. T Level hours are recorded in different fields to study programme hours.</a:t>
            </a:r>
          </a:p>
        </p:txBody>
      </p:sp>
    </p:spTree>
    <p:extLst>
      <p:ext uri="{BB962C8B-B14F-4D97-AF65-F5344CB8AC3E}">
        <p14:creationId xmlns:p14="http://schemas.microsoft.com/office/powerpoint/2010/main" val="2915382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16FD267-4463-422F-BE52-B7A2C9A24F8E}"/>
              </a:ext>
            </a:extLst>
          </p:cNvPr>
          <p:cNvSpPr txBox="1">
            <a:spLocks noGrp="1"/>
          </p:cNvSpPr>
          <p:nvPr>
            <p:ph type="title"/>
          </p:nvPr>
        </p:nvSpPr>
        <p:spPr>
          <a:xfrm>
            <a:off x="1209934" y="286338"/>
            <a:ext cx="10527449" cy="14465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400" b="0" i="0" kern="1200" cap="none" dirty="0">
                <a:solidFill>
                  <a:prstClr val="black"/>
                </a:solidFill>
                <a:latin typeface="Sora" pitchFamily="2" charset="0"/>
                <a:ea typeface="+mn-ea"/>
                <a:cs typeface="Sora" pitchFamily="2" charset="0"/>
              </a:rPr>
              <a:t>T Level programme structure </a:t>
            </a:r>
            <a:r>
              <a:rPr lang="en-US" sz="4400" b="0" i="0" kern="1200" cap="none" dirty="0">
                <a:latin typeface="Sora" pitchFamily="2" charset="0"/>
                <a:ea typeface="+mn-ea"/>
                <a:cs typeface="Sora" pitchFamily="2" charset="0"/>
              </a:rPr>
              <a:t>(from 2021/22)- </a:t>
            </a:r>
            <a:r>
              <a:rPr lang="en-US" sz="4400" b="0" i="0" kern="1200" cap="none" dirty="0">
                <a:solidFill>
                  <a:prstClr val="black"/>
                </a:solidFill>
                <a:latin typeface="Sora" pitchFamily="2" charset="0"/>
                <a:ea typeface="+mn-ea"/>
                <a:cs typeface="Sora" pitchFamily="2" charset="0"/>
              </a:rPr>
              <a:t>example</a:t>
            </a:r>
            <a:endParaRPr lang="en-US" sz="4400" dirty="0">
              <a:latin typeface="Sora" pitchFamily="2" charset="0"/>
              <a:cs typeface="Sora" pitchFamily="2" charset="0"/>
            </a:endParaRPr>
          </a:p>
        </p:txBody>
      </p:sp>
      <p:pic>
        <p:nvPicPr>
          <p:cNvPr id="8" name="Picture 7" descr="Table&#10;&#10;Description automatically generated">
            <a:extLst>
              <a:ext uri="{FF2B5EF4-FFF2-40B4-BE49-F238E27FC236}">
                <a16:creationId xmlns:a16="http://schemas.microsoft.com/office/drawing/2014/main" id="{B8B702A4-39CA-459E-A7EC-5AFDA882AE47}"/>
              </a:ext>
              <a:ext uri="{C183D7F6-B498-43B3-948B-1728B52AA6E4}">
                <adec:decorative xmlns:adec="http://schemas.microsoft.com/office/drawing/2017/decorative" val="0"/>
              </a:ext>
            </a:extLst>
          </p:cNvPr>
          <p:cNvPicPr>
            <a:picLocks noChangeAspect="1"/>
          </p:cNvPicPr>
          <p:nvPr/>
        </p:nvPicPr>
        <p:blipFill>
          <a:blip r:embed="rId2"/>
          <a:stretch>
            <a:fillRect/>
          </a:stretch>
        </p:blipFill>
        <p:spPr>
          <a:xfrm>
            <a:off x="1272416" y="2159239"/>
            <a:ext cx="10612063" cy="1638104"/>
          </a:xfrm>
          <a:prstGeom prst="rect">
            <a:avLst/>
          </a:prstGeom>
        </p:spPr>
      </p:pic>
      <p:pic>
        <p:nvPicPr>
          <p:cNvPr id="10" name="Picture 9" descr="Graphical user interface, application, table&#10;&#10;Description automatically generated">
            <a:extLst>
              <a:ext uri="{FF2B5EF4-FFF2-40B4-BE49-F238E27FC236}">
                <a16:creationId xmlns:a16="http://schemas.microsoft.com/office/drawing/2014/main" id="{BD7F5DAF-CCBE-46C3-85C8-D9D80B4597A4}"/>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1301260" y="4478248"/>
            <a:ext cx="10612063" cy="1535690"/>
          </a:xfrm>
          <a:prstGeom prst="rect">
            <a:avLst/>
          </a:prstGeom>
        </p:spPr>
      </p:pic>
      <p:sp>
        <p:nvSpPr>
          <p:cNvPr id="11" name="TextBox 10">
            <a:extLst>
              <a:ext uri="{FF2B5EF4-FFF2-40B4-BE49-F238E27FC236}">
                <a16:creationId xmlns:a16="http://schemas.microsoft.com/office/drawing/2014/main" id="{BD2C4B18-0531-4A07-B645-0F527316595A}"/>
              </a:ext>
            </a:extLst>
          </p:cNvPr>
          <p:cNvSpPr txBox="1"/>
          <p:nvPr/>
        </p:nvSpPr>
        <p:spPr>
          <a:xfrm>
            <a:off x="1301260" y="1592664"/>
            <a:ext cx="1678075" cy="338554"/>
          </a:xfrm>
          <a:prstGeom prst="rect">
            <a:avLst/>
          </a:prstGeom>
          <a:noFill/>
        </p:spPr>
        <p:txBody>
          <a:bodyPr wrap="square" rtlCol="0">
            <a:spAutoFit/>
          </a:bodyPr>
          <a:lstStyle/>
          <a:p>
            <a:pPr algn="l"/>
            <a:r>
              <a:rPr lang="en-GB" sz="1600" b="1" u="sng" dirty="0">
                <a:latin typeface="Sora"/>
              </a:rPr>
              <a:t>School Census</a:t>
            </a:r>
          </a:p>
        </p:txBody>
      </p:sp>
      <p:sp>
        <p:nvSpPr>
          <p:cNvPr id="12" name="TextBox 11">
            <a:extLst>
              <a:ext uri="{FF2B5EF4-FFF2-40B4-BE49-F238E27FC236}">
                <a16:creationId xmlns:a16="http://schemas.microsoft.com/office/drawing/2014/main" id="{9CFDD55C-D394-4371-A203-F8DB7E14CFE4}"/>
              </a:ext>
            </a:extLst>
          </p:cNvPr>
          <p:cNvSpPr txBox="1"/>
          <p:nvPr/>
        </p:nvSpPr>
        <p:spPr>
          <a:xfrm>
            <a:off x="1301260" y="4139694"/>
            <a:ext cx="1678075" cy="338554"/>
          </a:xfrm>
          <a:prstGeom prst="rect">
            <a:avLst/>
          </a:prstGeom>
          <a:noFill/>
        </p:spPr>
        <p:txBody>
          <a:bodyPr wrap="square" rtlCol="0">
            <a:spAutoFit/>
          </a:bodyPr>
          <a:lstStyle/>
          <a:p>
            <a:pPr algn="l"/>
            <a:r>
              <a:rPr lang="en-GB" sz="1600" b="1" u="sng" dirty="0">
                <a:latin typeface="Sora"/>
              </a:rPr>
              <a:t>ILR</a:t>
            </a:r>
          </a:p>
        </p:txBody>
      </p:sp>
    </p:spTree>
    <p:extLst>
      <p:ext uri="{BB962C8B-B14F-4D97-AF65-F5344CB8AC3E}">
        <p14:creationId xmlns:p14="http://schemas.microsoft.com/office/powerpoint/2010/main" val="2374184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64D7C-F9C9-DB4D-8CA2-F7D8F6E03775}"/>
              </a:ext>
            </a:extLst>
          </p:cNvPr>
          <p:cNvSpPr>
            <a:spLocks noGrp="1"/>
          </p:cNvSpPr>
          <p:nvPr>
            <p:ph type="title"/>
          </p:nvPr>
        </p:nvSpPr>
        <p:spPr>
          <a:xfrm>
            <a:off x="1220072" y="533728"/>
            <a:ext cx="10030152" cy="503663"/>
          </a:xfrm>
        </p:spPr>
        <p:txBody>
          <a:bodyPr/>
          <a:lstStyle/>
          <a:p>
            <a:r>
              <a:rPr kumimoji="0" lang="en-GB" sz="4400" b="0" i="0" u="none" strike="noStrike" kern="1200" cap="none" spc="0" normalizeH="0" baseline="0" noProof="0" dirty="0">
                <a:ln>
                  <a:noFill/>
                </a:ln>
                <a:solidFill>
                  <a:prstClr val="black"/>
                </a:solidFill>
                <a:effectLst/>
                <a:uLnTx/>
                <a:uFillTx/>
                <a:latin typeface="Sora" pitchFamily="2" charset="0"/>
                <a:cs typeface="Sora" pitchFamily="2" charset="0"/>
              </a:rPr>
              <a:t>Main changes for 2021/22</a:t>
            </a:r>
            <a:endParaRPr lang="en-US" dirty="0">
              <a:latin typeface="Sora" pitchFamily="2" charset="0"/>
              <a:cs typeface="Sora" pitchFamily="2" charset="0"/>
            </a:endParaRPr>
          </a:p>
        </p:txBody>
      </p:sp>
      <p:sp>
        <p:nvSpPr>
          <p:cNvPr id="5" name="TextBox 4">
            <a:extLst>
              <a:ext uri="{FF2B5EF4-FFF2-40B4-BE49-F238E27FC236}">
                <a16:creationId xmlns:a16="http://schemas.microsoft.com/office/drawing/2014/main" id="{AF6EBE17-2146-42FB-86CB-F4E4E2553DD6}"/>
              </a:ext>
            </a:extLst>
          </p:cNvPr>
          <p:cNvSpPr txBox="1"/>
          <p:nvPr/>
        </p:nvSpPr>
        <p:spPr>
          <a:xfrm>
            <a:off x="1220072" y="1505234"/>
            <a:ext cx="10438528" cy="4351961"/>
          </a:xfrm>
          <a:prstGeom prst="rect">
            <a:avLst/>
          </a:prstGeom>
          <a:noFill/>
        </p:spPr>
        <p:txBody>
          <a:bodyPr wrap="square">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Sora" pitchFamily="2" charset="0"/>
                <a:cs typeface="Sora" pitchFamily="2" charset="0"/>
              </a:rPr>
              <a:t>7 new T Levels</a:t>
            </a:r>
          </a:p>
          <a:p>
            <a:pPr marR="0" lvl="0" algn="l" defTabSz="914400" rtl="0" eaLnBrk="1" fontAlgn="auto" latinLnBrk="0" hangingPunct="1">
              <a:lnSpc>
                <a:spcPct val="90000"/>
              </a:lnSpc>
              <a:spcBef>
                <a:spcPts val="1000"/>
              </a:spcBef>
              <a:spcAft>
                <a:spcPts val="0"/>
              </a:spcAft>
              <a:buClrTx/>
              <a:buSzTx/>
              <a:tabLst/>
              <a:defRPr/>
            </a:pPr>
            <a:endParaRPr kumimoji="0" lang="en-GB" sz="2800" b="0" i="0" u="none" strike="noStrike" kern="1200" cap="none" spc="0" normalizeH="0" baseline="0" noProof="0" dirty="0">
              <a:ln>
                <a:noFill/>
              </a:ln>
              <a:solidFill>
                <a:prstClr val="black"/>
              </a:solidFill>
              <a:effectLst/>
              <a:uLnTx/>
              <a:uFillTx/>
              <a:latin typeface="Sora" pitchFamily="2" charset="0"/>
              <a:cs typeface="Sora" pitchFamily="2"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Sora" pitchFamily="2" charset="0"/>
                <a:cs typeface="Sora" pitchFamily="2" charset="0"/>
              </a:rPr>
              <a:t>24 new occupational specialisms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prstClr val="black"/>
              </a:solidFill>
              <a:effectLst/>
              <a:uLnTx/>
              <a:uFillTx/>
              <a:latin typeface="Sora" pitchFamily="2" charset="0"/>
              <a:cs typeface="Sora" pitchFamily="2"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Sora" pitchFamily="2" charset="0"/>
                <a:cs typeface="Sora" pitchFamily="2" charset="0"/>
              </a:rPr>
              <a:t>Funding bands will be driven by the occupational specialism and not the T Level technical qualification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prstClr val="black"/>
              </a:solidFill>
              <a:effectLst/>
              <a:uLnTx/>
              <a:uFillTx/>
              <a:latin typeface="Sora" pitchFamily="2" charset="0"/>
              <a:cs typeface="Sora" pitchFamily="2"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Sora" pitchFamily="2" charset="0"/>
                <a:cs typeface="Sora" pitchFamily="2" charset="0"/>
              </a:rPr>
              <a:t>T Level Technical Qualification in Education and Childcare (Level 3) (awarded by NCFE) will be wholly funded in band 6</a:t>
            </a:r>
          </a:p>
        </p:txBody>
      </p:sp>
    </p:spTree>
    <p:extLst>
      <p:ext uri="{BB962C8B-B14F-4D97-AF65-F5344CB8AC3E}">
        <p14:creationId xmlns:p14="http://schemas.microsoft.com/office/powerpoint/2010/main" val="1684280372"/>
      </p:ext>
    </p:extLst>
  </p:cSld>
  <p:clrMapOvr>
    <a:masterClrMapping/>
  </p:clrMapOvr>
</p:sld>
</file>

<file path=ppt/theme/theme1.xml><?xml version="1.0" encoding="utf-8"?>
<a:theme xmlns:a="http://schemas.openxmlformats.org/drawingml/2006/main" name="T Levels">
  <a:themeElements>
    <a:clrScheme name="T Levels">
      <a:dk1>
        <a:srgbClr val="000000"/>
      </a:dk1>
      <a:lt1>
        <a:srgbClr val="FFFFFF"/>
      </a:lt1>
      <a:dk2>
        <a:srgbClr val="FF9567"/>
      </a:dk2>
      <a:lt2>
        <a:srgbClr val="FC4420"/>
      </a:lt2>
      <a:accent1>
        <a:srgbClr val="7659B0"/>
      </a:accent1>
      <a:accent2>
        <a:srgbClr val="000000"/>
      </a:accent2>
      <a:accent3>
        <a:srgbClr val="FFFFFF"/>
      </a:accent3>
      <a:accent4>
        <a:srgbClr val="FF9567"/>
      </a:accent4>
      <a:accent5>
        <a:srgbClr val="FC4420"/>
      </a:accent5>
      <a:accent6>
        <a:srgbClr val="7659B0"/>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l">
          <a:defRPr sz="1600" dirty="0">
            <a:latin typeface="Courier" pitchFamily="2"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D17B44D47A728488F65D9C43EFCFE2F" ma:contentTypeVersion="12" ma:contentTypeDescription="Create a new document." ma:contentTypeScope="" ma:versionID="5c931b736ac28ad1bdaac632d85fb75a">
  <xsd:schema xmlns:xsd="http://www.w3.org/2001/XMLSchema" xmlns:xs="http://www.w3.org/2001/XMLSchema" xmlns:p="http://schemas.microsoft.com/office/2006/metadata/properties" xmlns:ns3="555c19f3-c827-4013-84b1-e728aca3249c" xmlns:ns4="0b5b71a2-06e1-4c1d-a571-53e4d83ad5b0" targetNamespace="http://schemas.microsoft.com/office/2006/metadata/properties" ma:root="true" ma:fieldsID="b6923aa29137108c62ae79bf147cc4ea" ns3:_="" ns4:_="">
    <xsd:import namespace="555c19f3-c827-4013-84b1-e728aca3249c"/>
    <xsd:import namespace="0b5b71a2-06e1-4c1d-a571-53e4d83ad5b0"/>
    <xsd:element name="properties">
      <xsd:complexType>
        <xsd:sequence>
          <xsd:element name="documentManagement">
            <xsd:complexType>
              <xsd:all>
                <xsd:element ref="ns3:MediaServiceMetadata" minOccurs="0"/>
                <xsd:element ref="ns3:MediaServiceFastMetadata" minOccurs="0"/>
                <xsd:element ref="ns3:MediaServiceDateTaken"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5c19f3-c827-4013-84b1-e728aca3249c"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b5b71a2-06e1-4c1d-a571-53e4d83ad5b0"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description="" ma:internalName="SharedWithDetails" ma:readOnly="true">
      <xsd:simpleType>
        <xsd:restriction base="dms:Note">
          <xsd:maxLength value="255"/>
        </xsd:restriction>
      </xsd:simpleType>
    </xsd:element>
    <xsd:element name="SharingHintHash" ma:index="13"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B403DFC-DAE1-4EDF-864C-9E2AED2D8DD4}">
  <ds:schemaRefs>
    <ds:schemaRef ds:uri="http://schemas.microsoft.com/office/2006/documentManagement/types"/>
    <ds:schemaRef ds:uri="555c19f3-c827-4013-84b1-e728aca3249c"/>
    <ds:schemaRef ds:uri="http://purl.org/dc/terms/"/>
    <ds:schemaRef ds:uri="http://schemas.microsoft.com/office/2006/metadata/properties"/>
    <ds:schemaRef ds:uri="http://purl.org/dc/elements/1.1/"/>
    <ds:schemaRef ds:uri="http://www.w3.org/XML/1998/namespace"/>
    <ds:schemaRef ds:uri="http://schemas.openxmlformats.org/package/2006/metadata/core-properties"/>
    <ds:schemaRef ds:uri="http://schemas.microsoft.com/office/infopath/2007/PartnerControls"/>
    <ds:schemaRef ds:uri="0b5b71a2-06e1-4c1d-a571-53e4d83ad5b0"/>
    <ds:schemaRef ds:uri="http://purl.org/dc/dcmitype/"/>
  </ds:schemaRefs>
</ds:datastoreItem>
</file>

<file path=customXml/itemProps2.xml><?xml version="1.0" encoding="utf-8"?>
<ds:datastoreItem xmlns:ds="http://schemas.openxmlformats.org/officeDocument/2006/customXml" ds:itemID="{7B160413-8F03-40BA-9D8C-1B9EB59837D0}">
  <ds:schemaRefs>
    <ds:schemaRef ds:uri="http://schemas.microsoft.com/sharepoint/v3/contenttype/forms"/>
  </ds:schemaRefs>
</ds:datastoreItem>
</file>

<file path=customXml/itemProps3.xml><?xml version="1.0" encoding="utf-8"?>
<ds:datastoreItem xmlns:ds="http://schemas.openxmlformats.org/officeDocument/2006/customXml" ds:itemID="{EC1159EA-0D7D-4426-ADE7-859C50C68111}">
  <ds:schemaRefs>
    <ds:schemaRef ds:uri="0b5b71a2-06e1-4c1d-a571-53e4d83ad5b0"/>
    <ds:schemaRef ds:uri="555c19f3-c827-4013-84b1-e728aca3249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563</TotalTime>
  <Words>1570</Words>
  <Application>Microsoft Macintosh PowerPoint</Application>
  <PresentationFormat>Widescreen</PresentationFormat>
  <Paragraphs>102</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Courier</vt:lpstr>
      <vt:lpstr>Courier New</vt:lpstr>
      <vt:lpstr>Sora</vt:lpstr>
      <vt:lpstr>Symbol</vt:lpstr>
      <vt:lpstr>T Levels</vt:lpstr>
      <vt:lpstr>Recording T Level programmes on the ILR and school census  </vt:lpstr>
      <vt:lpstr>USING TEAMS </vt:lpstr>
      <vt:lpstr>Introduction</vt:lpstr>
      <vt:lpstr>T Level student numbers</vt:lpstr>
      <vt:lpstr>Impact of reconciliation for 2020/21 delivery </vt:lpstr>
      <vt:lpstr>T Level programme structure</vt:lpstr>
      <vt:lpstr>T Level programme structure continued</vt:lpstr>
      <vt:lpstr>T Level programme structure (from 2021/22)- example</vt:lpstr>
      <vt:lpstr>Main changes for 2021/22</vt:lpstr>
      <vt:lpstr>Changes to Validation for 2021/22</vt:lpstr>
      <vt:lpstr>Changes to recording for 2021/22</vt:lpstr>
      <vt:lpstr>Common errors in 2020/21</vt:lpstr>
      <vt:lpstr>Data quality and guidance</vt:lpstr>
      <vt:lpstr>Data error checks</vt:lpstr>
      <vt:lpstr>Next steps</vt:lpstr>
      <vt:lpstr>Useful Links</vt:lpstr>
      <vt:lpstr>Questions</vt:lpstr>
    </vt:vector>
  </TitlesOfParts>
  <Company>DfE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Background to the Sainsbury Panel review</dc:title>
  <dc:creator>CHAMBERS, Susan</dc:creator>
  <cp:lastModifiedBy>Kaye Southam</cp:lastModifiedBy>
  <cp:revision>14</cp:revision>
  <dcterms:created xsi:type="dcterms:W3CDTF">2019-07-19T09:20:42Z</dcterms:created>
  <dcterms:modified xsi:type="dcterms:W3CDTF">2021-09-01T13:28:24Z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0x010100BD17B44D47A728488F65D9C43EFCFE2F</vt:lpwstr>
  </property>
</Properties>
</file>