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Lst>
  <p:notesMasterIdLst>
    <p:notesMasterId r:id="rId22"/>
  </p:notesMasterIdLst>
  <p:sldIdLst>
    <p:sldId id="268" r:id="rId5"/>
    <p:sldId id="498" r:id="rId6"/>
    <p:sldId id="333" r:id="rId7"/>
    <p:sldId id="514" r:id="rId8"/>
    <p:sldId id="515" r:id="rId9"/>
    <p:sldId id="382" r:id="rId10"/>
    <p:sldId id="479" r:id="rId11"/>
    <p:sldId id="518" r:id="rId12"/>
    <p:sldId id="506" r:id="rId13"/>
    <p:sldId id="507" r:id="rId14"/>
    <p:sldId id="511" r:id="rId15"/>
    <p:sldId id="509" r:id="rId16"/>
    <p:sldId id="510" r:id="rId17"/>
    <p:sldId id="512" r:id="rId18"/>
    <p:sldId id="517" r:id="rId19"/>
    <p:sldId id="513" r:id="rId20"/>
    <p:sldId id="48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 ROSS" initials="SR" lastIdx="4" clrIdx="0">
    <p:extLst>
      <p:ext uri="{19B8F6BF-5375-455C-9EA6-DF929625EA0E}">
        <p15:presenceInfo xmlns:p15="http://schemas.microsoft.com/office/powerpoint/2012/main" userId="S::Seb.ROSS@EDUCATION.GOV.UK::a020c0f3-22c9-4900-bf4f-646137eb1014" providerId="AD"/>
      </p:ext>
    </p:extLst>
  </p:cmAuthor>
  <p:cmAuthor id="2" name="KNIGHTS, Sarah" initials="KS" lastIdx="13" clrIdx="1">
    <p:extLst>
      <p:ext uri="{19B8F6BF-5375-455C-9EA6-DF929625EA0E}">
        <p15:presenceInfo xmlns:p15="http://schemas.microsoft.com/office/powerpoint/2012/main" userId="S::sarah.knights@education.gov.uk::90b0026d-9217-4c07-bee1-b06d5fe49903" providerId="AD"/>
      </p:ext>
    </p:extLst>
  </p:cmAuthor>
  <p:cmAuthor id="3" name="Amelia1 BRENNAN" initials="AB" lastIdx="2" clrIdx="2">
    <p:extLst>
      <p:ext uri="{19B8F6BF-5375-455C-9EA6-DF929625EA0E}">
        <p15:presenceInfo xmlns:p15="http://schemas.microsoft.com/office/powerpoint/2012/main" userId="S::Amelia1.BRENNAN@EDUCATION.GOV.UK::fc376f00-2403-4ecf-8a26-57c59047fcdf" providerId="AD"/>
      </p:ext>
    </p:extLst>
  </p:cmAuthor>
  <p:cmAuthor id="4" name="LAVERY, Vicci" initials="LV" lastIdx="1" clrIdx="3">
    <p:extLst>
      <p:ext uri="{19B8F6BF-5375-455C-9EA6-DF929625EA0E}">
        <p15:presenceInfo xmlns:p15="http://schemas.microsoft.com/office/powerpoint/2012/main" userId="S::Vicci.LAVERY@EDUCATION.GOV.UK::dd7ee174-2089-415c-aa59-3b642eb4689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B70C8F-B781-4A2F-A1AC-EDB306C57330}" v="2" dt="2021-05-10T13:46:25.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43"/>
  </p:normalViewPr>
  <p:slideViewPr>
    <p:cSldViewPr snapToGrid="0">
      <p:cViewPr varScale="1">
        <p:scale>
          <a:sx n="86" d="100"/>
          <a:sy n="86" d="100"/>
        </p:scale>
        <p:origin x="232" y="92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6AF25C-4198-4077-AD44-DB4D31B01524}" type="datetimeFigureOut">
              <a:rPr lang="en-GB" smtClean="0"/>
              <a:t>01/09/2021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8DB3FF-8B41-4A0A-8C7F-F35D756DC4C9}" type="slidenum">
              <a:rPr lang="en-GB" smtClean="0"/>
              <a:t>‹#›</a:t>
            </a:fld>
            <a:endParaRPr lang="en-GB"/>
          </a:p>
        </p:txBody>
      </p:sp>
    </p:spTree>
    <p:extLst>
      <p:ext uri="{BB962C8B-B14F-4D97-AF65-F5344CB8AC3E}">
        <p14:creationId xmlns:p14="http://schemas.microsoft.com/office/powerpoint/2010/main" val="508505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 y="349250"/>
            <a:ext cx="6781800" cy="381635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8297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5" name="Graphic 14">
            <a:extLst>
              <a:ext uri="{FF2B5EF4-FFF2-40B4-BE49-F238E27FC236}">
                <a16:creationId xmlns:a16="http://schemas.microsoft.com/office/drawing/2014/main" id="{B24D4DA6-AB5F-AC4A-9A83-6AF74E764D54}"/>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348796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4270291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4" cstate="print"/>
            <a:stretch>
              <a:fillRect/>
            </a:stretch>
          </a:blipFill>
        </p:spPr>
        <p:txBody>
          <a:bodyPr wrap="square" lIns="0" tIns="0" rIns="0" bIns="0" rtlCol="0"/>
          <a:lstStyle/>
          <a:p>
            <a:endParaRPr sz="1092"/>
          </a:p>
        </p:txBody>
      </p:sp>
      <p:sp>
        <p:nvSpPr>
          <p:cNvPr id="14" name="object 12">
            <a:extLst>
              <a:ext uri="{FF2B5EF4-FFF2-40B4-BE49-F238E27FC236}">
                <a16:creationId xmlns:a16="http://schemas.microsoft.com/office/drawing/2014/main" id="{23365F14-31D2-9E43-8979-E87F6C2DBF79}"/>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15" name="Graphic 14">
            <a:extLst>
              <a:ext uri="{FF2B5EF4-FFF2-40B4-BE49-F238E27FC236}">
                <a16:creationId xmlns:a16="http://schemas.microsoft.com/office/drawing/2014/main" id="{BB3EFB32-F7F4-5B4F-AA91-BD81E50296ED}"/>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966935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 Levels &amp; Employ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employer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9" name="object 3">
            <a:extLst>
              <a:ext uri="{FF2B5EF4-FFF2-40B4-BE49-F238E27FC236}">
                <a16:creationId xmlns:a16="http://schemas.microsoft.com/office/drawing/2014/main" id="{9379958A-BE8C-0141-BE75-0514861F1F5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310918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PURPLE">
    <p:bg>
      <p:bgPr>
        <a:solidFill>
          <a:schemeClr val="accent1"/>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A198D267-AA8E-DA4A-ACB2-D7C94868162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898713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SALMON">
    <p:bg>
      <p:bgPr>
        <a:solidFill>
          <a:schemeClr val="tx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0"/>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tx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DD43B11C-40DA-BD45-BD61-E1AA1DB958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4014478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RED">
    <p:bg>
      <p:bgPr>
        <a:solidFill>
          <a:schemeClr val="bg2"/>
        </a:solidFill>
        <a:effectLst/>
      </p:bgPr>
    </p:bg>
    <p:spTree>
      <p:nvGrpSpPr>
        <p:cNvPr id="1" name=""/>
        <p:cNvGrpSpPr/>
        <p:nvPr/>
      </p:nvGrpSpPr>
      <p:grpSpPr>
        <a:xfrm>
          <a:off x="0" y="0"/>
          <a:ext cx="0" cy="0"/>
          <a:chOff x="0" y="0"/>
          <a:chExt cx="0" cy="0"/>
        </a:xfrm>
      </p:grpSpPr>
      <p:pic>
        <p:nvPicPr>
          <p:cNvPr id="36" name="Graphic 35">
            <a:extLst>
              <a:ext uri="{FF2B5EF4-FFF2-40B4-BE49-F238E27FC236}">
                <a16:creationId xmlns:a16="http://schemas.microsoft.com/office/drawing/2014/main" id="{00518A5C-07C2-6B4E-883E-9B8F3EEB1B9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 y="481"/>
            <a:ext cx="12192001" cy="6857519"/>
          </a:xfrm>
          <a:prstGeom prst="rect">
            <a:avLst/>
          </a:prstGeom>
        </p:spPr>
      </p:pic>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782092"/>
            <a:ext cx="6931649" cy="1325584"/>
          </a:xfrm>
        </p:spPr>
        <p:txBody>
          <a:bodyPr anchor="ctr" anchorCtr="0"/>
          <a:lstStyle>
            <a:lvl1pPr>
              <a:defRPr>
                <a:solidFill>
                  <a:schemeClr val="bg1"/>
                </a:solidFill>
              </a:defRPr>
            </a:lvl1pPr>
          </a:lstStyle>
          <a:p>
            <a:r>
              <a:rPr lang="en-US"/>
              <a:t>Click to edit Master title style</a:t>
            </a:r>
          </a:p>
        </p:txBody>
      </p:sp>
      <p:sp>
        <p:nvSpPr>
          <p:cNvPr id="11" name="object 4">
            <a:extLst>
              <a:ext uri="{FF2B5EF4-FFF2-40B4-BE49-F238E27FC236}">
                <a16:creationId xmlns:a16="http://schemas.microsoft.com/office/drawing/2014/main" id="{253A42D9-4944-C149-B4F1-7BE9580BE5CB}"/>
              </a:ext>
            </a:extLst>
          </p:cNvPr>
          <p:cNvSpPr/>
          <p:nvPr userDrawn="1"/>
        </p:nvSpPr>
        <p:spPr>
          <a:xfrm>
            <a:off x="10014480" y="0"/>
            <a:ext cx="809848" cy="1089347"/>
          </a:xfrm>
          <a:custGeom>
            <a:avLst/>
            <a:gdLst/>
            <a:ahLst/>
            <a:cxnLst/>
            <a:rect l="l" t="t" r="r" b="b"/>
            <a:pathLst>
              <a:path w="1335405" h="1796414">
                <a:moveTo>
                  <a:pt x="945615" y="545124"/>
                </a:moveTo>
                <a:lnTo>
                  <a:pt x="389789" y="545124"/>
                </a:lnTo>
                <a:lnTo>
                  <a:pt x="389789" y="1796364"/>
                </a:lnTo>
                <a:lnTo>
                  <a:pt x="945615" y="1796364"/>
                </a:lnTo>
                <a:lnTo>
                  <a:pt x="945615" y="545124"/>
                </a:lnTo>
                <a:close/>
              </a:path>
              <a:path w="1335405" h="1796414">
                <a:moveTo>
                  <a:pt x="859596" y="0"/>
                </a:moveTo>
                <a:lnTo>
                  <a:pt x="475765" y="0"/>
                </a:lnTo>
                <a:lnTo>
                  <a:pt x="0" y="545124"/>
                </a:lnTo>
                <a:lnTo>
                  <a:pt x="1335393" y="545124"/>
                </a:lnTo>
                <a:lnTo>
                  <a:pt x="859596" y="0"/>
                </a:lnTo>
                <a:close/>
              </a:path>
            </a:pathLst>
          </a:custGeom>
          <a:solidFill>
            <a:srgbClr val="FFFFFF"/>
          </a:solidFill>
        </p:spPr>
        <p:txBody>
          <a:bodyPr wrap="square" lIns="0" tIns="0" rIns="0" bIns="0" rtlCol="0"/>
          <a:lstStyle/>
          <a:p>
            <a:endParaRPr sz="1092"/>
          </a:p>
        </p:txBody>
      </p:sp>
      <p:pic>
        <p:nvPicPr>
          <p:cNvPr id="9" name="Graphic 8">
            <a:extLst>
              <a:ext uri="{FF2B5EF4-FFF2-40B4-BE49-F238E27FC236}">
                <a16:creationId xmlns:a16="http://schemas.microsoft.com/office/drawing/2014/main" id="{4B0EE285-AAA5-8943-9D4F-42E27282D053}"/>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17223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lide-PURPLE">
    <p:bg>
      <p:bgPr>
        <a:solidFill>
          <a:schemeClr val="bg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A9B351E-D7BA-D346-AC56-31D3650EA10E}"/>
              </a:ext>
            </a:extLst>
          </p:cNvPr>
          <p:cNvGrpSpPr/>
          <p:nvPr userDrawn="1"/>
        </p:nvGrpSpPr>
        <p:grpSpPr>
          <a:xfrm>
            <a:off x="0" y="0"/>
            <a:ext cx="11753977" cy="6853555"/>
            <a:chOff x="0" y="0"/>
            <a:chExt cx="19381818" cy="11302020"/>
          </a:xfrm>
          <a:solidFill>
            <a:schemeClr val="accent1"/>
          </a:solidFill>
        </p:grpSpPr>
        <p:sp>
          <p:nvSpPr>
            <p:cNvPr id="30" name="Freeform 29">
              <a:extLst>
                <a:ext uri="{FF2B5EF4-FFF2-40B4-BE49-F238E27FC236}">
                  <a16:creationId xmlns:a16="http://schemas.microsoft.com/office/drawing/2014/main" id="{F21EAE22-5BEC-8E40-9967-3A04E13F5068}"/>
                </a:ext>
              </a:extLst>
            </p:cNvPr>
            <p:cNvSpPr/>
            <p:nvPr/>
          </p:nvSpPr>
          <p:spPr>
            <a:xfrm>
              <a:off x="15067510" y="6221713"/>
              <a:ext cx="4314308" cy="5078736"/>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grp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7227596" y="0"/>
              <a:ext cx="1329896" cy="1843005"/>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grp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2757178"/>
              <a:ext cx="5769863" cy="8544842"/>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grpFill/>
            <a:ln w="10468" cap="flat">
              <a:noFill/>
              <a:prstDash val="solid"/>
              <a:miter/>
            </a:ln>
          </p:spPr>
          <p:txBody>
            <a:bodyPr rtlCol="0" anchor="ctr"/>
            <a:lstStyle/>
            <a:p>
              <a:endParaRPr lang="en-US" sz="1092"/>
            </a:p>
          </p:txBody>
        </p:sp>
      </p:grpSp>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accent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46512213-5FE7-FB47-86D1-E1B359ED2A05}"/>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2473420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lide-SALMON">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tx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tx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tx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3160704F-B8F3-D74B-884C-4EA9F80E151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516650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lide-RE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2"/>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45833"/>
            <a:ext cx="5911156" cy="2479343"/>
          </a:xfrm>
          <a:prstGeom prst="rect">
            <a:avLst/>
          </a:prstGeom>
        </p:spPr>
        <p:txBody>
          <a:bodyPr vert="horz" lIns="91440" tIns="45720" rIns="91440" bIns="45720" rtlCol="0">
            <a:normAutofit/>
          </a:bodyPr>
          <a:lstStyle>
            <a:lvl1pPr marL="0" indent="0">
              <a:buNone/>
              <a:defRPr lang="en-US" dirty="0" smtClean="0"/>
            </a:lvl1pPr>
            <a:lvl2pPr>
              <a:defRPr lang="en-US" dirty="0" smtClean="0"/>
            </a:lvl2pPr>
            <a:lvl3pPr>
              <a:defRPr lang="en-US" dirty="0" smtClean="0"/>
            </a:lvl3pPr>
            <a:lvl4pPr>
              <a:defRPr lang="en-US" dirty="0" smtClean="0"/>
            </a:lvl4pPr>
            <a:lvl5pPr>
              <a:defRPr lang="en-US" dirty="0"/>
            </a:lvl5pPr>
          </a:lstStyle>
          <a:p>
            <a:pPr lvl="0"/>
            <a:r>
              <a:rPr lang="en-US"/>
              <a:t>Click to edit Master text styles</a:t>
            </a:r>
          </a:p>
        </p:txBody>
      </p:sp>
      <p:sp>
        <p:nvSpPr>
          <p:cNvPr id="29" name="Freeform 28">
            <a:extLst>
              <a:ext uri="{FF2B5EF4-FFF2-40B4-BE49-F238E27FC236}">
                <a16:creationId xmlns:a16="http://schemas.microsoft.com/office/drawing/2014/main" id="{986DE4AE-92D2-1B46-A477-4741C8E33E9A}"/>
              </a:ext>
            </a:extLst>
          </p:cNvPr>
          <p:cNvSpPr/>
          <p:nvPr/>
        </p:nvSpPr>
        <p:spPr>
          <a:xfrm>
            <a:off x="0" y="0"/>
            <a:ext cx="12192856" cy="6858000"/>
          </a:xfrm>
          <a:custGeom>
            <a:avLst/>
            <a:gdLst>
              <a:gd name="connsiteX0" fmla="*/ 18040298 w 20105511"/>
              <a:gd name="connsiteY0" fmla="*/ 0 h 11309350"/>
              <a:gd name="connsiteX1" fmla="*/ 18563146 w 20105511"/>
              <a:gd name="connsiteY1" fmla="*/ 599081 h 11309350"/>
              <a:gd name="connsiteX2" fmla="*/ 18173288 w 20105511"/>
              <a:gd name="connsiteY2" fmla="*/ 599081 h 11309350"/>
              <a:gd name="connsiteX3" fmla="*/ 18173288 w 20105511"/>
              <a:gd name="connsiteY3" fmla="*/ 1850335 h 11309350"/>
              <a:gd name="connsiteX4" fmla="*/ 17617454 w 20105511"/>
              <a:gd name="connsiteY4" fmla="*/ 1850335 h 11309350"/>
              <a:gd name="connsiteX5" fmla="*/ 17617454 w 20105511"/>
              <a:gd name="connsiteY5" fmla="*/ 599081 h 11309350"/>
              <a:gd name="connsiteX6" fmla="*/ 17227596 w 20105511"/>
              <a:gd name="connsiteY6" fmla="*/ 599081 h 11309350"/>
              <a:gd name="connsiteX7" fmla="*/ 17750444 w 20105511"/>
              <a:gd name="connsiteY7" fmla="*/ 0 h 11309350"/>
              <a:gd name="connsiteX8" fmla="*/ 0 w 20105511"/>
              <a:gd name="connsiteY8" fmla="*/ 0 h 11309350"/>
              <a:gd name="connsiteX9" fmla="*/ 0 w 20105511"/>
              <a:gd name="connsiteY9" fmla="*/ 2757178 h 11309350"/>
              <a:gd name="connsiteX10" fmla="*/ 5780335 w 20105511"/>
              <a:gd name="connsiteY10" fmla="*/ 9379116 h 11309350"/>
              <a:gd name="connsiteX11" fmla="*/ 2212968 w 20105511"/>
              <a:gd name="connsiteY11" fmla="*/ 9379116 h 11309350"/>
              <a:gd name="connsiteX12" fmla="*/ 2212968 w 20105511"/>
              <a:gd name="connsiteY12" fmla="*/ 11309350 h 11309350"/>
              <a:gd name="connsiteX13" fmla="*/ 16328711 w 20105511"/>
              <a:gd name="connsiteY13" fmla="*/ 11309350 h 11309350"/>
              <a:gd name="connsiteX14" fmla="*/ 16328711 w 20105511"/>
              <a:gd name="connsiteY14" fmla="*/ 8696681 h 11309350"/>
              <a:gd name="connsiteX15" fmla="*/ 15067510 w 20105511"/>
              <a:gd name="connsiteY15" fmla="*/ 8696681 h 11309350"/>
              <a:gd name="connsiteX16" fmla="*/ 17227492 w 20105511"/>
              <a:gd name="connsiteY16" fmla="*/ 6221714 h 11309350"/>
              <a:gd name="connsiteX17" fmla="*/ 19387786 w 20105511"/>
              <a:gd name="connsiteY17" fmla="*/ 8696681 h 11309350"/>
              <a:gd name="connsiteX18" fmla="*/ 18126374 w 20105511"/>
              <a:gd name="connsiteY18" fmla="*/ 8696681 h 11309350"/>
              <a:gd name="connsiteX19" fmla="*/ 18126374 w 20105511"/>
              <a:gd name="connsiteY19" fmla="*/ 8712912 h 11309350"/>
              <a:gd name="connsiteX20" fmla="*/ 18134648 w 20105511"/>
              <a:gd name="connsiteY20" fmla="*/ 8703488 h 11309350"/>
              <a:gd name="connsiteX21" fmla="*/ 19212072 w 20105511"/>
              <a:gd name="connsiteY21" fmla="*/ 9937568 h 11309350"/>
              <a:gd name="connsiteX22" fmla="*/ 18583776 w 20105511"/>
              <a:gd name="connsiteY22" fmla="*/ 9937568 h 11309350"/>
              <a:gd name="connsiteX23" fmla="*/ 18583776 w 20105511"/>
              <a:gd name="connsiteY23" fmla="*/ 11309350 h 11309350"/>
              <a:gd name="connsiteX24" fmla="*/ 20105512 w 20105511"/>
              <a:gd name="connsiteY24" fmla="*/ 11309350 h 11309350"/>
              <a:gd name="connsiteX25" fmla="*/ 20105512 w 20105511"/>
              <a:gd name="connsiteY25" fmla="*/ 0 h 11309350"/>
              <a:gd name="connsiteX26" fmla="*/ 4159956 w 20105511"/>
              <a:gd name="connsiteY26" fmla="*/ 2043851 h 11309350"/>
              <a:gd name="connsiteX27" fmla="*/ 4086655 w 20105511"/>
              <a:gd name="connsiteY27" fmla="*/ 2043851 h 11309350"/>
              <a:gd name="connsiteX28" fmla="*/ 4086655 w 20105511"/>
              <a:gd name="connsiteY28" fmla="*/ 3813555 h 11309350"/>
              <a:gd name="connsiteX29" fmla="*/ 3407675 w 20105511"/>
              <a:gd name="connsiteY29" fmla="*/ 3813555 h 11309350"/>
              <a:gd name="connsiteX30" fmla="*/ 3407675 w 20105511"/>
              <a:gd name="connsiteY30" fmla="*/ 2043851 h 11309350"/>
              <a:gd name="connsiteX31" fmla="*/ 2932054 w 20105511"/>
              <a:gd name="connsiteY31" fmla="*/ 2043851 h 11309350"/>
              <a:gd name="connsiteX32" fmla="*/ 3747374 w 20105511"/>
              <a:gd name="connsiteY32" fmla="*/ 1143292 h 11309350"/>
              <a:gd name="connsiteX33" fmla="*/ 4562695 w 20105511"/>
              <a:gd name="connsiteY33" fmla="*/ 2043851 h 1130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0105511" h="11309350">
                <a:moveTo>
                  <a:pt x="18040298" y="0"/>
                </a:moveTo>
                <a:lnTo>
                  <a:pt x="18563146" y="599081"/>
                </a:lnTo>
                <a:lnTo>
                  <a:pt x="18173288" y="599081"/>
                </a:lnTo>
                <a:lnTo>
                  <a:pt x="18173288" y="1850335"/>
                </a:lnTo>
                <a:lnTo>
                  <a:pt x="17617454" y="1850335"/>
                </a:lnTo>
                <a:lnTo>
                  <a:pt x="17617454" y="599081"/>
                </a:lnTo>
                <a:lnTo>
                  <a:pt x="17227596" y="599081"/>
                </a:lnTo>
                <a:lnTo>
                  <a:pt x="17750444" y="0"/>
                </a:lnTo>
                <a:lnTo>
                  <a:pt x="0" y="0"/>
                </a:lnTo>
                <a:lnTo>
                  <a:pt x="0" y="2757178"/>
                </a:lnTo>
                <a:lnTo>
                  <a:pt x="5780335" y="9379116"/>
                </a:lnTo>
                <a:lnTo>
                  <a:pt x="2212968" y="9379116"/>
                </a:lnTo>
                <a:lnTo>
                  <a:pt x="2212968" y="11309350"/>
                </a:lnTo>
                <a:lnTo>
                  <a:pt x="16328711" y="11309350"/>
                </a:lnTo>
                <a:lnTo>
                  <a:pt x="16328711" y="8696681"/>
                </a:lnTo>
                <a:lnTo>
                  <a:pt x="15067510" y="8696681"/>
                </a:lnTo>
                <a:lnTo>
                  <a:pt x="17227492" y="6221714"/>
                </a:lnTo>
                <a:lnTo>
                  <a:pt x="19387786" y="8696681"/>
                </a:lnTo>
                <a:lnTo>
                  <a:pt x="18126374" y="8696681"/>
                </a:lnTo>
                <a:lnTo>
                  <a:pt x="18126374" y="8712912"/>
                </a:lnTo>
                <a:lnTo>
                  <a:pt x="18134648" y="8703488"/>
                </a:lnTo>
                <a:lnTo>
                  <a:pt x="19212072" y="9937568"/>
                </a:lnTo>
                <a:lnTo>
                  <a:pt x="18583776" y="9937568"/>
                </a:lnTo>
                <a:lnTo>
                  <a:pt x="18583776" y="11309350"/>
                </a:lnTo>
                <a:lnTo>
                  <a:pt x="20105512" y="11309350"/>
                </a:lnTo>
                <a:lnTo>
                  <a:pt x="20105512" y="0"/>
                </a:lnTo>
                <a:close/>
                <a:moveTo>
                  <a:pt x="4159956" y="2043851"/>
                </a:moveTo>
                <a:lnTo>
                  <a:pt x="4086655" y="2043851"/>
                </a:lnTo>
                <a:lnTo>
                  <a:pt x="4086655" y="3813555"/>
                </a:lnTo>
                <a:lnTo>
                  <a:pt x="3407675" y="3813555"/>
                </a:lnTo>
                <a:lnTo>
                  <a:pt x="3407675" y="2043851"/>
                </a:lnTo>
                <a:lnTo>
                  <a:pt x="2932054" y="2043851"/>
                </a:lnTo>
                <a:lnTo>
                  <a:pt x="3747374" y="1143292"/>
                </a:lnTo>
                <a:lnTo>
                  <a:pt x="4562695" y="2043851"/>
                </a:lnTo>
                <a:close/>
              </a:path>
            </a:pathLst>
          </a:custGeom>
          <a:noFill/>
          <a:ln w="10468" cap="flat">
            <a:noFill/>
            <a:prstDash val="solid"/>
            <a:miter/>
          </a:ln>
        </p:spPr>
        <p:txBody>
          <a:bodyPr rtlCol="0" anchor="ctr"/>
          <a:lstStyle/>
          <a:p>
            <a:endParaRPr lang="en-US" sz="1092"/>
          </a:p>
        </p:txBody>
      </p:sp>
      <p:sp>
        <p:nvSpPr>
          <p:cNvPr id="30" name="Freeform 29">
            <a:extLst>
              <a:ext uri="{FF2B5EF4-FFF2-40B4-BE49-F238E27FC236}">
                <a16:creationId xmlns:a16="http://schemas.microsoft.com/office/drawing/2014/main" id="{F21EAE22-5BEC-8E40-9967-3A04E13F5068}"/>
              </a:ext>
            </a:extLst>
          </p:cNvPr>
          <p:cNvSpPr/>
          <p:nvPr/>
        </p:nvSpPr>
        <p:spPr>
          <a:xfrm>
            <a:off x="9137593" y="3772852"/>
            <a:ext cx="2616384" cy="3079750"/>
          </a:xfrm>
          <a:custGeom>
            <a:avLst/>
            <a:gdLst>
              <a:gd name="connsiteX0" fmla="*/ 2521985 w 4314307"/>
              <a:gd name="connsiteY0" fmla="*/ 3715750 h 5078735"/>
              <a:gd name="connsiteX1" fmla="*/ 1990445 w 4314307"/>
              <a:gd name="connsiteY1" fmla="*/ 3715750 h 5078735"/>
              <a:gd name="connsiteX2" fmla="*/ 3059179 w 4314307"/>
              <a:gd name="connsiteY2" fmla="*/ 2491198 h 5078735"/>
              <a:gd name="connsiteX3" fmla="*/ 3059179 w 4314307"/>
              <a:gd name="connsiteY3" fmla="*/ 2474967 h 5078735"/>
              <a:gd name="connsiteX4" fmla="*/ 3254266 w 4314307"/>
              <a:gd name="connsiteY4" fmla="*/ 2474967 h 5078735"/>
              <a:gd name="connsiteX5" fmla="*/ 4320276 w 4314307"/>
              <a:gd name="connsiteY5" fmla="*/ 2474967 h 5078735"/>
              <a:gd name="connsiteX6" fmla="*/ 2159981 w 4314307"/>
              <a:gd name="connsiteY6" fmla="*/ 0 h 5078735"/>
              <a:gd name="connsiteX7" fmla="*/ 0 w 4314307"/>
              <a:gd name="connsiteY7" fmla="*/ 2474967 h 5078735"/>
              <a:gd name="connsiteX8" fmla="*/ 1065907 w 4314307"/>
              <a:gd name="connsiteY8" fmla="*/ 2474967 h 5078735"/>
              <a:gd name="connsiteX9" fmla="*/ 1260993 w 4314307"/>
              <a:gd name="connsiteY9" fmla="*/ 2474967 h 5078735"/>
              <a:gd name="connsiteX10" fmla="*/ 1260993 w 4314307"/>
              <a:gd name="connsiteY10" fmla="*/ 5087637 h 5078735"/>
              <a:gd name="connsiteX11" fmla="*/ 2619267 w 4314307"/>
              <a:gd name="connsiteY11" fmla="*/ 5087637 h 5078735"/>
              <a:gd name="connsiteX12" fmla="*/ 2619267 w 4314307"/>
              <a:gd name="connsiteY12" fmla="*/ 3715750 h 5078735"/>
              <a:gd name="connsiteX13" fmla="*/ 2521985 w 4314307"/>
              <a:gd name="connsiteY13" fmla="*/ 3715750 h 50787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314307" h="5078735">
                <a:moveTo>
                  <a:pt x="2521985" y="3715750"/>
                </a:moveTo>
                <a:lnTo>
                  <a:pt x="1990445" y="3715750"/>
                </a:lnTo>
                <a:lnTo>
                  <a:pt x="3059179" y="2491198"/>
                </a:lnTo>
                <a:lnTo>
                  <a:pt x="3059179" y="2474967"/>
                </a:lnTo>
                <a:lnTo>
                  <a:pt x="3254266" y="2474967"/>
                </a:lnTo>
                <a:lnTo>
                  <a:pt x="4320276" y="2474967"/>
                </a:lnTo>
                <a:lnTo>
                  <a:pt x="2159981" y="0"/>
                </a:lnTo>
                <a:lnTo>
                  <a:pt x="0" y="2474967"/>
                </a:lnTo>
                <a:lnTo>
                  <a:pt x="1065907" y="2474967"/>
                </a:lnTo>
                <a:lnTo>
                  <a:pt x="1260993" y="2474967"/>
                </a:lnTo>
                <a:lnTo>
                  <a:pt x="1260993" y="5087637"/>
                </a:lnTo>
                <a:lnTo>
                  <a:pt x="2619267" y="5087637"/>
                </a:lnTo>
                <a:lnTo>
                  <a:pt x="2619267" y="3715750"/>
                </a:lnTo>
                <a:lnTo>
                  <a:pt x="2521985" y="3715750"/>
                </a:lnTo>
                <a:close/>
              </a:path>
            </a:pathLst>
          </a:custGeom>
          <a:solidFill>
            <a:schemeClr val="bg2"/>
          </a:solidFill>
          <a:ln w="10468" cap="flat">
            <a:noFill/>
            <a:prstDash val="solid"/>
            <a:miter/>
          </a:ln>
        </p:spPr>
        <p:txBody>
          <a:bodyPr rtlCol="0" anchor="ctr"/>
          <a:lstStyle/>
          <a:p>
            <a:endParaRPr lang="en-US" sz="1092"/>
          </a:p>
        </p:txBody>
      </p:sp>
      <p:sp>
        <p:nvSpPr>
          <p:cNvPr id="31" name="Freeform 30">
            <a:extLst>
              <a:ext uri="{FF2B5EF4-FFF2-40B4-BE49-F238E27FC236}">
                <a16:creationId xmlns:a16="http://schemas.microsoft.com/office/drawing/2014/main" id="{0E9A12D2-8AA8-F946-B416-BCC135123F67}"/>
              </a:ext>
            </a:extLst>
          </p:cNvPr>
          <p:cNvSpPr/>
          <p:nvPr/>
        </p:nvSpPr>
        <p:spPr>
          <a:xfrm>
            <a:off x="10447563" y="0"/>
            <a:ext cx="806507" cy="1117600"/>
          </a:xfrm>
          <a:custGeom>
            <a:avLst/>
            <a:gdLst>
              <a:gd name="connsiteX0" fmla="*/ 329542 w 1329895"/>
              <a:gd name="connsiteY0" fmla="*/ 599081 h 1843005"/>
              <a:gd name="connsiteX1" fmla="*/ 389858 w 1329895"/>
              <a:gd name="connsiteY1" fmla="*/ 599081 h 1843005"/>
              <a:gd name="connsiteX2" fmla="*/ 389858 w 1329895"/>
              <a:gd name="connsiteY2" fmla="*/ 1850335 h 1843005"/>
              <a:gd name="connsiteX3" fmla="*/ 945691 w 1329895"/>
              <a:gd name="connsiteY3" fmla="*/ 1850335 h 1843005"/>
              <a:gd name="connsiteX4" fmla="*/ 945691 w 1329895"/>
              <a:gd name="connsiteY4" fmla="*/ 599081 h 1843005"/>
              <a:gd name="connsiteX5" fmla="*/ 1006008 w 1329895"/>
              <a:gd name="connsiteY5" fmla="*/ 599081 h 1843005"/>
              <a:gd name="connsiteX6" fmla="*/ 1335550 w 1329895"/>
              <a:gd name="connsiteY6" fmla="*/ 599081 h 1843005"/>
              <a:gd name="connsiteX7" fmla="*/ 812702 w 1329895"/>
              <a:gd name="connsiteY7" fmla="*/ 0 h 1843005"/>
              <a:gd name="connsiteX8" fmla="*/ 522847 w 1329895"/>
              <a:gd name="connsiteY8" fmla="*/ 0 h 1843005"/>
              <a:gd name="connsiteX9" fmla="*/ 0 w 1329895"/>
              <a:gd name="connsiteY9" fmla="*/ 599081 h 1843005"/>
              <a:gd name="connsiteX10" fmla="*/ 329542 w 1329895"/>
              <a:gd name="connsiteY10" fmla="*/ 599081 h 1843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29895" h="1843005">
                <a:moveTo>
                  <a:pt x="329542" y="599081"/>
                </a:moveTo>
                <a:lnTo>
                  <a:pt x="389858" y="599081"/>
                </a:lnTo>
                <a:lnTo>
                  <a:pt x="389858" y="1850335"/>
                </a:lnTo>
                <a:lnTo>
                  <a:pt x="945691" y="1850335"/>
                </a:lnTo>
                <a:lnTo>
                  <a:pt x="945691" y="599081"/>
                </a:lnTo>
                <a:lnTo>
                  <a:pt x="1006008" y="599081"/>
                </a:lnTo>
                <a:lnTo>
                  <a:pt x="1335550" y="599081"/>
                </a:lnTo>
                <a:lnTo>
                  <a:pt x="812702" y="0"/>
                </a:lnTo>
                <a:lnTo>
                  <a:pt x="522847" y="0"/>
                </a:lnTo>
                <a:lnTo>
                  <a:pt x="0" y="599081"/>
                </a:lnTo>
                <a:lnTo>
                  <a:pt x="329542" y="599081"/>
                </a:lnTo>
                <a:close/>
              </a:path>
            </a:pathLst>
          </a:custGeom>
          <a:solidFill>
            <a:schemeClr val="bg2"/>
          </a:solidFill>
          <a:ln w="10468" cap="flat">
            <a:noFill/>
            <a:prstDash val="solid"/>
            <a:miter/>
          </a:ln>
        </p:spPr>
        <p:txBody>
          <a:bodyPr rtlCol="0" anchor="ctr"/>
          <a:lstStyle/>
          <a:p>
            <a:endParaRPr lang="en-US" sz="1092"/>
          </a:p>
        </p:txBody>
      </p:sp>
      <p:sp>
        <p:nvSpPr>
          <p:cNvPr id="32" name="Freeform 31">
            <a:extLst>
              <a:ext uri="{FF2B5EF4-FFF2-40B4-BE49-F238E27FC236}">
                <a16:creationId xmlns:a16="http://schemas.microsoft.com/office/drawing/2014/main" id="{F3A8355C-EFE2-5143-8053-D6C8EEEE50F2}"/>
              </a:ext>
            </a:extLst>
          </p:cNvPr>
          <p:cNvSpPr/>
          <p:nvPr/>
        </p:nvSpPr>
        <p:spPr>
          <a:xfrm>
            <a:off x="10344685" y="5277803"/>
            <a:ext cx="1301841" cy="1574800"/>
          </a:xfrm>
          <a:custGeom>
            <a:avLst/>
            <a:gdLst>
              <a:gd name="connsiteX0" fmla="*/ 1622578 w 2146682"/>
              <a:gd name="connsiteY0" fmla="*/ 1233975 h 2596961"/>
              <a:gd name="connsiteX1" fmla="*/ 2154013 w 2146682"/>
              <a:gd name="connsiteY1" fmla="*/ 1233975 h 2596961"/>
              <a:gd name="connsiteX2" fmla="*/ 1077006 w 2146682"/>
              <a:gd name="connsiteY2" fmla="*/ 0 h 2596961"/>
              <a:gd name="connsiteX3" fmla="*/ 1068734 w 2146682"/>
              <a:gd name="connsiteY3" fmla="*/ 9424 h 2596961"/>
              <a:gd name="connsiteX4" fmla="*/ 0 w 2146682"/>
              <a:gd name="connsiteY4" fmla="*/ 1233975 h 2596961"/>
              <a:gd name="connsiteX5" fmla="*/ 531540 w 2146682"/>
              <a:gd name="connsiteY5" fmla="*/ 1233975 h 2596961"/>
              <a:gd name="connsiteX6" fmla="*/ 628821 w 2146682"/>
              <a:gd name="connsiteY6" fmla="*/ 1233975 h 2596961"/>
              <a:gd name="connsiteX7" fmla="*/ 628821 w 2146682"/>
              <a:gd name="connsiteY7" fmla="*/ 2605863 h 2596961"/>
              <a:gd name="connsiteX8" fmla="*/ 1525297 w 2146682"/>
              <a:gd name="connsiteY8" fmla="*/ 2605863 h 2596961"/>
              <a:gd name="connsiteX9" fmla="*/ 1525297 w 2146682"/>
              <a:gd name="connsiteY9" fmla="*/ 1233975 h 2596961"/>
              <a:gd name="connsiteX10" fmla="*/ 1622578 w 2146682"/>
              <a:gd name="connsiteY10" fmla="*/ 1233975 h 2596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46682" h="2596961">
                <a:moveTo>
                  <a:pt x="1622578" y="1233975"/>
                </a:moveTo>
                <a:lnTo>
                  <a:pt x="2154013" y="1233975"/>
                </a:lnTo>
                <a:lnTo>
                  <a:pt x="1077006" y="0"/>
                </a:lnTo>
                <a:lnTo>
                  <a:pt x="1068734" y="9424"/>
                </a:lnTo>
                <a:lnTo>
                  <a:pt x="0" y="1233975"/>
                </a:lnTo>
                <a:lnTo>
                  <a:pt x="531540" y="1233975"/>
                </a:lnTo>
                <a:lnTo>
                  <a:pt x="628821" y="1233975"/>
                </a:lnTo>
                <a:lnTo>
                  <a:pt x="628821" y="2605863"/>
                </a:lnTo>
                <a:lnTo>
                  <a:pt x="1525297" y="2605863"/>
                </a:lnTo>
                <a:lnTo>
                  <a:pt x="1525297" y="1233975"/>
                </a:lnTo>
                <a:lnTo>
                  <a:pt x="1622578" y="1233975"/>
                </a:lnTo>
                <a:close/>
              </a:path>
            </a:pathLst>
          </a:custGeom>
          <a:solidFill>
            <a:srgbClr val="12110C"/>
          </a:solidFill>
          <a:ln w="10468" cap="flat">
            <a:noFill/>
            <a:prstDash val="solid"/>
            <a:miter/>
          </a:ln>
        </p:spPr>
        <p:txBody>
          <a:bodyPr rtlCol="0" anchor="ctr"/>
          <a:lstStyle/>
          <a:p>
            <a:endParaRPr lang="en-US" sz="1092"/>
          </a:p>
        </p:txBody>
      </p:sp>
      <p:sp>
        <p:nvSpPr>
          <p:cNvPr id="33" name="Freeform 32">
            <a:extLst>
              <a:ext uri="{FF2B5EF4-FFF2-40B4-BE49-F238E27FC236}">
                <a16:creationId xmlns:a16="http://schemas.microsoft.com/office/drawing/2014/main" id="{FA439275-451E-A445-A4F8-E39227462CF3}"/>
              </a:ext>
            </a:extLst>
          </p:cNvPr>
          <p:cNvSpPr/>
          <p:nvPr/>
        </p:nvSpPr>
        <p:spPr>
          <a:xfrm>
            <a:off x="0" y="1671955"/>
            <a:ext cx="3499096" cy="5181600"/>
          </a:xfrm>
          <a:custGeom>
            <a:avLst/>
            <a:gdLst>
              <a:gd name="connsiteX0" fmla="*/ 2764613 w 5769862"/>
              <a:gd name="connsiteY0" fmla="*/ 6621939 h 8544842"/>
              <a:gd name="connsiteX1" fmla="*/ 5779916 w 5769862"/>
              <a:gd name="connsiteY1" fmla="*/ 6621939 h 8544842"/>
              <a:gd name="connsiteX2" fmla="*/ 0 w 5769862"/>
              <a:gd name="connsiteY2" fmla="*/ 0 h 8544842"/>
              <a:gd name="connsiteX3" fmla="*/ 0 w 5769862"/>
              <a:gd name="connsiteY3" fmla="*/ 8552172 h 8544842"/>
              <a:gd name="connsiteX4" fmla="*/ 2212968 w 5769862"/>
              <a:gd name="connsiteY4" fmla="*/ 8552172 h 8544842"/>
              <a:gd name="connsiteX5" fmla="*/ 2212968 w 5769862"/>
              <a:gd name="connsiteY5" fmla="*/ 6621939 h 8544842"/>
              <a:gd name="connsiteX6" fmla="*/ 2764613 w 5769862"/>
              <a:gd name="connsiteY6" fmla="*/ 6621939 h 85448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9862" h="8544842">
                <a:moveTo>
                  <a:pt x="2764613" y="6621939"/>
                </a:moveTo>
                <a:lnTo>
                  <a:pt x="5779916" y="6621939"/>
                </a:lnTo>
                <a:lnTo>
                  <a:pt x="0" y="0"/>
                </a:lnTo>
                <a:lnTo>
                  <a:pt x="0" y="8552172"/>
                </a:lnTo>
                <a:lnTo>
                  <a:pt x="2212968" y="8552172"/>
                </a:lnTo>
                <a:lnTo>
                  <a:pt x="2212968" y="6621939"/>
                </a:lnTo>
                <a:lnTo>
                  <a:pt x="2764613" y="6621939"/>
                </a:lnTo>
                <a:close/>
              </a:path>
            </a:pathLst>
          </a:custGeom>
          <a:solidFill>
            <a:schemeClr val="bg2"/>
          </a:solidFill>
          <a:ln w="10468" cap="flat">
            <a:noFill/>
            <a:prstDash val="solid"/>
            <a:miter/>
          </a:ln>
        </p:spPr>
        <p:txBody>
          <a:bodyPr rtlCol="0" anchor="ctr"/>
          <a:lstStyle/>
          <a:p>
            <a:endParaRPr lang="en-US" sz="1092"/>
          </a:p>
        </p:txBody>
      </p:sp>
      <p:sp>
        <p:nvSpPr>
          <p:cNvPr id="34" name="Freeform 33">
            <a:extLst>
              <a:ext uri="{FF2B5EF4-FFF2-40B4-BE49-F238E27FC236}">
                <a16:creationId xmlns:a16="http://schemas.microsoft.com/office/drawing/2014/main" id="{1FE3F521-71BA-6E4A-AA03-A383E4DBDDA9}"/>
              </a:ext>
            </a:extLst>
          </p:cNvPr>
          <p:cNvSpPr/>
          <p:nvPr/>
        </p:nvSpPr>
        <p:spPr>
          <a:xfrm>
            <a:off x="1777935" y="693102"/>
            <a:ext cx="984319" cy="1612900"/>
          </a:xfrm>
          <a:custGeom>
            <a:avLst/>
            <a:gdLst>
              <a:gd name="connsiteX0" fmla="*/ 0 w 1623101"/>
              <a:gd name="connsiteY0" fmla="*/ 900873 h 2659791"/>
              <a:gd name="connsiteX1" fmla="*/ 402320 w 1623101"/>
              <a:gd name="connsiteY1" fmla="*/ 900873 h 2659791"/>
              <a:gd name="connsiteX2" fmla="*/ 475935 w 1623101"/>
              <a:gd name="connsiteY2" fmla="*/ 900873 h 2659791"/>
              <a:gd name="connsiteX3" fmla="*/ 475935 w 1623101"/>
              <a:gd name="connsiteY3" fmla="*/ 2670263 h 2659791"/>
              <a:gd name="connsiteX4" fmla="*/ 1154706 w 1623101"/>
              <a:gd name="connsiteY4" fmla="*/ 2670263 h 2659791"/>
              <a:gd name="connsiteX5" fmla="*/ 1154706 w 1623101"/>
              <a:gd name="connsiteY5" fmla="*/ 900873 h 2659791"/>
              <a:gd name="connsiteX6" fmla="*/ 1228216 w 1623101"/>
              <a:gd name="connsiteY6" fmla="*/ 900873 h 2659791"/>
              <a:gd name="connsiteX7" fmla="*/ 1630641 w 1623101"/>
              <a:gd name="connsiteY7" fmla="*/ 900873 h 2659791"/>
              <a:gd name="connsiteX8" fmla="*/ 815320 w 1623101"/>
              <a:gd name="connsiteY8" fmla="*/ 0 h 2659791"/>
              <a:gd name="connsiteX9" fmla="*/ 0 w 1623101"/>
              <a:gd name="connsiteY9" fmla="*/ 900873 h 265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101" h="2659791">
                <a:moveTo>
                  <a:pt x="0" y="900873"/>
                </a:moveTo>
                <a:lnTo>
                  <a:pt x="402320" y="900873"/>
                </a:lnTo>
                <a:lnTo>
                  <a:pt x="475935" y="900873"/>
                </a:lnTo>
                <a:lnTo>
                  <a:pt x="475935" y="2670263"/>
                </a:lnTo>
                <a:lnTo>
                  <a:pt x="1154706" y="2670263"/>
                </a:lnTo>
                <a:lnTo>
                  <a:pt x="1154706" y="900873"/>
                </a:lnTo>
                <a:lnTo>
                  <a:pt x="1228216" y="900873"/>
                </a:lnTo>
                <a:lnTo>
                  <a:pt x="1630641" y="900873"/>
                </a:lnTo>
                <a:lnTo>
                  <a:pt x="815320" y="0"/>
                </a:lnTo>
                <a:lnTo>
                  <a:pt x="0" y="900873"/>
                </a:lnTo>
                <a:close/>
              </a:path>
            </a:pathLst>
          </a:custGeom>
          <a:solidFill>
            <a:srgbClr val="12110C"/>
          </a:solidFill>
          <a:ln w="10468" cap="flat">
            <a:noFill/>
            <a:prstDash val="solid"/>
            <a:miter/>
          </a:ln>
        </p:spPr>
        <p:txBody>
          <a:bodyPr rtlCol="0" anchor="ctr"/>
          <a:lstStyle/>
          <a:p>
            <a:endParaRPr lang="en-US" sz="1092"/>
          </a:p>
        </p:txBody>
      </p:sp>
      <p:pic>
        <p:nvPicPr>
          <p:cNvPr id="18" name="Graphic 17">
            <a:extLst>
              <a:ext uri="{FF2B5EF4-FFF2-40B4-BE49-F238E27FC236}">
                <a16:creationId xmlns:a16="http://schemas.microsoft.com/office/drawing/2014/main" id="{601146A2-B604-8B48-842B-0D3F2A5A7307}"/>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854923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tement Slide-2-PURPLE">
    <p:bg>
      <p:bgPr>
        <a:solidFill>
          <a:schemeClr val="accent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F7A8BEEC-C09A-5F48-9F3E-AFF3BCEE53AC}"/>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448073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7" name="Graphic 6">
            <a:extLst>
              <a:ext uri="{FF2B5EF4-FFF2-40B4-BE49-F238E27FC236}">
                <a16:creationId xmlns:a16="http://schemas.microsoft.com/office/drawing/2014/main" id="{CFDCD428-0980-AC46-B88E-E0EB8131B54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3360165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tement Slide-2-SALMON">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lvl1pPr>
            <a:lvl2pPr algn="ctr">
              <a:defRPr/>
            </a:lvl2pPr>
            <a:lvl3pPr algn="ctr">
              <a:defRPr/>
            </a:lvl3pPr>
            <a:lvl4pPr algn="ctr">
              <a:defRPr/>
            </a:lvl4pPr>
            <a:lvl5pPr algn="ctr">
              <a:defRPr/>
            </a:lvl5pPr>
          </a:lstStyle>
          <a:p>
            <a:pPr lvl="0"/>
            <a:r>
              <a:rPr lang="en-US"/>
              <a:t>Click to edit Master text styles</a:t>
            </a:r>
          </a:p>
        </p:txBody>
      </p:sp>
      <p:pic>
        <p:nvPicPr>
          <p:cNvPr id="9" name="Graphic 8">
            <a:extLst>
              <a:ext uri="{FF2B5EF4-FFF2-40B4-BE49-F238E27FC236}">
                <a16:creationId xmlns:a16="http://schemas.microsoft.com/office/drawing/2014/main" id="{12201EE3-CFD1-C042-8CEC-DB893FAF41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3008651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ement Slide-2-RED">
    <p:bg>
      <p:bgPr>
        <a:solidFill>
          <a:schemeClr val="bg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5BB5ABA8-D81B-4246-B042-F66DC8E9E83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856" cy="6858000"/>
          </a:xfrm>
          <a:prstGeom prst="rect">
            <a:avLst/>
          </a:prstGeom>
        </p:spPr>
      </p:pic>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164890" y="2210076"/>
            <a:ext cx="5862221" cy="988091"/>
          </a:xfrm>
          <a:prstGeom prst="rect">
            <a:avLst/>
          </a:prstGeom>
        </p:spPr>
        <p:txBody>
          <a:bodyPr wrap="square" anchor="t" anchorCtr="0">
            <a:spAutoFit/>
          </a:bodyPr>
          <a:lstStyle>
            <a:lvl1pPr algn="ctr">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177969" y="3712022"/>
            <a:ext cx="5911156" cy="2566814"/>
          </a:xfrm>
          <a:prstGeom prst="rect">
            <a:avLst/>
          </a:prstGeom>
        </p:spPr>
        <p:txBody>
          <a:bodyPr/>
          <a:lstStyle>
            <a:lvl1pPr marL="0" indent="0" algn="ctr">
              <a:buNone/>
              <a:defRPr>
                <a:solidFill>
                  <a:schemeClr val="bg1"/>
                </a:solidFill>
              </a:defRPr>
            </a:lvl1pPr>
            <a:lvl2pPr algn="ctr">
              <a:defRPr/>
            </a:lvl2pPr>
            <a:lvl3pPr algn="ctr">
              <a:defRPr/>
            </a:lvl3pPr>
            <a:lvl4pPr algn="ctr">
              <a:defRPr/>
            </a:lvl4pPr>
            <a:lvl5pPr algn="ctr">
              <a:defRPr/>
            </a:lvl5pPr>
          </a:lstStyle>
          <a:p>
            <a:pPr lvl="0"/>
            <a:r>
              <a:rPr lang="en-US"/>
              <a:t>Click to edit Master text styles</a:t>
            </a:r>
          </a:p>
        </p:txBody>
      </p:sp>
      <p:pic>
        <p:nvPicPr>
          <p:cNvPr id="10" name="Graphic 9">
            <a:extLst>
              <a:ext uri="{FF2B5EF4-FFF2-40B4-BE49-F238E27FC236}">
                <a16:creationId xmlns:a16="http://schemas.microsoft.com/office/drawing/2014/main" id="{8C4D7415-6AAE-5741-80B4-D9F354A6C5C5}"/>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19111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0-50-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37936280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50-50-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bg1"/>
                </a:solidFill>
              </a:defRPr>
            </a:lvl1pPr>
            <a:lvl2pPr algn="l">
              <a:defRPr>
                <a:solidFill>
                  <a:schemeClr val="bg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a:p>
            <a:pPr lvl="1"/>
            <a:r>
              <a:rPr lang="en-US"/>
              <a:t>Level 2</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pic>
        <p:nvPicPr>
          <p:cNvPr id="10" name="Graphic 9">
            <a:extLst>
              <a:ext uri="{FF2B5EF4-FFF2-40B4-BE49-F238E27FC236}">
                <a16:creationId xmlns:a16="http://schemas.microsoft.com/office/drawing/2014/main" id="{CB538677-DBDA-1C42-BE94-3729D5FA139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9403199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0-50-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2" y="938800"/>
            <a:ext cx="5472298"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24" name="Text Placeholder 23">
            <a:extLst>
              <a:ext uri="{FF2B5EF4-FFF2-40B4-BE49-F238E27FC236}">
                <a16:creationId xmlns:a16="http://schemas.microsoft.com/office/drawing/2014/main" id="{3BB56597-2F0F-DB40-8626-0EC191398E54}"/>
              </a:ext>
            </a:extLst>
          </p:cNvPr>
          <p:cNvSpPr>
            <a:spLocks noGrp="1"/>
          </p:cNvSpPr>
          <p:nvPr>
            <p:ph type="body" sz="quarter" idx="10"/>
          </p:nvPr>
        </p:nvSpPr>
        <p:spPr>
          <a:xfrm>
            <a:off x="357971" y="1845680"/>
            <a:ext cx="5451089" cy="3726298"/>
          </a:xfrm>
          <a:prstGeom prst="rect">
            <a:avLst/>
          </a:prstGeom>
        </p:spPr>
        <p:txBody>
          <a:bodyPr/>
          <a:lstStyle>
            <a:lvl1pPr algn="l">
              <a:defRPr>
                <a:solidFill>
                  <a:schemeClr val="tx1"/>
                </a:solidFill>
              </a:defRPr>
            </a:lvl1pPr>
            <a:lvl2pPr algn="l">
              <a:defRPr>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a:t>Click to edit Master text styles</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6044810" cy="6858000"/>
          </a:xfrm>
          <a:prstGeom prst="rect">
            <a:avLst/>
          </a:prstGeom>
          <a:solidFill>
            <a:schemeClr val="tx1"/>
          </a:solidFill>
        </p:spPr>
        <p:txBody>
          <a:bodyPr/>
          <a:lstStyle/>
          <a:p>
            <a:endParaRPr lang="en-US"/>
          </a:p>
        </p:txBody>
      </p:sp>
    </p:spTree>
    <p:extLst>
      <p:ext uri="{BB962C8B-B14F-4D97-AF65-F5344CB8AC3E}">
        <p14:creationId xmlns:p14="http://schemas.microsoft.com/office/powerpoint/2010/main" val="1875325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ntent 2 images-RED">
    <p:bg>
      <p:bgPr>
        <a:solidFill>
          <a:schemeClr val="bg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bg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bg1"/>
                </a:solidFill>
              </a:defRPr>
            </a:lvl1pPr>
            <a:lvl2pPr algn="l">
              <a:defRPr>
                <a:solidFill>
                  <a:schemeClr val="bg1"/>
                </a:solidFill>
              </a:defRPr>
            </a:lvl2pPr>
            <a:lvl3pPr algn="l">
              <a:defRPr/>
            </a:lvl3pPr>
            <a:lvl4pPr algn="l">
              <a:defRPr/>
            </a:lvl4pPr>
            <a:lvl5pPr algn="l">
              <a:defRPr/>
            </a:lvl5pPr>
          </a:lstStyle>
          <a:p>
            <a:pPr lvl="0"/>
            <a:r>
              <a:rPr lang="en-US"/>
              <a:t>Click to edit Master text styles</a:t>
            </a:r>
          </a:p>
          <a:p>
            <a:pPr lvl="1"/>
            <a:r>
              <a:rPr lang="en-US"/>
              <a:t>Level 2</a:t>
            </a:r>
          </a:p>
        </p:txBody>
      </p:sp>
      <p:pic>
        <p:nvPicPr>
          <p:cNvPr id="11" name="Graphic 10">
            <a:extLst>
              <a:ext uri="{FF2B5EF4-FFF2-40B4-BE49-F238E27FC236}">
                <a16:creationId xmlns:a16="http://schemas.microsoft.com/office/drawing/2014/main" id="{CBF521F7-936E-5449-9215-F252ACF94EF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37734300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2 images-SALMON">
    <p:bg>
      <p:bgPr>
        <a:solidFill>
          <a:schemeClr val="tx2"/>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solidFill>
                  <a:schemeClr val="tx1"/>
                </a:solidFill>
              </a:defRPr>
            </a:lvl1pPr>
            <a:lvl2pPr algn="l">
              <a:defRPr>
                <a:solidFill>
                  <a:schemeClr val="tx1"/>
                </a:solidFil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18462783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2 images-WHIT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1CBF22C-B04F-5943-BA77-33E7CB541057}"/>
              </a:ext>
            </a:extLst>
          </p:cNvPr>
          <p:cNvSpPr>
            <a:spLocks noGrp="1"/>
          </p:cNvSpPr>
          <p:nvPr>
            <p:ph type="title"/>
          </p:nvPr>
        </p:nvSpPr>
        <p:spPr>
          <a:xfrm>
            <a:off x="344893" y="587304"/>
            <a:ext cx="5385684" cy="988091"/>
          </a:xfrm>
          <a:prstGeom prst="rect">
            <a:avLst/>
          </a:prstGeom>
        </p:spPr>
        <p:txBody>
          <a:bodyPr wrap="square" anchor="t" anchorCtr="0">
            <a:spAutoFit/>
          </a:bodyPr>
          <a:lstStyle>
            <a:lvl1pPr algn="l">
              <a:defRPr sz="3638" cap="all" baseline="0">
                <a:solidFill>
                  <a:schemeClr val="tx1"/>
                </a:solidFill>
              </a:defRPr>
            </a:lvl1pPr>
          </a:lstStyle>
          <a:p>
            <a:r>
              <a:rPr lang="en-US"/>
              <a:t>Click to edit Master title style</a:t>
            </a:r>
          </a:p>
        </p:txBody>
      </p:sp>
      <p:sp>
        <p:nvSpPr>
          <p:cNvPr id="6" name="Picture Placeholder 5">
            <a:extLst>
              <a:ext uri="{FF2B5EF4-FFF2-40B4-BE49-F238E27FC236}">
                <a16:creationId xmlns:a16="http://schemas.microsoft.com/office/drawing/2014/main" id="{72CB6C54-2D4D-7C45-916E-0991A4CF99DA}"/>
              </a:ext>
            </a:extLst>
          </p:cNvPr>
          <p:cNvSpPr>
            <a:spLocks noGrp="1"/>
          </p:cNvSpPr>
          <p:nvPr>
            <p:ph type="pic" sz="quarter" idx="11"/>
          </p:nvPr>
        </p:nvSpPr>
        <p:spPr>
          <a:xfrm>
            <a:off x="6147190" y="0"/>
            <a:ext cx="5674160" cy="3428038"/>
          </a:xfrm>
          <a:prstGeom prst="rect">
            <a:avLst/>
          </a:prstGeom>
          <a:solidFill>
            <a:schemeClr val="tx1"/>
          </a:solidFill>
        </p:spPr>
        <p:txBody>
          <a:bodyPr/>
          <a:lstStyle/>
          <a:p>
            <a:endParaRPr lang="en-US"/>
          </a:p>
        </p:txBody>
      </p:sp>
      <p:sp>
        <p:nvSpPr>
          <p:cNvPr id="23" name="Picture Placeholder 5">
            <a:extLst>
              <a:ext uri="{FF2B5EF4-FFF2-40B4-BE49-F238E27FC236}">
                <a16:creationId xmlns:a16="http://schemas.microsoft.com/office/drawing/2014/main" id="{F3FA338B-4E36-134F-8E4C-F4C8E589D7B3}"/>
              </a:ext>
            </a:extLst>
          </p:cNvPr>
          <p:cNvSpPr>
            <a:spLocks noGrp="1"/>
          </p:cNvSpPr>
          <p:nvPr>
            <p:ph type="pic" sz="quarter" idx="12"/>
          </p:nvPr>
        </p:nvSpPr>
        <p:spPr>
          <a:xfrm>
            <a:off x="6147190" y="3798662"/>
            <a:ext cx="5674160" cy="3059338"/>
          </a:xfrm>
          <a:prstGeom prst="rect">
            <a:avLst/>
          </a:prstGeom>
          <a:solidFill>
            <a:schemeClr val="tx1"/>
          </a:solidFill>
        </p:spPr>
        <p:txBody>
          <a:bodyPr/>
          <a:lstStyle/>
          <a:p>
            <a:endParaRPr lang="en-US"/>
          </a:p>
        </p:txBody>
      </p:sp>
      <p:sp>
        <p:nvSpPr>
          <p:cNvPr id="5" name="Text Placeholder 4">
            <a:extLst>
              <a:ext uri="{FF2B5EF4-FFF2-40B4-BE49-F238E27FC236}">
                <a16:creationId xmlns:a16="http://schemas.microsoft.com/office/drawing/2014/main" id="{C6383B7E-B4AC-144A-91FB-F47B5B2B8E8F}"/>
              </a:ext>
            </a:extLst>
          </p:cNvPr>
          <p:cNvSpPr>
            <a:spLocks noGrp="1"/>
          </p:cNvSpPr>
          <p:nvPr>
            <p:ph type="body" sz="quarter" idx="13"/>
          </p:nvPr>
        </p:nvSpPr>
        <p:spPr>
          <a:xfrm>
            <a:off x="344892" y="2244927"/>
            <a:ext cx="5430792" cy="3726463"/>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Level 2</a:t>
            </a:r>
          </a:p>
        </p:txBody>
      </p:sp>
    </p:spTree>
    <p:extLst>
      <p:ext uri="{BB962C8B-B14F-4D97-AF65-F5344CB8AC3E}">
        <p14:creationId xmlns:p14="http://schemas.microsoft.com/office/powerpoint/2010/main" val="339483251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 Boxes-PURPLE">
    <p:bg>
      <p:bgPr>
        <a:solidFill>
          <a:schemeClr val="accent1"/>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05469649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 Boxes-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0767504"/>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7" name="object 7">
            <a:extLst>
              <a:ext uri="{FF2B5EF4-FFF2-40B4-BE49-F238E27FC236}">
                <a16:creationId xmlns:a16="http://schemas.microsoft.com/office/drawing/2014/main" id="{6BF66E18-254C-2B41-AF14-7577657B479D}"/>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13" name="Graphic 12">
            <a:extLst>
              <a:ext uri="{FF2B5EF4-FFF2-40B4-BE49-F238E27FC236}">
                <a16:creationId xmlns:a16="http://schemas.microsoft.com/office/drawing/2014/main" id="{1659B901-2304-9F48-B032-1AE530610C9E}"/>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0998" y="5987121"/>
            <a:ext cx="783244" cy="489493"/>
          </a:xfrm>
          <a:prstGeom prst="rect">
            <a:avLst/>
          </a:prstGeom>
        </p:spPr>
      </p:pic>
    </p:spTree>
    <p:extLst>
      <p:ext uri="{BB962C8B-B14F-4D97-AF65-F5344CB8AC3E}">
        <p14:creationId xmlns:p14="http://schemas.microsoft.com/office/powerpoint/2010/main" val="42302345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 Boxes-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481"/>
            <a:ext cx="12192000" cy="6857519"/>
          </a:xfrm>
          <a:prstGeom prst="rect">
            <a:avLst/>
          </a:prstGeom>
        </p:spPr>
      </p:pic>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
        <p:nvSpPr>
          <p:cNvPr id="5" name="object 3">
            <a:extLst>
              <a:ext uri="{FF2B5EF4-FFF2-40B4-BE49-F238E27FC236}">
                <a16:creationId xmlns:a16="http://schemas.microsoft.com/office/drawing/2014/main" id="{D99DE854-8C80-0747-8E4A-71FE402221E4}"/>
              </a:ext>
            </a:extLst>
          </p:cNvPr>
          <p:cNvSpPr/>
          <p:nvPr userDrawn="1"/>
        </p:nvSpPr>
        <p:spPr>
          <a:xfrm>
            <a:off x="1676376"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6" name="object 4">
            <a:extLst>
              <a:ext uri="{FF2B5EF4-FFF2-40B4-BE49-F238E27FC236}">
                <a16:creationId xmlns:a16="http://schemas.microsoft.com/office/drawing/2014/main" id="{44F8B23B-D805-9649-9556-CF3592009338}"/>
              </a:ext>
            </a:extLst>
          </p:cNvPr>
          <p:cNvSpPr/>
          <p:nvPr userDrawn="1"/>
        </p:nvSpPr>
        <p:spPr>
          <a:xfrm>
            <a:off x="4786084"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7" name="object 5">
            <a:extLst>
              <a:ext uri="{FF2B5EF4-FFF2-40B4-BE49-F238E27FC236}">
                <a16:creationId xmlns:a16="http://schemas.microsoft.com/office/drawing/2014/main" id="{E8C59653-C1B1-CD4C-AA02-94DC5C15ACB1}"/>
              </a:ext>
            </a:extLst>
          </p:cNvPr>
          <p:cNvSpPr/>
          <p:nvPr userDrawn="1"/>
        </p:nvSpPr>
        <p:spPr>
          <a:xfrm>
            <a:off x="7891233" y="1571515"/>
            <a:ext cx="2620163" cy="3714718"/>
          </a:xfrm>
          <a:custGeom>
            <a:avLst/>
            <a:gdLst/>
            <a:ahLst/>
            <a:cxnLst/>
            <a:rect l="l" t="t" r="r" b="b"/>
            <a:pathLst>
              <a:path w="4320540" h="6125845">
                <a:moveTo>
                  <a:pt x="0" y="6125467"/>
                </a:moveTo>
                <a:lnTo>
                  <a:pt x="4320004" y="6125467"/>
                </a:lnTo>
                <a:lnTo>
                  <a:pt x="4320004" y="0"/>
                </a:lnTo>
                <a:lnTo>
                  <a:pt x="0" y="0"/>
                </a:lnTo>
                <a:lnTo>
                  <a:pt x="0" y="6125467"/>
                </a:lnTo>
                <a:close/>
              </a:path>
            </a:pathLst>
          </a:custGeom>
          <a:solidFill>
            <a:srgbClr val="FFFFFF"/>
          </a:solidFill>
        </p:spPr>
        <p:txBody>
          <a:bodyPr wrap="square" lIns="0" tIns="0" rIns="0" bIns="0" rtlCol="0"/>
          <a:lstStyle/>
          <a:p>
            <a:endParaRPr sz="1092"/>
          </a:p>
        </p:txBody>
      </p:sp>
      <p:sp>
        <p:nvSpPr>
          <p:cNvPr id="10" name="object 12">
            <a:extLst>
              <a:ext uri="{FF2B5EF4-FFF2-40B4-BE49-F238E27FC236}">
                <a16:creationId xmlns:a16="http://schemas.microsoft.com/office/drawing/2014/main" id="{8C5FA84E-30CE-1142-A22A-A5A056B7EF24}"/>
              </a:ext>
            </a:extLst>
          </p:cNvPr>
          <p:cNvSpPr/>
          <p:nvPr userDrawn="1"/>
        </p:nvSpPr>
        <p:spPr>
          <a:xfrm>
            <a:off x="3951569" y="4865841"/>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1" name="object 13">
            <a:extLst>
              <a:ext uri="{FF2B5EF4-FFF2-40B4-BE49-F238E27FC236}">
                <a16:creationId xmlns:a16="http://schemas.microsoft.com/office/drawing/2014/main" id="{A3B3471A-BA51-9B43-B8F8-9D918B7E72CF}"/>
              </a:ext>
            </a:extLst>
          </p:cNvPr>
          <p:cNvSpPr/>
          <p:nvPr userDrawn="1"/>
        </p:nvSpPr>
        <p:spPr>
          <a:xfrm>
            <a:off x="3845791" y="4865841"/>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4" name="object 14">
            <a:extLst>
              <a:ext uri="{FF2B5EF4-FFF2-40B4-BE49-F238E27FC236}">
                <a16:creationId xmlns:a16="http://schemas.microsoft.com/office/drawing/2014/main" id="{6D0F191F-886E-C340-AB29-7EE5300E2D29}"/>
              </a:ext>
            </a:extLst>
          </p:cNvPr>
          <p:cNvSpPr/>
          <p:nvPr userDrawn="1"/>
        </p:nvSpPr>
        <p:spPr>
          <a:xfrm>
            <a:off x="705671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5" name="object 15">
            <a:extLst>
              <a:ext uri="{FF2B5EF4-FFF2-40B4-BE49-F238E27FC236}">
                <a16:creationId xmlns:a16="http://schemas.microsoft.com/office/drawing/2014/main" id="{515ED2BB-5D2B-EE4D-BED4-9A2892DE8C37}"/>
              </a:ext>
            </a:extLst>
          </p:cNvPr>
          <p:cNvSpPr/>
          <p:nvPr userDrawn="1"/>
        </p:nvSpPr>
        <p:spPr>
          <a:xfrm>
            <a:off x="6950941" y="4864254"/>
            <a:ext cx="205254" cy="232194"/>
          </a:xfrm>
          <a:custGeom>
            <a:avLst/>
            <a:gdLst/>
            <a:ahLst/>
            <a:cxnLst/>
            <a:rect l="l" t="t" r="r" b="b"/>
            <a:pathLst>
              <a:path w="338454"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16" name="object 16">
            <a:extLst>
              <a:ext uri="{FF2B5EF4-FFF2-40B4-BE49-F238E27FC236}">
                <a16:creationId xmlns:a16="http://schemas.microsoft.com/office/drawing/2014/main" id="{61071F40-C907-1B49-8A9D-CC623013DF4E}"/>
              </a:ext>
            </a:extLst>
          </p:cNvPr>
          <p:cNvSpPr/>
          <p:nvPr userDrawn="1"/>
        </p:nvSpPr>
        <p:spPr>
          <a:xfrm>
            <a:off x="10161869" y="4864254"/>
            <a:ext cx="194086" cy="95881"/>
          </a:xfrm>
          <a:custGeom>
            <a:avLst/>
            <a:gdLst/>
            <a:ahLst/>
            <a:cxnLst/>
            <a:rect l="l" t="t" r="r" b="b"/>
            <a:pathLst>
              <a:path w="320040" h="158115">
                <a:moveTo>
                  <a:pt x="319623" y="157890"/>
                </a:moveTo>
                <a:lnTo>
                  <a:pt x="163502" y="0"/>
                </a:lnTo>
                <a:lnTo>
                  <a:pt x="0" y="156257"/>
                </a:lnTo>
              </a:path>
            </a:pathLst>
          </a:custGeom>
          <a:ln w="34763">
            <a:solidFill>
              <a:srgbClr val="000000"/>
            </a:solidFill>
          </a:ln>
        </p:spPr>
        <p:txBody>
          <a:bodyPr wrap="square" lIns="0" tIns="0" rIns="0" bIns="0" rtlCol="0"/>
          <a:lstStyle/>
          <a:p>
            <a:endParaRPr sz="1092"/>
          </a:p>
        </p:txBody>
      </p:sp>
      <p:sp>
        <p:nvSpPr>
          <p:cNvPr id="17" name="object 17">
            <a:extLst>
              <a:ext uri="{FF2B5EF4-FFF2-40B4-BE49-F238E27FC236}">
                <a16:creationId xmlns:a16="http://schemas.microsoft.com/office/drawing/2014/main" id="{6FF9AC17-8359-ED41-AEB5-839218965630}"/>
              </a:ext>
            </a:extLst>
          </p:cNvPr>
          <p:cNvSpPr/>
          <p:nvPr userDrawn="1"/>
        </p:nvSpPr>
        <p:spPr>
          <a:xfrm>
            <a:off x="10056091" y="4864254"/>
            <a:ext cx="205254" cy="232194"/>
          </a:xfrm>
          <a:custGeom>
            <a:avLst/>
            <a:gdLst/>
            <a:ahLst/>
            <a:cxnLst/>
            <a:rect l="l" t="t" r="r" b="b"/>
            <a:pathLst>
              <a:path w="338455" h="382904">
                <a:moveTo>
                  <a:pt x="0" y="382794"/>
                </a:moveTo>
                <a:lnTo>
                  <a:pt x="335298" y="382794"/>
                </a:lnTo>
                <a:lnTo>
                  <a:pt x="337926" y="0"/>
                </a:lnTo>
              </a:path>
            </a:pathLst>
          </a:custGeom>
          <a:ln w="34763">
            <a:solidFill>
              <a:srgbClr val="000000"/>
            </a:solidFill>
          </a:ln>
        </p:spPr>
        <p:txBody>
          <a:bodyPr wrap="square" lIns="0" tIns="0" rIns="0" bIns="0" rtlCol="0"/>
          <a:lstStyle/>
          <a:p>
            <a:endParaRPr sz="1092"/>
          </a:p>
        </p:txBody>
      </p:sp>
      <p:sp>
        <p:nvSpPr>
          <p:cNvPr id="23" name="Text Placeholder 2">
            <a:extLst>
              <a:ext uri="{FF2B5EF4-FFF2-40B4-BE49-F238E27FC236}">
                <a16:creationId xmlns:a16="http://schemas.microsoft.com/office/drawing/2014/main" id="{4FCA99AB-E060-DF46-BE98-B5B525F32572}"/>
              </a:ext>
            </a:extLst>
          </p:cNvPr>
          <p:cNvSpPr>
            <a:spLocks noGrp="1"/>
          </p:cNvSpPr>
          <p:nvPr>
            <p:ph type="body" sz="quarter" idx="11"/>
          </p:nvPr>
        </p:nvSpPr>
        <p:spPr>
          <a:xfrm>
            <a:off x="5019814"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5" name="Text Placeholder 2">
            <a:extLst>
              <a:ext uri="{FF2B5EF4-FFF2-40B4-BE49-F238E27FC236}">
                <a16:creationId xmlns:a16="http://schemas.microsoft.com/office/drawing/2014/main" id="{49F1B2A6-C651-C340-BC66-BFA5452221F7}"/>
              </a:ext>
            </a:extLst>
          </p:cNvPr>
          <p:cNvSpPr>
            <a:spLocks noGrp="1"/>
          </p:cNvSpPr>
          <p:nvPr>
            <p:ph type="body" sz="quarter" idx="12"/>
          </p:nvPr>
        </p:nvSpPr>
        <p:spPr>
          <a:xfrm>
            <a:off x="8085317" y="2409661"/>
            <a:ext cx="2076552" cy="2550474"/>
          </a:xfrm>
        </p:spPr>
        <p:txBody>
          <a:bodyPr>
            <a:normAutofit/>
          </a:bodyPr>
          <a:lstStyle>
            <a:lvl1pPr marL="107818" indent="-107818" algn="l">
              <a:defRPr lang="en-US" sz="970" b="0" i="0" kern="1200" spc="3" dirty="0" smtClean="0">
                <a:solidFill>
                  <a:schemeClr val="tx1"/>
                </a:solidFill>
                <a:latin typeface="Courier" pitchFamily="2" charset="0"/>
                <a:ea typeface="+mn-ea"/>
                <a:cs typeface="Courier New"/>
              </a:defRPr>
            </a:lvl1pPr>
            <a:lvl2pPr algn="l">
              <a:defRPr sz="970"/>
            </a:lvl2pPr>
            <a:lvl3pPr algn="l">
              <a:defRPr sz="970"/>
            </a:lvl3pPr>
            <a:lvl4pPr algn="l">
              <a:defRPr sz="970"/>
            </a:lvl4pPr>
            <a:lvl5pPr algn="l">
              <a:defRPr sz="970"/>
            </a:lvl5pPr>
          </a:lstStyle>
          <a:p>
            <a:pPr marL="107818" lvl="0" indent="-107818" algn="l">
              <a:lnSpc>
                <a:spcPct val="120000"/>
              </a:lnSpc>
              <a:spcBef>
                <a:spcPts val="0"/>
              </a:spcBef>
              <a:spcAft>
                <a:spcPts val="364"/>
              </a:spcAft>
              <a:buFont typeface="Arial" panose="020B0604020202020204" pitchFamily="34" charset="0"/>
              <a:buChar char="•"/>
              <a:tabLst/>
            </a:pPr>
            <a:r>
              <a:rPr lang="en-US"/>
              <a:t>Click to edit Master text styles</a:t>
            </a:r>
          </a:p>
          <a:p>
            <a:pPr lvl="1"/>
            <a:r>
              <a:rPr lang="en-US"/>
              <a:t>Second level</a:t>
            </a:r>
          </a:p>
        </p:txBody>
      </p:sp>
      <p:sp>
        <p:nvSpPr>
          <p:cNvPr id="26" name="Text Placeholder 2">
            <a:extLst>
              <a:ext uri="{FF2B5EF4-FFF2-40B4-BE49-F238E27FC236}">
                <a16:creationId xmlns:a16="http://schemas.microsoft.com/office/drawing/2014/main" id="{D2E5BEA0-EDF8-CF40-A14C-DDB5BEA0234D}"/>
              </a:ext>
            </a:extLst>
          </p:cNvPr>
          <p:cNvSpPr>
            <a:spLocks noGrp="1"/>
          </p:cNvSpPr>
          <p:nvPr>
            <p:ph type="body" sz="quarter" idx="10"/>
          </p:nvPr>
        </p:nvSpPr>
        <p:spPr>
          <a:xfrm>
            <a:off x="1925338" y="2409661"/>
            <a:ext cx="2076552" cy="2550474"/>
          </a:xfrm>
        </p:spPr>
        <p:txBody>
          <a:bodyPr>
            <a:normAutofit/>
          </a:bodyPr>
          <a:lstStyle>
            <a:lvl1pPr algn="l">
              <a:lnSpc>
                <a:spcPct val="120000"/>
              </a:lnSpc>
              <a:spcAft>
                <a:spcPts val="364"/>
              </a:spcAft>
              <a:defRPr sz="970"/>
            </a:lvl1pPr>
            <a:lvl2pPr algn="l">
              <a:defRPr sz="970"/>
            </a:lvl2pPr>
            <a:lvl3pPr algn="l">
              <a:defRPr sz="970"/>
            </a:lvl3pPr>
            <a:lvl4pPr algn="l">
              <a:defRPr sz="970"/>
            </a:lvl4pPr>
            <a:lvl5pPr algn="l">
              <a:defRPr sz="970"/>
            </a:lvl5pPr>
          </a:lstStyle>
          <a:p>
            <a:pPr lvl="0"/>
            <a:r>
              <a:rPr lang="en-US"/>
              <a:t>Click to edit Master text styles</a:t>
            </a:r>
          </a:p>
          <a:p>
            <a:pPr lvl="1"/>
            <a:r>
              <a:rPr lang="en-US"/>
              <a:t>Second level</a:t>
            </a:r>
          </a:p>
        </p:txBody>
      </p:sp>
      <p:sp>
        <p:nvSpPr>
          <p:cNvPr id="35" name="Text Placeholder 34">
            <a:extLst>
              <a:ext uri="{FF2B5EF4-FFF2-40B4-BE49-F238E27FC236}">
                <a16:creationId xmlns:a16="http://schemas.microsoft.com/office/drawing/2014/main" id="{DBF51A22-E511-B14D-8F82-88F78F7C6366}"/>
              </a:ext>
            </a:extLst>
          </p:cNvPr>
          <p:cNvSpPr>
            <a:spLocks noGrp="1"/>
          </p:cNvSpPr>
          <p:nvPr>
            <p:ph type="body" sz="quarter" idx="17"/>
          </p:nvPr>
        </p:nvSpPr>
        <p:spPr>
          <a:xfrm>
            <a:off x="1925338"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6" name="Text Placeholder 34">
            <a:extLst>
              <a:ext uri="{FF2B5EF4-FFF2-40B4-BE49-F238E27FC236}">
                <a16:creationId xmlns:a16="http://schemas.microsoft.com/office/drawing/2014/main" id="{3235B84F-1482-5446-945C-4C9E97B563E8}"/>
              </a:ext>
            </a:extLst>
          </p:cNvPr>
          <p:cNvSpPr>
            <a:spLocks noGrp="1"/>
          </p:cNvSpPr>
          <p:nvPr>
            <p:ph type="body" sz="quarter" idx="18"/>
          </p:nvPr>
        </p:nvSpPr>
        <p:spPr>
          <a:xfrm>
            <a:off x="5015763"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
        <p:nvSpPr>
          <p:cNvPr id="37" name="Text Placeholder 34">
            <a:extLst>
              <a:ext uri="{FF2B5EF4-FFF2-40B4-BE49-F238E27FC236}">
                <a16:creationId xmlns:a16="http://schemas.microsoft.com/office/drawing/2014/main" id="{CBB54BF2-5077-E14A-8B00-52FA94EBC036}"/>
              </a:ext>
            </a:extLst>
          </p:cNvPr>
          <p:cNvSpPr>
            <a:spLocks noGrp="1"/>
          </p:cNvSpPr>
          <p:nvPr>
            <p:ph type="body" sz="quarter" idx="19"/>
          </p:nvPr>
        </p:nvSpPr>
        <p:spPr>
          <a:xfrm>
            <a:off x="8087496" y="1871414"/>
            <a:ext cx="2220053" cy="673863"/>
          </a:xfrm>
        </p:spPr>
        <p:txBody>
          <a:bodyPr/>
          <a:lstStyle>
            <a:lvl1pPr marL="0" indent="0" algn="l">
              <a:lnSpc>
                <a:spcPct val="80000"/>
              </a:lnSpc>
              <a:spcAft>
                <a:spcPts val="0"/>
              </a:spcAft>
              <a:buNone/>
              <a:defRPr sz="1637" b="1" i="1" cap="all" baseline="0">
                <a:latin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1807075638"/>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only-RED">
    <p:bg>
      <p:bgPr>
        <a:solidFill>
          <a:schemeClr val="bg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bg1"/>
                </a:solidFill>
              </a:defRPr>
            </a:lvl1pPr>
          </a:lstStyle>
          <a:p>
            <a:r>
              <a:rPr lang="en-US"/>
              <a:t>Click to edit Master title style</a:t>
            </a:r>
          </a:p>
        </p:txBody>
      </p:sp>
      <p:pic>
        <p:nvPicPr>
          <p:cNvPr id="9" name="Graphic 8">
            <a:extLst>
              <a:ext uri="{FF2B5EF4-FFF2-40B4-BE49-F238E27FC236}">
                <a16:creationId xmlns:a16="http://schemas.microsoft.com/office/drawing/2014/main" id="{421F3F7A-45EF-D643-B67D-5BFF6C8D3FF4}"/>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380999" y="6225176"/>
            <a:ext cx="402328" cy="251437"/>
          </a:xfrm>
          <a:prstGeom prst="rect">
            <a:avLst/>
          </a:prstGeom>
        </p:spPr>
      </p:pic>
    </p:spTree>
    <p:extLst>
      <p:ext uri="{BB962C8B-B14F-4D97-AF65-F5344CB8AC3E}">
        <p14:creationId xmlns:p14="http://schemas.microsoft.com/office/powerpoint/2010/main" val="2973240227"/>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SALMON">
    <p:bg>
      <p:bgPr>
        <a:solidFill>
          <a:schemeClr val="tx2"/>
        </a:solidFill>
        <a:effectLst/>
      </p:bgPr>
    </p:bg>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2FB2EAF-31DF-6840-B8F3-F292F3D56FB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90" y="0"/>
            <a:ext cx="12192000" cy="6857519"/>
          </a:xfrm>
          <a:prstGeom prst="rect">
            <a:avLst/>
          </a:prstGeom>
        </p:spPr>
      </p:pic>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1675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Tree>
    <p:extLst>
      <p:ext uri="{BB962C8B-B14F-4D97-AF65-F5344CB8AC3E}">
        <p14:creationId xmlns:p14="http://schemas.microsoft.com/office/powerpoint/2010/main" val="4208717619"/>
      </p:ext>
    </p:extLst>
  </p:cSld>
  <p:clrMapOvr>
    <a:masterClrMapping/>
  </p:clrMapOvr>
  <p:extLst>
    <p:ext uri="{DCECCB84-F9BA-43D5-87BE-67443E8EF086}">
      <p15:sldGuideLst xmlns:p15="http://schemas.microsoft.com/office/powerpoint/2012/main">
        <p15:guide id="1" orient="horz" pos="3562">
          <p15:clr>
            <a:srgbClr val="FBAE40"/>
          </p15:clr>
        </p15:guide>
        <p15:guide id="2" pos="6332">
          <p15:clr>
            <a:srgbClr val="FBAE40"/>
          </p15:clr>
        </p15:guide>
        <p15:guide id="3" pos="1252">
          <p15:clr>
            <a:srgbClr val="FBAE40"/>
          </p15:clr>
        </p15:guide>
        <p15:guide id="4" pos="1134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only-white">
    <p:spTree>
      <p:nvGrpSpPr>
        <p:cNvPr id="1" name=""/>
        <p:cNvGrpSpPr/>
        <p:nvPr/>
      </p:nvGrpSpPr>
      <p:grpSpPr>
        <a:xfrm>
          <a:off x="0" y="0"/>
          <a:ext cx="0" cy="0"/>
          <a:chOff x="0" y="0"/>
          <a:chExt cx="0" cy="0"/>
        </a:xfrm>
      </p:grpSpPr>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2468692438"/>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mp; Body copy">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E9451337-8FF4-EF4E-8A46-6E0A5F3F01D6}"/>
              </a:ext>
            </a:extLst>
          </p:cNvPr>
          <p:cNvSpPr>
            <a:spLocks noGrp="1"/>
          </p:cNvSpPr>
          <p:nvPr>
            <p:ph type="title"/>
          </p:nvPr>
        </p:nvSpPr>
        <p:spPr>
          <a:xfrm>
            <a:off x="1204443" y="1038332"/>
            <a:ext cx="9768765"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sp>
        <p:nvSpPr>
          <p:cNvPr id="9" name="Content Placeholder 8">
            <a:extLst>
              <a:ext uri="{FF2B5EF4-FFF2-40B4-BE49-F238E27FC236}">
                <a16:creationId xmlns:a16="http://schemas.microsoft.com/office/drawing/2014/main" id="{AB491DB7-69A3-B84A-82AC-7B7CD0BFD783}"/>
              </a:ext>
            </a:extLst>
          </p:cNvPr>
          <p:cNvSpPr>
            <a:spLocks noGrp="1"/>
          </p:cNvSpPr>
          <p:nvPr>
            <p:ph sz="quarter" idx="10"/>
          </p:nvPr>
        </p:nvSpPr>
        <p:spPr>
          <a:xfrm>
            <a:off x="1183194" y="1542184"/>
            <a:ext cx="9789991" cy="4934602"/>
          </a:xfrm>
        </p:spPr>
        <p:txBody>
          <a:bodyP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p:txBody>
      </p:sp>
      <p:sp>
        <p:nvSpPr>
          <p:cNvPr id="3" name="Freeform 2">
            <a:extLst>
              <a:ext uri="{FF2B5EF4-FFF2-40B4-BE49-F238E27FC236}">
                <a16:creationId xmlns:a16="http://schemas.microsoft.com/office/drawing/2014/main" id="{52E9D9F6-A0E4-194A-A38F-FFDF9429E665}"/>
              </a:ext>
            </a:extLst>
          </p:cNvPr>
          <p:cNvSpPr/>
          <p:nvPr/>
        </p:nvSpPr>
        <p:spPr>
          <a:xfrm>
            <a:off x="1990" y="0"/>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A0597540-0E30-E44C-8F97-D3E9B1F82171}"/>
              </a:ext>
            </a:extLst>
          </p:cNvPr>
          <p:cNvSpPr/>
          <p:nvPr/>
        </p:nvSpPr>
        <p:spPr>
          <a:xfrm>
            <a:off x="1990" y="1712348"/>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986116263"/>
      </p:ext>
    </p:extLst>
  </p:cSld>
  <p:clrMapOvr>
    <a:masterClrMapping/>
  </p:clrMapOvr>
  <p:extLst>
    <p:ext uri="{DCECCB84-F9BA-43D5-87BE-67443E8EF086}">
      <p15:sldGuideLst xmlns:p15="http://schemas.microsoft.com/office/powerpoint/2012/main">
        <p15:guide id="1" pos="6332">
          <p15:clr>
            <a:srgbClr val="FBAE40"/>
          </p15:clr>
        </p15:guide>
        <p15:guide id="2" pos="1229">
          <p15:clr>
            <a:srgbClr val="FBAE40"/>
          </p15:clr>
        </p15:guide>
        <p15:guide id="3" pos="1141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oadmap-1">
    <p:spTree>
      <p:nvGrpSpPr>
        <p:cNvPr id="1" name=""/>
        <p:cNvGrpSpPr/>
        <p:nvPr/>
      </p:nvGrpSpPr>
      <p:grpSpPr>
        <a:xfrm>
          <a:off x="0" y="0"/>
          <a:ext cx="0" cy="0"/>
          <a:chOff x="0" y="0"/>
          <a:chExt cx="0" cy="0"/>
        </a:xfrm>
      </p:grpSpPr>
      <p:graphicFrame>
        <p:nvGraphicFramePr>
          <p:cNvPr id="50" name="Table 49">
            <a:extLst>
              <a:ext uri="{FF2B5EF4-FFF2-40B4-BE49-F238E27FC236}">
                <a16:creationId xmlns:a16="http://schemas.microsoft.com/office/drawing/2014/main" id="{A6DFA681-259E-AD4D-BF16-05A8243CCEB6}"/>
              </a:ext>
            </a:extLst>
          </p:cNvPr>
          <p:cNvGraphicFramePr>
            <a:graphicFrameLocks noGrp="1"/>
          </p:cNvGraphicFramePr>
          <p:nvPr userDrawn="1"/>
        </p:nvGraphicFramePr>
        <p:xfrm>
          <a:off x="1226517" y="1573101"/>
          <a:ext cx="9760147" cy="4805331"/>
        </p:xfrm>
        <a:graphic>
          <a:graphicData uri="http://schemas.openxmlformats.org/drawingml/2006/table">
            <a:tbl>
              <a:tblPr firstRow="1" bandRow="1">
                <a:tableStyleId>{5C22544A-7EE6-4342-B048-85BDC9FD1C3A}</a:tableStyleId>
              </a:tblPr>
              <a:tblGrid>
                <a:gridCol w="910195">
                  <a:extLst>
                    <a:ext uri="{9D8B030D-6E8A-4147-A177-3AD203B41FA5}">
                      <a16:colId xmlns:a16="http://schemas.microsoft.com/office/drawing/2014/main" val="1619126657"/>
                    </a:ext>
                  </a:extLst>
                </a:gridCol>
                <a:gridCol w="2212488">
                  <a:extLst>
                    <a:ext uri="{9D8B030D-6E8A-4147-A177-3AD203B41FA5}">
                      <a16:colId xmlns:a16="http://schemas.microsoft.com/office/drawing/2014/main" val="893913735"/>
                    </a:ext>
                  </a:extLst>
                </a:gridCol>
                <a:gridCol w="2212488">
                  <a:extLst>
                    <a:ext uri="{9D8B030D-6E8A-4147-A177-3AD203B41FA5}">
                      <a16:colId xmlns:a16="http://schemas.microsoft.com/office/drawing/2014/main" val="1920519843"/>
                    </a:ext>
                  </a:extLst>
                </a:gridCol>
                <a:gridCol w="2212488">
                  <a:extLst>
                    <a:ext uri="{9D8B030D-6E8A-4147-A177-3AD203B41FA5}">
                      <a16:colId xmlns:a16="http://schemas.microsoft.com/office/drawing/2014/main" val="2479878562"/>
                    </a:ext>
                  </a:extLst>
                </a:gridCol>
                <a:gridCol w="2212488">
                  <a:extLst>
                    <a:ext uri="{9D8B030D-6E8A-4147-A177-3AD203B41FA5}">
                      <a16:colId xmlns:a16="http://schemas.microsoft.com/office/drawing/2014/main" val="1937586290"/>
                    </a:ext>
                  </a:extLst>
                </a:gridCol>
              </a:tblGrid>
              <a:tr h="345819">
                <a:tc>
                  <a:txBody>
                    <a:bodyPr/>
                    <a:lstStyle/>
                    <a:p>
                      <a:endParaRPr lang="en-US" sz="1100">
                        <a:solidFill>
                          <a:schemeClr val="bg1"/>
                        </a:solidFill>
                      </a:endParaRPr>
                    </a:p>
                  </a:txBody>
                  <a:tcPr marL="55453" marR="55453" marT="27725" marB="27725">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Inspire</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Validate</a:t>
                      </a: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GB" sz="1100" b="1" i="0" u="sng">
                          <a:solidFill>
                            <a:schemeClr val="bg1"/>
                          </a:solidFill>
                          <a:latin typeface="Arial" panose="020B0604020202020204" pitchFamily="34" charset="0"/>
                          <a:ea typeface="Calibri"/>
                          <a:cs typeface="Arial" panose="020B0604020202020204" pitchFamily="34" charset="0"/>
                          <a:sym typeface="Calibri"/>
                        </a:rPr>
                        <a:t>Facilitate</a:t>
                      </a:r>
                      <a:endParaRPr lang="en-GB" sz="1700" b="1" i="0" u="sng">
                        <a:solidFill>
                          <a:schemeClr val="bg1"/>
                        </a:solidFill>
                        <a:latin typeface="Arial" panose="020B0604020202020204" pitchFamily="34" charset="0"/>
                        <a:cs typeface="Arial" panose="020B0604020202020204" pitchFamily="34" charset="0"/>
                      </a:endParaRPr>
                    </a:p>
                  </a:txBody>
                  <a:tcPr marL="55453" marR="55453" marT="27725" marB="27725"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ctr"/>
                      <a:r>
                        <a:rPr lang="en-GB" sz="1100" b="1" i="0" u="sng">
                          <a:solidFill>
                            <a:schemeClr val="bg1"/>
                          </a:solidFill>
                          <a:latin typeface="Arial" panose="020B0604020202020204" pitchFamily="34" charset="0"/>
                          <a:ea typeface="Calibri"/>
                          <a:cs typeface="Arial" panose="020B0604020202020204" pitchFamily="34" charset="0"/>
                          <a:sym typeface="Calibri"/>
                        </a:rPr>
                        <a:t>Confirm</a:t>
                      </a:r>
                      <a:endParaRPr lang="en-US" sz="1100">
                        <a:solidFill>
                          <a:schemeClr val="bg1"/>
                        </a:solidFill>
                      </a:endParaRPr>
                    </a:p>
                  </a:txBody>
                  <a:tcPr marL="55453" marR="55453" marT="27725" marB="27725"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179385794"/>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41288" marR="5080" lvl="0" indent="-128588" algn="l" defTabSz="914400" rtl="0" eaLnBrk="1" fontAlgn="auto" latinLnBrk="0" hangingPunct="1">
                        <a:lnSpc>
                          <a:spcPct val="116599"/>
                        </a:lnSpc>
                        <a:spcBef>
                          <a:spcPts val="100"/>
                        </a:spcBef>
                        <a:spcAft>
                          <a:spcPts val="0"/>
                        </a:spcAft>
                        <a:buClrTx/>
                        <a:buSzTx/>
                        <a:buFontTx/>
                        <a:buNone/>
                        <a:tabLst/>
                        <a:defRPr/>
                      </a:pPr>
                      <a:endParaRPr lang="en-GB" sz="1000" kern="1200" spc="-5">
                        <a:solidFill>
                          <a:schemeClr val="tx1"/>
                        </a:solidFill>
                        <a:latin typeface="Courier" pitchFamily="2" charset="0"/>
                        <a:ea typeface="+mn-ea"/>
                        <a:cs typeface="Courier New"/>
                        <a:sym typeface="Arial"/>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6942537"/>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1390611"/>
                  </a:ext>
                </a:extLst>
              </a:tr>
              <a:tr h="1114878">
                <a:tc>
                  <a:txBody>
                    <a:bodyPr/>
                    <a:lstStyle/>
                    <a:p>
                      <a:endParaRPr lang="en-US"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8291403"/>
                  </a:ext>
                </a:extLst>
              </a:tr>
              <a:tr h="1114878">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en-GB" sz="1100" b="1" i="0" u="sng">
                        <a:solidFill>
                          <a:schemeClr val="tx1"/>
                        </a:solidFill>
                        <a:latin typeface="Arial" panose="020B0604020202020204" pitchFamily="34" charset="0"/>
                        <a:cs typeface="Arial" panose="020B0604020202020204" pitchFamily="34" charset="0"/>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2700" marR="5080" algn="l" defTabSz="914400" rtl="0" eaLnBrk="1" latinLnBrk="0" hangingPunct="1">
                        <a:lnSpc>
                          <a:spcPct val="116599"/>
                        </a:lnSpc>
                        <a:spcBef>
                          <a:spcPts val="100"/>
                        </a:spcBef>
                      </a:pPr>
                      <a:endParaRPr lang="en-US" sz="1000" kern="1200" spc="-5">
                        <a:solidFill>
                          <a:schemeClr val="tx1"/>
                        </a:solidFill>
                        <a:latin typeface="Courier" pitchFamily="2" charset="0"/>
                        <a:ea typeface="+mn-ea"/>
                        <a:cs typeface="Courier New"/>
                      </a:endParaRPr>
                    </a:p>
                  </a:txBody>
                  <a:tcPr marL="55453" marR="55453" marT="27725" marB="27725">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9953073"/>
                  </a:ext>
                </a:extLst>
              </a:tr>
            </a:tbl>
          </a:graphicData>
        </a:graphic>
      </p:graphicFrame>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40" name="Group 39">
            <a:extLst>
              <a:ext uri="{FF2B5EF4-FFF2-40B4-BE49-F238E27FC236}">
                <a16:creationId xmlns:a16="http://schemas.microsoft.com/office/drawing/2014/main" id="{5505308B-E066-664A-A8A4-AEABF5277ADA}"/>
              </a:ext>
            </a:extLst>
          </p:cNvPr>
          <p:cNvGrpSpPr/>
          <p:nvPr userDrawn="1"/>
        </p:nvGrpSpPr>
        <p:grpSpPr>
          <a:xfrm>
            <a:off x="4212267" y="1645666"/>
            <a:ext cx="239860" cy="216193"/>
            <a:chOff x="12309997" y="288558"/>
            <a:chExt cx="828573" cy="746876"/>
          </a:xfrm>
          <a:solidFill>
            <a:schemeClr val="bg1"/>
          </a:solidFill>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
        <p:nvSpPr>
          <p:cNvPr id="3" name="Freeform 2">
            <a:extLst>
              <a:ext uri="{FF2B5EF4-FFF2-40B4-BE49-F238E27FC236}">
                <a16:creationId xmlns:a16="http://schemas.microsoft.com/office/drawing/2014/main" id="{CB2C4FB3-3D29-714F-8DBE-6D04E24B8C87}"/>
              </a:ext>
            </a:extLst>
          </p:cNvPr>
          <p:cNvSpPr/>
          <p:nvPr userDrawn="1"/>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10" name="Freeform 9">
            <a:extLst>
              <a:ext uri="{FF2B5EF4-FFF2-40B4-BE49-F238E27FC236}">
                <a16:creationId xmlns:a16="http://schemas.microsoft.com/office/drawing/2014/main" id="{CF5057D3-C181-BF4B-9700-678E2D72DF3E}"/>
              </a:ext>
            </a:extLst>
          </p:cNvPr>
          <p:cNvSpPr/>
          <p:nvPr userDrawn="1"/>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grpSp>
        <p:nvGrpSpPr>
          <p:cNvPr id="20" name="Group 19">
            <a:extLst>
              <a:ext uri="{FF2B5EF4-FFF2-40B4-BE49-F238E27FC236}">
                <a16:creationId xmlns:a16="http://schemas.microsoft.com/office/drawing/2014/main" id="{6D0640D5-9628-104E-91F3-60CB00D3BD2B}"/>
              </a:ext>
            </a:extLst>
          </p:cNvPr>
          <p:cNvGrpSpPr/>
          <p:nvPr userDrawn="1"/>
        </p:nvGrpSpPr>
        <p:grpSpPr>
          <a:xfrm>
            <a:off x="6430394" y="1645666"/>
            <a:ext cx="239860" cy="216193"/>
            <a:chOff x="12309997" y="288558"/>
            <a:chExt cx="828573" cy="746876"/>
          </a:xfrm>
          <a:solidFill>
            <a:schemeClr val="bg1"/>
          </a:solidFill>
        </p:grpSpPr>
        <p:sp>
          <p:nvSpPr>
            <p:cNvPr id="21" name="Triangle 20">
              <a:extLst>
                <a:ext uri="{FF2B5EF4-FFF2-40B4-BE49-F238E27FC236}">
                  <a16:creationId xmlns:a16="http://schemas.microsoft.com/office/drawing/2014/main" id="{92C309A9-A165-F345-B002-7F0E831C8BD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22" name="Triangle 21">
              <a:extLst>
                <a:ext uri="{FF2B5EF4-FFF2-40B4-BE49-F238E27FC236}">
                  <a16:creationId xmlns:a16="http://schemas.microsoft.com/office/drawing/2014/main" id="{06D2B0EF-F3B7-1C4B-968E-0838378F2663}"/>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28" name="Group 27">
            <a:extLst>
              <a:ext uri="{FF2B5EF4-FFF2-40B4-BE49-F238E27FC236}">
                <a16:creationId xmlns:a16="http://schemas.microsoft.com/office/drawing/2014/main" id="{6A76548E-388A-A342-BFD2-E4766BAA02D0}"/>
              </a:ext>
            </a:extLst>
          </p:cNvPr>
          <p:cNvGrpSpPr/>
          <p:nvPr userDrawn="1"/>
        </p:nvGrpSpPr>
        <p:grpSpPr>
          <a:xfrm>
            <a:off x="8648522" y="1645666"/>
            <a:ext cx="239860" cy="216193"/>
            <a:chOff x="12309997" y="288558"/>
            <a:chExt cx="828573" cy="746876"/>
          </a:xfrm>
          <a:solidFill>
            <a:schemeClr val="bg1"/>
          </a:solidFill>
        </p:grpSpPr>
        <p:sp>
          <p:nvSpPr>
            <p:cNvPr id="29" name="Triangle 28">
              <a:extLst>
                <a:ext uri="{FF2B5EF4-FFF2-40B4-BE49-F238E27FC236}">
                  <a16:creationId xmlns:a16="http://schemas.microsoft.com/office/drawing/2014/main" id="{FBFCF5A6-B16B-0641-8F59-9BB755408693}"/>
                </a:ext>
              </a:extLst>
            </p:cNvPr>
            <p:cNvSpPr/>
            <p:nvPr userDrawn="1"/>
          </p:nvSpPr>
          <p:spPr>
            <a:xfrm rot="5400000">
              <a:off x="12123901" y="474667"/>
              <a:ext cx="746863"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0" name="Triangle 29">
              <a:extLst>
                <a:ext uri="{FF2B5EF4-FFF2-40B4-BE49-F238E27FC236}">
                  <a16:creationId xmlns:a16="http://schemas.microsoft.com/office/drawing/2014/main" id="{EA5C2382-BE64-9641-A1BF-6A4C1D473D21}"/>
                </a:ext>
              </a:extLst>
            </p:cNvPr>
            <p:cNvSpPr/>
            <p:nvPr userDrawn="1"/>
          </p:nvSpPr>
          <p:spPr>
            <a:xfrm rot="5400000">
              <a:off x="12577801" y="474656"/>
              <a:ext cx="746868" cy="374671"/>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spTree>
    <p:extLst>
      <p:ext uri="{BB962C8B-B14F-4D97-AF65-F5344CB8AC3E}">
        <p14:creationId xmlns:p14="http://schemas.microsoft.com/office/powerpoint/2010/main" val="1338552569"/>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oadmap-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24B7254-62EE-E640-97B6-D6186E17F8E8}"/>
              </a:ext>
            </a:extLst>
          </p:cNvPr>
          <p:cNvSpPr/>
          <p:nvPr userDrawn="1"/>
        </p:nvSpPr>
        <p:spPr>
          <a:xfrm>
            <a:off x="1226516"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Inspire</a:t>
            </a:r>
            <a:endParaRPr lang="en-US" sz="1092">
              <a:solidFill>
                <a:schemeClr val="bg1"/>
              </a:solidFill>
            </a:endParaRPr>
          </a:p>
        </p:txBody>
      </p:sp>
      <p:sp>
        <p:nvSpPr>
          <p:cNvPr id="37" name="Title 6">
            <a:extLst>
              <a:ext uri="{FF2B5EF4-FFF2-40B4-BE49-F238E27FC236}">
                <a16:creationId xmlns:a16="http://schemas.microsoft.com/office/drawing/2014/main" id="{8DB2D349-8FE2-0848-82B2-5C80737EA677}"/>
              </a:ext>
            </a:extLst>
          </p:cNvPr>
          <p:cNvSpPr>
            <a:spLocks noGrp="1"/>
          </p:cNvSpPr>
          <p:nvPr>
            <p:ph type="title"/>
          </p:nvPr>
        </p:nvSpPr>
        <p:spPr>
          <a:xfrm>
            <a:off x="1204443" y="1038332"/>
            <a:ext cx="9782221" cy="503663"/>
          </a:xfrm>
          <a:prstGeom prst="rect">
            <a:avLst/>
          </a:prstGeom>
        </p:spPr>
        <p:txBody>
          <a:bodyPr wrap="square" lIns="0" tIns="0" rIns="0" bIns="0" anchor="t" anchorCtr="0">
            <a:noAutofit/>
          </a:bodyPr>
          <a:lstStyle>
            <a:lvl1pPr algn="l">
              <a:defRPr sz="1637" cap="all" baseline="0">
                <a:solidFill>
                  <a:schemeClr val="tx1"/>
                </a:solidFill>
              </a:defRPr>
            </a:lvl1pPr>
          </a:lstStyle>
          <a:p>
            <a:r>
              <a:rPr lang="en-US"/>
              <a:t>Click to edit Master title style</a:t>
            </a:r>
          </a:p>
        </p:txBody>
      </p:sp>
      <p:grpSp>
        <p:nvGrpSpPr>
          <p:cNvPr id="51" name="Group 50">
            <a:extLst>
              <a:ext uri="{FF2B5EF4-FFF2-40B4-BE49-F238E27FC236}">
                <a16:creationId xmlns:a16="http://schemas.microsoft.com/office/drawing/2014/main" id="{722B4F8B-80F4-C549-B4CD-0343A731BC5D}"/>
              </a:ext>
            </a:extLst>
          </p:cNvPr>
          <p:cNvGrpSpPr/>
          <p:nvPr userDrawn="1"/>
        </p:nvGrpSpPr>
        <p:grpSpPr>
          <a:xfrm>
            <a:off x="3478606" y="1645664"/>
            <a:ext cx="5260157" cy="216194"/>
            <a:chOff x="5440196" y="2878205"/>
            <a:chExt cx="8673779" cy="356520"/>
          </a:xfrm>
        </p:grpSpPr>
        <p:grpSp>
          <p:nvGrpSpPr>
            <p:cNvPr id="40" name="Group 39">
              <a:extLst>
                <a:ext uri="{FF2B5EF4-FFF2-40B4-BE49-F238E27FC236}">
                  <a16:creationId xmlns:a16="http://schemas.microsoft.com/office/drawing/2014/main" id="{5505308B-E066-664A-A8A4-AEABF5277ADA}"/>
                </a:ext>
              </a:extLst>
            </p:cNvPr>
            <p:cNvGrpSpPr/>
            <p:nvPr userDrawn="1"/>
          </p:nvGrpSpPr>
          <p:grpSpPr>
            <a:xfrm>
              <a:off x="5440196" y="2878210"/>
              <a:ext cx="379355" cy="356515"/>
              <a:chOff x="11371522" y="288563"/>
              <a:chExt cx="794711" cy="746865"/>
            </a:xfrm>
          </p:grpSpPr>
          <p:sp>
            <p:nvSpPr>
              <p:cNvPr id="4" name="Triangle 3">
                <a:extLst>
                  <a:ext uri="{FF2B5EF4-FFF2-40B4-BE49-F238E27FC236}">
                    <a16:creationId xmlns:a16="http://schemas.microsoft.com/office/drawing/2014/main" id="{DA46ED18-C66D-6C4A-8903-B6E1AB3DF78A}"/>
                  </a:ext>
                </a:extLst>
              </p:cNvPr>
              <p:cNvSpPr/>
              <p:nvPr userDrawn="1"/>
            </p:nvSpPr>
            <p:spPr>
              <a:xfrm rot="5400000">
                <a:off x="11185426" y="474660"/>
                <a:ext cx="746864"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39" name="Triangle 38">
                <a:extLst>
                  <a:ext uri="{FF2B5EF4-FFF2-40B4-BE49-F238E27FC236}">
                    <a16:creationId xmlns:a16="http://schemas.microsoft.com/office/drawing/2014/main" id="{7F6D5E6A-D6F6-4244-A3F8-C6E9B1C35812}"/>
                  </a:ext>
                </a:extLst>
              </p:cNvPr>
              <p:cNvSpPr/>
              <p:nvPr userDrawn="1"/>
            </p:nvSpPr>
            <p:spPr>
              <a:xfrm rot="5400000">
                <a:off x="11605466" y="474659"/>
                <a:ext cx="746863"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1" name="Group 40">
              <a:extLst>
                <a:ext uri="{FF2B5EF4-FFF2-40B4-BE49-F238E27FC236}">
                  <a16:creationId xmlns:a16="http://schemas.microsoft.com/office/drawing/2014/main" id="{7E970D3D-E123-014A-99D4-ABED9416F4CF}"/>
                </a:ext>
              </a:extLst>
            </p:cNvPr>
            <p:cNvGrpSpPr/>
            <p:nvPr userDrawn="1"/>
          </p:nvGrpSpPr>
          <p:grpSpPr>
            <a:xfrm>
              <a:off x="9586303" y="2878205"/>
              <a:ext cx="379369" cy="356514"/>
              <a:chOff x="12595372" y="288558"/>
              <a:chExt cx="794745" cy="746867"/>
            </a:xfrm>
          </p:grpSpPr>
          <p:sp>
            <p:nvSpPr>
              <p:cNvPr id="42" name="Triangle 41">
                <a:extLst>
                  <a:ext uri="{FF2B5EF4-FFF2-40B4-BE49-F238E27FC236}">
                    <a16:creationId xmlns:a16="http://schemas.microsoft.com/office/drawing/2014/main" id="{1822DC7E-14D0-7F47-92B4-69BC9D9F4723}"/>
                  </a:ext>
                </a:extLst>
              </p:cNvPr>
              <p:cNvSpPr/>
              <p:nvPr userDrawn="1"/>
            </p:nvSpPr>
            <p:spPr>
              <a:xfrm rot="5400000">
                <a:off x="12409274"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3" name="Triangle 42">
                <a:extLst>
                  <a:ext uri="{FF2B5EF4-FFF2-40B4-BE49-F238E27FC236}">
                    <a16:creationId xmlns:a16="http://schemas.microsoft.com/office/drawing/2014/main" id="{37C1F203-CF0B-314E-A275-DF47E487F1B8}"/>
                  </a:ext>
                </a:extLst>
              </p:cNvPr>
              <p:cNvSpPr/>
              <p:nvPr userDrawn="1"/>
            </p:nvSpPr>
            <p:spPr>
              <a:xfrm rot="5400000">
                <a:off x="12829348" y="474656"/>
                <a:ext cx="746867" cy="374671"/>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nvGrpSpPr>
            <p:cNvPr id="45" name="Group 44">
              <a:extLst>
                <a:ext uri="{FF2B5EF4-FFF2-40B4-BE49-F238E27FC236}">
                  <a16:creationId xmlns:a16="http://schemas.microsoft.com/office/drawing/2014/main" id="{2E73408E-CD4C-4B47-BB68-AB308A82C25D}"/>
                </a:ext>
              </a:extLst>
            </p:cNvPr>
            <p:cNvGrpSpPr/>
            <p:nvPr userDrawn="1"/>
          </p:nvGrpSpPr>
          <p:grpSpPr>
            <a:xfrm>
              <a:off x="13734631" y="2878210"/>
              <a:ext cx="379344" cy="356515"/>
              <a:chOff x="13845295" y="288563"/>
              <a:chExt cx="794690" cy="746864"/>
            </a:xfrm>
          </p:grpSpPr>
          <p:sp>
            <p:nvSpPr>
              <p:cNvPr id="46" name="Triangle 45">
                <a:extLst>
                  <a:ext uri="{FF2B5EF4-FFF2-40B4-BE49-F238E27FC236}">
                    <a16:creationId xmlns:a16="http://schemas.microsoft.com/office/drawing/2014/main" id="{282426C5-B5E4-0248-BC07-64CBED5EC04A}"/>
                  </a:ext>
                </a:extLst>
              </p:cNvPr>
              <p:cNvSpPr/>
              <p:nvPr userDrawn="1"/>
            </p:nvSpPr>
            <p:spPr>
              <a:xfrm rot="5400000">
                <a:off x="13659199"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sp>
            <p:nvSpPr>
              <p:cNvPr id="47" name="Triangle 46">
                <a:extLst>
                  <a:ext uri="{FF2B5EF4-FFF2-40B4-BE49-F238E27FC236}">
                    <a16:creationId xmlns:a16="http://schemas.microsoft.com/office/drawing/2014/main" id="{9ADD8E2C-E5C9-D74A-9555-2B82F5458CC5}"/>
                  </a:ext>
                </a:extLst>
              </p:cNvPr>
              <p:cNvSpPr/>
              <p:nvPr userDrawn="1"/>
            </p:nvSpPr>
            <p:spPr>
              <a:xfrm rot="5400000">
                <a:off x="14079217" y="474659"/>
                <a:ext cx="746864" cy="374672"/>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p>
            </p:txBody>
          </p:sp>
        </p:grpSp>
      </p:grpSp>
      <p:sp>
        <p:nvSpPr>
          <p:cNvPr id="26" name="Rectangle 25">
            <a:extLst>
              <a:ext uri="{FF2B5EF4-FFF2-40B4-BE49-F238E27FC236}">
                <a16:creationId xmlns:a16="http://schemas.microsoft.com/office/drawing/2014/main" id="{78A02005-7511-894A-8AA2-6623CC932EFD}"/>
              </a:ext>
            </a:extLst>
          </p:cNvPr>
          <p:cNvSpPr/>
          <p:nvPr userDrawn="1"/>
        </p:nvSpPr>
        <p:spPr>
          <a:xfrm>
            <a:off x="3756189"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Validate</a:t>
            </a:r>
            <a:endParaRPr lang="en-US" sz="1092">
              <a:solidFill>
                <a:schemeClr val="bg1"/>
              </a:solidFill>
            </a:endParaRPr>
          </a:p>
        </p:txBody>
      </p:sp>
      <p:sp>
        <p:nvSpPr>
          <p:cNvPr id="27" name="Rectangle 26">
            <a:extLst>
              <a:ext uri="{FF2B5EF4-FFF2-40B4-BE49-F238E27FC236}">
                <a16:creationId xmlns:a16="http://schemas.microsoft.com/office/drawing/2014/main" id="{D49A5E15-BC96-E24D-A3A7-81E7F6CCBF10}"/>
              </a:ext>
            </a:extLst>
          </p:cNvPr>
          <p:cNvSpPr/>
          <p:nvPr userDrawn="1"/>
        </p:nvSpPr>
        <p:spPr>
          <a:xfrm>
            <a:off x="6285862"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Facilitate</a:t>
            </a:r>
            <a:endParaRPr lang="en-US" sz="1092">
              <a:solidFill>
                <a:schemeClr val="bg1"/>
              </a:solidFill>
            </a:endParaRPr>
          </a:p>
        </p:txBody>
      </p:sp>
      <p:sp>
        <p:nvSpPr>
          <p:cNvPr id="28" name="Rectangle 27">
            <a:extLst>
              <a:ext uri="{FF2B5EF4-FFF2-40B4-BE49-F238E27FC236}">
                <a16:creationId xmlns:a16="http://schemas.microsoft.com/office/drawing/2014/main" id="{765A9674-CBB7-7B4B-9BD3-FB6C09E87455}"/>
              </a:ext>
            </a:extLst>
          </p:cNvPr>
          <p:cNvSpPr/>
          <p:nvPr userDrawn="1"/>
        </p:nvSpPr>
        <p:spPr>
          <a:xfrm>
            <a:off x="8815534" y="1541995"/>
            <a:ext cx="2177693" cy="40643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92" b="1" i="0" u="sng">
                <a:solidFill>
                  <a:schemeClr val="bg1"/>
                </a:solidFill>
                <a:latin typeface="Arial" panose="020B0604020202020204" pitchFamily="34" charset="0"/>
                <a:ea typeface="Calibri"/>
                <a:cs typeface="Arial" panose="020B0604020202020204" pitchFamily="34" charset="0"/>
                <a:sym typeface="Calibri"/>
              </a:rPr>
              <a:t>Confirm</a:t>
            </a:r>
            <a:endParaRPr lang="en-US" sz="1092">
              <a:solidFill>
                <a:schemeClr val="bg1"/>
              </a:solidFill>
            </a:endParaRPr>
          </a:p>
        </p:txBody>
      </p:sp>
      <p:sp>
        <p:nvSpPr>
          <p:cNvPr id="5" name="Freeform 4">
            <a:extLst>
              <a:ext uri="{FF2B5EF4-FFF2-40B4-BE49-F238E27FC236}">
                <a16:creationId xmlns:a16="http://schemas.microsoft.com/office/drawing/2014/main" id="{A6EE97E9-8615-5641-BA96-50B5F1568314}"/>
              </a:ext>
            </a:extLst>
          </p:cNvPr>
          <p:cNvSpPr/>
          <p:nvPr/>
        </p:nvSpPr>
        <p:spPr>
          <a:xfrm>
            <a:off x="0" y="481"/>
            <a:ext cx="12192000" cy="6857519"/>
          </a:xfrm>
          <a:custGeom>
            <a:avLst/>
            <a:gdLst>
              <a:gd name="connsiteX0" fmla="*/ 0 w 20104100"/>
              <a:gd name="connsiteY0" fmla="*/ 0 h 11308556"/>
              <a:gd name="connsiteX1" fmla="*/ 0 w 20104100"/>
              <a:gd name="connsiteY1" fmla="*/ 2823788 h 11308556"/>
              <a:gd name="connsiteX2" fmla="*/ 1901618 w 20104100"/>
              <a:gd name="connsiteY2" fmla="*/ 4960896 h 11308556"/>
              <a:gd name="connsiteX3" fmla="*/ 654640 w 20104100"/>
              <a:gd name="connsiteY3" fmla="*/ 4960896 h 11308556"/>
              <a:gd name="connsiteX4" fmla="*/ 654640 w 20104100"/>
              <a:gd name="connsiteY4" fmla="*/ 9676250 h 11308556"/>
              <a:gd name="connsiteX5" fmla="*/ 0 w 20104100"/>
              <a:gd name="connsiteY5" fmla="*/ 9676250 h 11308556"/>
              <a:gd name="connsiteX6" fmla="*/ 0 w 20104100"/>
              <a:gd name="connsiteY6" fmla="*/ 11308556 h 11308556"/>
              <a:gd name="connsiteX7" fmla="*/ 20104100 w 20104100"/>
              <a:gd name="connsiteY7" fmla="*/ 11308556 h 11308556"/>
              <a:gd name="connsiteX8" fmla="*/ 20104100 w 20104100"/>
              <a:gd name="connsiteY8" fmla="*/ 0 h 11308556"/>
              <a:gd name="connsiteX9" fmla="*/ 19378154 w 20104100"/>
              <a:gd name="connsiteY9" fmla="*/ 1879000 h 11308556"/>
              <a:gd name="connsiteX10" fmla="*/ 19295956 w 20104100"/>
              <a:gd name="connsiteY10" fmla="*/ 1879000 h 11308556"/>
              <a:gd name="connsiteX11" fmla="*/ 19295956 w 20104100"/>
              <a:gd name="connsiteY11" fmla="*/ 3928990 h 11308556"/>
              <a:gd name="connsiteX12" fmla="*/ 18537550 w 20104100"/>
              <a:gd name="connsiteY12" fmla="*/ 3928990 h 11308556"/>
              <a:gd name="connsiteX13" fmla="*/ 18537550 w 20104100"/>
              <a:gd name="connsiteY13" fmla="*/ 1879000 h 11308556"/>
              <a:gd name="connsiteX14" fmla="*/ 18005840 w 20104100"/>
              <a:gd name="connsiteY14" fmla="*/ 1879000 h 11308556"/>
              <a:gd name="connsiteX15" fmla="*/ 18916806 w 20104100"/>
              <a:gd name="connsiteY15" fmla="*/ 835263 h 11308556"/>
              <a:gd name="connsiteX16" fmla="*/ 19827774 w 20104100"/>
              <a:gd name="connsiteY16" fmla="*/ 1879000 h 11308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04100" h="11308556">
                <a:moveTo>
                  <a:pt x="0" y="0"/>
                </a:moveTo>
                <a:lnTo>
                  <a:pt x="0" y="2823788"/>
                </a:lnTo>
                <a:lnTo>
                  <a:pt x="1901618" y="4960896"/>
                </a:lnTo>
                <a:lnTo>
                  <a:pt x="654640" y="4960896"/>
                </a:lnTo>
                <a:lnTo>
                  <a:pt x="654640" y="9676250"/>
                </a:lnTo>
                <a:lnTo>
                  <a:pt x="0" y="9676250"/>
                </a:lnTo>
                <a:lnTo>
                  <a:pt x="0" y="11308556"/>
                </a:lnTo>
                <a:lnTo>
                  <a:pt x="20104100" y="11308556"/>
                </a:lnTo>
                <a:lnTo>
                  <a:pt x="20104100" y="0"/>
                </a:lnTo>
                <a:close/>
                <a:moveTo>
                  <a:pt x="19378154" y="1879000"/>
                </a:moveTo>
                <a:lnTo>
                  <a:pt x="19295956" y="1879000"/>
                </a:lnTo>
                <a:lnTo>
                  <a:pt x="19295956" y="3928990"/>
                </a:lnTo>
                <a:lnTo>
                  <a:pt x="18537550" y="3928990"/>
                </a:lnTo>
                <a:lnTo>
                  <a:pt x="18537550" y="1879000"/>
                </a:lnTo>
                <a:lnTo>
                  <a:pt x="18005840" y="1879000"/>
                </a:lnTo>
                <a:lnTo>
                  <a:pt x="18916806" y="835263"/>
                </a:lnTo>
                <a:lnTo>
                  <a:pt x="19827774" y="1879000"/>
                </a:lnTo>
                <a:close/>
              </a:path>
            </a:pathLst>
          </a:custGeom>
          <a:noFill/>
          <a:ln w="10468" cap="flat">
            <a:noFill/>
            <a:prstDash val="solid"/>
            <a:miter/>
          </a:ln>
        </p:spPr>
        <p:txBody>
          <a:bodyPr rtlCol="0" anchor="ctr"/>
          <a:lstStyle/>
          <a:p>
            <a:endParaRPr lang="en-US" sz="1092"/>
          </a:p>
        </p:txBody>
      </p:sp>
      <p:sp>
        <p:nvSpPr>
          <p:cNvPr id="7" name="Freeform 6">
            <a:extLst>
              <a:ext uri="{FF2B5EF4-FFF2-40B4-BE49-F238E27FC236}">
                <a16:creationId xmlns:a16="http://schemas.microsoft.com/office/drawing/2014/main" id="{4C7ADA1A-7896-E442-830A-907F10FB58E2}"/>
              </a:ext>
            </a:extLst>
          </p:cNvPr>
          <p:cNvSpPr/>
          <p:nvPr/>
        </p:nvSpPr>
        <p:spPr>
          <a:xfrm>
            <a:off x="0" y="1712830"/>
            <a:ext cx="1149350" cy="4152608"/>
          </a:xfrm>
          <a:custGeom>
            <a:avLst/>
            <a:gdLst>
              <a:gd name="connsiteX0" fmla="*/ 654640 w 1895230"/>
              <a:gd name="connsiteY0" fmla="*/ 2137108 h 6847958"/>
              <a:gd name="connsiteX1" fmla="*/ 847409 w 1895230"/>
              <a:gd name="connsiteY1" fmla="*/ 2137108 h 6847958"/>
              <a:gd name="connsiteX2" fmla="*/ 1901618 w 1895230"/>
              <a:gd name="connsiteY2" fmla="*/ 2137108 h 6847958"/>
              <a:gd name="connsiteX3" fmla="*/ 0 w 1895230"/>
              <a:gd name="connsiteY3" fmla="*/ 0 h 6847958"/>
              <a:gd name="connsiteX4" fmla="*/ 0 w 1895230"/>
              <a:gd name="connsiteY4" fmla="*/ 6852462 h 6847958"/>
              <a:gd name="connsiteX5" fmla="*/ 654640 w 1895230"/>
              <a:gd name="connsiteY5" fmla="*/ 6852462 h 6847958"/>
              <a:gd name="connsiteX6" fmla="*/ 654640 w 1895230"/>
              <a:gd name="connsiteY6" fmla="*/ 2137108 h 684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5230" h="6847958">
                <a:moveTo>
                  <a:pt x="654640" y="2137108"/>
                </a:moveTo>
                <a:lnTo>
                  <a:pt x="847409" y="2137108"/>
                </a:lnTo>
                <a:lnTo>
                  <a:pt x="1901618" y="2137108"/>
                </a:lnTo>
                <a:lnTo>
                  <a:pt x="0" y="0"/>
                </a:lnTo>
                <a:lnTo>
                  <a:pt x="0" y="6852462"/>
                </a:lnTo>
                <a:lnTo>
                  <a:pt x="654640" y="6852462"/>
                </a:lnTo>
                <a:lnTo>
                  <a:pt x="654640" y="2137108"/>
                </a:lnTo>
                <a:close/>
              </a:path>
            </a:pathLst>
          </a:custGeom>
          <a:solidFill>
            <a:srgbClr val="12110C"/>
          </a:solidFill>
          <a:ln w="10468" cap="flat">
            <a:noFill/>
            <a:prstDash val="solid"/>
            <a:miter/>
          </a:ln>
        </p:spPr>
        <p:txBody>
          <a:bodyPr rtlCol="0" anchor="ctr"/>
          <a:lstStyle/>
          <a:p>
            <a:endParaRPr lang="en-US" sz="1092"/>
          </a:p>
        </p:txBody>
      </p:sp>
    </p:spTree>
    <p:extLst>
      <p:ext uri="{BB962C8B-B14F-4D97-AF65-F5344CB8AC3E}">
        <p14:creationId xmlns:p14="http://schemas.microsoft.com/office/powerpoint/2010/main" val="154523082"/>
      </p:ext>
    </p:extLst>
  </p:cSld>
  <p:clrMapOvr>
    <a:masterClrMapping/>
  </p:clrMapOvr>
  <p:extLst>
    <p:ext uri="{DCECCB84-F9BA-43D5-87BE-67443E8EF086}">
      <p15:sldGuideLst xmlns:p15="http://schemas.microsoft.com/office/powerpoint/2012/main">
        <p15:guide id="1" orient="horz" pos="3562">
          <p15:clr>
            <a:srgbClr val="FBAE40"/>
          </p15:clr>
        </p15:guide>
        <p15:guide id="2" pos="1274">
          <p15:clr>
            <a:srgbClr val="FBAE40"/>
          </p15:clr>
        </p15:guide>
        <p15:guide id="3" pos="1141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5_Title Slide-PURPLE">
    <p:bg>
      <p:bgPr>
        <a:solidFill>
          <a:schemeClr val="accent1"/>
        </a:solidFill>
        <a:effectLst/>
      </p:bgPr>
    </p:bg>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28856A81-7FB0-1F43-A99A-6F13867BFF5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241"/>
            <a:ext cx="12192000" cy="6857519"/>
          </a:xfrm>
          <a:prstGeom prst="rect">
            <a:avLst/>
          </a:prstGeom>
        </p:spPr>
      </p:pic>
      <p:sp>
        <p:nvSpPr>
          <p:cNvPr id="6" name="Title 6">
            <a:extLst>
              <a:ext uri="{FF2B5EF4-FFF2-40B4-BE49-F238E27FC236}">
                <a16:creationId xmlns:a16="http://schemas.microsoft.com/office/drawing/2014/main" id="{EFD7E9DE-C10B-034C-8685-DCCC0EC4E933}"/>
              </a:ext>
            </a:extLst>
          </p:cNvPr>
          <p:cNvSpPr>
            <a:spLocks noGrp="1"/>
          </p:cNvSpPr>
          <p:nvPr>
            <p:ph type="title"/>
          </p:nvPr>
        </p:nvSpPr>
        <p:spPr>
          <a:xfrm>
            <a:off x="1359942" y="2210076"/>
            <a:ext cx="5862221" cy="988091"/>
          </a:xfrm>
          <a:prstGeom prst="rect">
            <a:avLst/>
          </a:prstGeom>
        </p:spPr>
        <p:txBody>
          <a:bodyPr wrap="square" anchor="t" anchorCtr="0">
            <a:spAutoFit/>
          </a:bodyPr>
          <a:lstStyle>
            <a:lvl1pPr algn="ctr">
              <a:defRPr sz="3638" cap="all" baseline="0">
                <a:solidFill>
                  <a:schemeClr val="tx1"/>
                </a:solidFill>
              </a:defRPr>
            </a:lvl1pPr>
          </a:lstStyle>
          <a:p>
            <a:r>
              <a:rPr lang="en-US" dirty="0"/>
              <a:t>Click to edit Master title style</a:t>
            </a:r>
          </a:p>
        </p:txBody>
      </p:sp>
      <p:sp>
        <p:nvSpPr>
          <p:cNvPr id="7" name="Text Placeholder 23">
            <a:extLst>
              <a:ext uri="{FF2B5EF4-FFF2-40B4-BE49-F238E27FC236}">
                <a16:creationId xmlns:a16="http://schemas.microsoft.com/office/drawing/2014/main" id="{A42DAC69-FE3A-8E4F-A17E-15A6DAF2A478}"/>
              </a:ext>
            </a:extLst>
          </p:cNvPr>
          <p:cNvSpPr>
            <a:spLocks noGrp="1"/>
          </p:cNvSpPr>
          <p:nvPr>
            <p:ph type="body" sz="quarter" idx="10"/>
          </p:nvPr>
        </p:nvSpPr>
        <p:spPr>
          <a:xfrm>
            <a:off x="1373021" y="3712022"/>
            <a:ext cx="5911156" cy="2566814"/>
          </a:xfrm>
          <a:prstGeom prst="rect">
            <a:avLst/>
          </a:prstGeom>
        </p:spPr>
        <p:txBody>
          <a:bodyPr>
            <a:normAutofit/>
          </a:bodyPr>
          <a:lstStyle>
            <a:lvl1pPr marL="0" indent="0" algn="ctr">
              <a:buNone/>
              <a:defRPr sz="1092"/>
            </a:lvl1pPr>
            <a:lvl2pPr algn="ctr">
              <a:defRPr/>
            </a:lvl2pPr>
            <a:lvl3pPr algn="ctr">
              <a:defRPr/>
            </a:lvl3pPr>
            <a:lvl4pPr algn="ctr">
              <a:defRPr/>
            </a:lvl4pPr>
            <a:lvl5pPr algn="ctr">
              <a:defRPr/>
            </a:lvl5pPr>
          </a:lstStyle>
          <a:p>
            <a:pPr lvl="0"/>
            <a:r>
              <a:rPr lang="en-US" dirty="0"/>
              <a:t>Click to edit Master text styles</a:t>
            </a:r>
          </a:p>
        </p:txBody>
      </p:sp>
    </p:spTree>
    <p:extLst>
      <p:ext uri="{BB962C8B-B14F-4D97-AF65-F5344CB8AC3E}">
        <p14:creationId xmlns:p14="http://schemas.microsoft.com/office/powerpoint/2010/main" val="272026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C0D4B54D-1475-514C-843B-548C8C0A444A}"/>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21" name="Graphic 20">
            <a:extLst>
              <a:ext uri="{FF2B5EF4-FFF2-40B4-BE49-F238E27FC236}">
                <a16:creationId xmlns:a16="http://schemas.microsoft.com/office/drawing/2014/main" id="{367EFB6C-C705-A344-BB4E-D290BE92E2D0}"/>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741008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lide-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6CAFE91E-87AB-B04F-870C-3A03AECF9B0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20352EC3-355F-4044-8482-B839333781A8}"/>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15F39071-65E5-9747-8D5B-013D0037C1E0}"/>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6" name="object 7">
            <a:extLst>
              <a:ext uri="{FF2B5EF4-FFF2-40B4-BE49-F238E27FC236}">
                <a16:creationId xmlns:a16="http://schemas.microsoft.com/office/drawing/2014/main" id="{9652719F-28B5-8049-8CF4-FDE70E4F70B4}"/>
              </a:ext>
            </a:extLst>
          </p:cNvPr>
          <p:cNvSpPr/>
          <p:nvPr userDrawn="1"/>
        </p:nvSpPr>
        <p:spPr>
          <a:xfrm>
            <a:off x="10414000" y="6001567"/>
            <a:ext cx="1397000" cy="468644"/>
          </a:xfrm>
          <a:prstGeom prst="rect">
            <a:avLst/>
          </a:prstGeom>
          <a:blipFill>
            <a:blip r:embed="rId4" cstate="print"/>
            <a:stretch>
              <a:fillRect/>
            </a:stretch>
          </a:blipFill>
        </p:spPr>
        <p:txBody>
          <a:bodyPr wrap="square" lIns="0" tIns="0" rIns="0" bIns="0" rtlCol="0"/>
          <a:lstStyle/>
          <a:p>
            <a:endParaRPr sz="1092"/>
          </a:p>
        </p:txBody>
      </p:sp>
      <p:pic>
        <p:nvPicPr>
          <p:cNvPr id="8" name="Graphic 7">
            <a:extLst>
              <a:ext uri="{FF2B5EF4-FFF2-40B4-BE49-F238E27FC236}">
                <a16:creationId xmlns:a16="http://schemas.microsoft.com/office/drawing/2014/main" id="{FB401868-C35F-BE4B-BEDD-9231DDC190BB}"/>
              </a:ext>
            </a:extLst>
          </p:cNvPr>
          <p:cNvPicPr>
            <a:picLocks noChangeAspect="1"/>
          </p:cNvPicPr>
          <p:nvPr userDrawn="1"/>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578782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Slide-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9" name="Group 8">
            <a:extLst>
              <a:ext uri="{FF2B5EF4-FFF2-40B4-BE49-F238E27FC236}">
                <a16:creationId xmlns:a16="http://schemas.microsoft.com/office/drawing/2014/main" id="{C76725E0-C8DD-C345-8448-5BFB72C927CC}"/>
              </a:ext>
            </a:extLst>
          </p:cNvPr>
          <p:cNvGrpSpPr/>
          <p:nvPr userDrawn="1"/>
        </p:nvGrpSpPr>
        <p:grpSpPr>
          <a:xfrm>
            <a:off x="4571038" y="-1"/>
            <a:ext cx="3049925" cy="6858001"/>
            <a:chOff x="7537450" y="-1"/>
            <a:chExt cx="5029200" cy="11309351"/>
          </a:xfrm>
        </p:grpSpPr>
        <p:pic>
          <p:nvPicPr>
            <p:cNvPr id="10" name="Graphic 9">
              <a:extLst>
                <a:ext uri="{FF2B5EF4-FFF2-40B4-BE49-F238E27FC236}">
                  <a16:creationId xmlns:a16="http://schemas.microsoft.com/office/drawing/2014/main" id="{509BE963-3383-6D4A-AB18-55E639F605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1" name="Graphic 10">
              <a:extLst>
                <a:ext uri="{FF2B5EF4-FFF2-40B4-BE49-F238E27FC236}">
                  <a16:creationId xmlns:a16="http://schemas.microsoft.com/office/drawing/2014/main" id="{DEF993A9-798E-7A48-BC7F-4433E18242C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pic>
        <p:nvPicPr>
          <p:cNvPr id="8" name="Graphic 7">
            <a:extLst>
              <a:ext uri="{FF2B5EF4-FFF2-40B4-BE49-F238E27FC236}">
                <a16:creationId xmlns:a16="http://schemas.microsoft.com/office/drawing/2014/main" id="{AEE41A5D-4012-0F4E-A272-9E44C6C9365B}"/>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
        <p:nvSpPr>
          <p:cNvPr id="12" name="object 3">
            <a:extLst>
              <a:ext uri="{FF2B5EF4-FFF2-40B4-BE49-F238E27FC236}">
                <a16:creationId xmlns:a16="http://schemas.microsoft.com/office/drawing/2014/main" id="{8BC1272A-51D4-C944-84BC-D1FA71CE68F7}"/>
              </a:ext>
            </a:extLst>
          </p:cNvPr>
          <p:cNvSpPr/>
          <p:nvPr userDrawn="1"/>
        </p:nvSpPr>
        <p:spPr>
          <a:xfrm>
            <a:off x="10414000" y="6002211"/>
            <a:ext cx="1397000" cy="468650"/>
          </a:xfrm>
          <a:prstGeom prst="rect">
            <a:avLst/>
          </a:prstGeom>
          <a:blipFill>
            <a:blip r:embed="rId6" cstate="print"/>
            <a:stretch>
              <a:fillRect/>
            </a:stretch>
          </a:blipFill>
        </p:spPr>
        <p:txBody>
          <a:bodyPr wrap="square" lIns="0" tIns="0" rIns="0" bIns="0" rtlCol="0"/>
          <a:lstStyle/>
          <a:p>
            <a:endParaRPr sz="1092"/>
          </a:p>
        </p:txBody>
      </p:sp>
    </p:spTree>
    <p:extLst>
      <p:ext uri="{BB962C8B-B14F-4D97-AF65-F5344CB8AC3E}">
        <p14:creationId xmlns:p14="http://schemas.microsoft.com/office/powerpoint/2010/main" val="941988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PURPLE">
    <p:bg>
      <p:bgPr>
        <a:solidFill>
          <a:schemeClr val="accent1"/>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0" name="object 12">
            <a:extLst>
              <a:ext uri="{FF2B5EF4-FFF2-40B4-BE49-F238E27FC236}">
                <a16:creationId xmlns:a16="http://schemas.microsoft.com/office/drawing/2014/main" id="{1CF7A811-548D-DD40-9F42-7069BEB94B37}"/>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pic>
        <p:nvPicPr>
          <p:cNvPr id="23" name="Graphic 22">
            <a:extLst>
              <a:ext uri="{FF2B5EF4-FFF2-40B4-BE49-F238E27FC236}">
                <a16:creationId xmlns:a16="http://schemas.microsoft.com/office/drawing/2014/main" id="{69155C44-C2C7-8B46-A1F6-7168819C2562}"/>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597936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SALMON">
    <p:bg>
      <p:bgPr>
        <a:solidFill>
          <a:schemeClr val="tx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userDrawn="1">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3" name="object 12">
            <a:extLst>
              <a:ext uri="{FF2B5EF4-FFF2-40B4-BE49-F238E27FC236}">
                <a16:creationId xmlns:a16="http://schemas.microsoft.com/office/drawing/2014/main" id="{B1EFC22A-B73D-5642-A9BF-9FA42321D36D}"/>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4" name="Graphic 23">
            <a:extLst>
              <a:ext uri="{FF2B5EF4-FFF2-40B4-BE49-F238E27FC236}">
                <a16:creationId xmlns:a16="http://schemas.microsoft.com/office/drawing/2014/main" id="{2223FEB3-9D0A-7540-851A-DF2BE651164F}"/>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1833546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 Levels &amp; Provider-RED">
    <p:bg>
      <p:bgPr>
        <a:solidFill>
          <a:schemeClr val="bg2"/>
        </a:solidFill>
        <a:effectLst/>
      </p:bgPr>
    </p:bg>
    <p:spTree>
      <p:nvGrpSpPr>
        <p:cNvPr id="1" name=""/>
        <p:cNvGrpSpPr/>
        <p:nvPr/>
      </p:nvGrpSpPr>
      <p:grpSpPr>
        <a:xfrm>
          <a:off x="0" y="0"/>
          <a:ext cx="0" cy="0"/>
          <a:chOff x="0" y="0"/>
          <a:chExt cx="0" cy="0"/>
        </a:xfrm>
      </p:grpSpPr>
      <p:sp>
        <p:nvSpPr>
          <p:cNvPr id="25" name="Title 24">
            <a:extLst>
              <a:ext uri="{FF2B5EF4-FFF2-40B4-BE49-F238E27FC236}">
                <a16:creationId xmlns:a16="http://schemas.microsoft.com/office/drawing/2014/main" id="{D7DB6A08-6CAF-6746-B9C1-935B2909E206}"/>
              </a:ext>
            </a:extLst>
          </p:cNvPr>
          <p:cNvSpPr>
            <a:spLocks noGrp="1"/>
          </p:cNvSpPr>
          <p:nvPr userDrawn="1">
            <p:ph type="title"/>
          </p:nvPr>
        </p:nvSpPr>
        <p:spPr>
          <a:xfrm>
            <a:off x="2630176" y="2504846"/>
            <a:ext cx="6931649" cy="1325584"/>
          </a:xfrm>
        </p:spPr>
        <p:txBody>
          <a:bodyPr anchor="ctr" anchorCtr="0"/>
          <a:lstStyle>
            <a:lvl1pPr>
              <a:defRPr>
                <a:solidFill>
                  <a:schemeClr val="bg1"/>
                </a:solidFill>
              </a:defRPr>
            </a:lvl1pPr>
          </a:lstStyle>
          <a:p>
            <a:r>
              <a:rPr lang="en-US"/>
              <a:t>Click to edit Master title style</a:t>
            </a:r>
          </a:p>
        </p:txBody>
      </p:sp>
      <p:grpSp>
        <p:nvGrpSpPr>
          <p:cNvPr id="2" name="Group 1">
            <a:extLst>
              <a:ext uri="{FF2B5EF4-FFF2-40B4-BE49-F238E27FC236}">
                <a16:creationId xmlns:a16="http://schemas.microsoft.com/office/drawing/2014/main" id="{3D0A58A9-2EF3-9745-BE91-E8807BB2ED4F}"/>
              </a:ext>
            </a:extLst>
          </p:cNvPr>
          <p:cNvGrpSpPr/>
          <p:nvPr userDrawn="1"/>
        </p:nvGrpSpPr>
        <p:grpSpPr>
          <a:xfrm>
            <a:off x="4571038" y="-1"/>
            <a:ext cx="3049925" cy="6858001"/>
            <a:chOff x="7537450" y="-1"/>
            <a:chExt cx="5029200" cy="11309351"/>
          </a:xfrm>
        </p:grpSpPr>
        <p:pic>
          <p:nvPicPr>
            <p:cNvPr id="11" name="Graphic 10">
              <a:extLst>
                <a:ext uri="{FF2B5EF4-FFF2-40B4-BE49-F238E27FC236}">
                  <a16:creationId xmlns:a16="http://schemas.microsoft.com/office/drawing/2014/main" id="{4C98C1CC-4CE0-EC44-9524-01CAEA01EAB4}"/>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b="38372"/>
            <a:stretch/>
          </p:blipFill>
          <p:spPr>
            <a:xfrm>
              <a:off x="7537450" y="6716384"/>
              <a:ext cx="5029200" cy="4592966"/>
            </a:xfrm>
            <a:prstGeom prst="rect">
              <a:avLst/>
            </a:prstGeom>
          </p:spPr>
        </p:pic>
        <p:pic>
          <p:nvPicPr>
            <p:cNvPr id="12" name="Graphic 11">
              <a:extLst>
                <a:ext uri="{FF2B5EF4-FFF2-40B4-BE49-F238E27FC236}">
                  <a16:creationId xmlns:a16="http://schemas.microsoft.com/office/drawing/2014/main" id="{2D8899DA-AD40-A048-B806-AC0E6BCBEAC1}"/>
                </a:ext>
              </a:extLst>
            </p:cNvPr>
            <p:cNvPicPr>
              <a:picLocks noChangeAspect="1"/>
            </p:cNvPicPr>
            <p:nvPr userDrawn="1"/>
          </p:nvPicPr>
          <p:blipFill rotWithShape="1">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t="53163"/>
            <a:stretch/>
          </p:blipFill>
          <p:spPr>
            <a:xfrm>
              <a:off x="7537450" y="-1"/>
              <a:ext cx="5029200" cy="3490609"/>
            </a:xfrm>
            <a:prstGeom prst="rect">
              <a:avLst/>
            </a:prstGeom>
          </p:spPr>
        </p:pic>
      </p:grpSp>
      <p:sp>
        <p:nvSpPr>
          <p:cNvPr id="22" name="Picture Placeholder 4">
            <a:extLst>
              <a:ext uri="{FF2B5EF4-FFF2-40B4-BE49-F238E27FC236}">
                <a16:creationId xmlns:a16="http://schemas.microsoft.com/office/drawing/2014/main" id="{C5921486-DC0D-0B4A-A67E-502A92309601}"/>
              </a:ext>
            </a:extLst>
          </p:cNvPr>
          <p:cNvSpPr>
            <a:spLocks noGrp="1"/>
          </p:cNvSpPr>
          <p:nvPr>
            <p:ph type="pic" sz="quarter" idx="10" hasCustomPrompt="1"/>
          </p:nvPr>
        </p:nvSpPr>
        <p:spPr>
          <a:xfrm>
            <a:off x="1951452" y="6077964"/>
            <a:ext cx="1192821" cy="568933"/>
          </a:xfrm>
        </p:spPr>
        <p:txBody>
          <a:bodyPr/>
          <a:lstStyle>
            <a:lvl1pPr marL="0" indent="0">
              <a:buNone/>
              <a:defRPr>
                <a:solidFill>
                  <a:schemeClr val="bg1"/>
                </a:solidFill>
              </a:defRPr>
            </a:lvl1pPr>
          </a:lstStyle>
          <a:p>
            <a:r>
              <a:rPr lang="en-US"/>
              <a:t>Insert provider logo</a:t>
            </a:r>
          </a:p>
        </p:txBody>
      </p:sp>
      <p:sp>
        <p:nvSpPr>
          <p:cNvPr id="21" name="object 12">
            <a:extLst>
              <a:ext uri="{FF2B5EF4-FFF2-40B4-BE49-F238E27FC236}">
                <a16:creationId xmlns:a16="http://schemas.microsoft.com/office/drawing/2014/main" id="{73066216-310F-2A48-B2FD-2B43A5FA421F}"/>
              </a:ext>
            </a:extLst>
          </p:cNvPr>
          <p:cNvSpPr/>
          <p:nvPr userDrawn="1"/>
        </p:nvSpPr>
        <p:spPr>
          <a:xfrm>
            <a:off x="1887501" y="6238238"/>
            <a:ext cx="0" cy="228728"/>
          </a:xfrm>
          <a:custGeom>
            <a:avLst/>
            <a:gdLst/>
            <a:ahLst/>
            <a:cxnLst/>
            <a:rect l="l" t="t" r="r" b="b"/>
            <a:pathLst>
              <a:path h="377190">
                <a:moveTo>
                  <a:pt x="0" y="0"/>
                </a:moveTo>
                <a:lnTo>
                  <a:pt x="0" y="376627"/>
                </a:lnTo>
              </a:path>
            </a:pathLst>
          </a:custGeom>
          <a:ln w="16900">
            <a:solidFill>
              <a:srgbClr val="231F20"/>
            </a:solidFill>
          </a:ln>
        </p:spPr>
        <p:txBody>
          <a:bodyPr wrap="square" lIns="0" tIns="0" rIns="0" bIns="0" rtlCol="0"/>
          <a:lstStyle/>
          <a:p>
            <a:endParaRPr sz="1092"/>
          </a:p>
        </p:txBody>
      </p:sp>
      <p:pic>
        <p:nvPicPr>
          <p:cNvPr id="23" name="Graphic 22">
            <a:extLst>
              <a:ext uri="{FF2B5EF4-FFF2-40B4-BE49-F238E27FC236}">
                <a16:creationId xmlns:a16="http://schemas.microsoft.com/office/drawing/2014/main" id="{506EFA36-CBCB-504F-B3DF-A28BCFEC9E6E}"/>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79389" y="6237476"/>
            <a:ext cx="1315305" cy="231448"/>
          </a:xfrm>
          <a:prstGeom prst="rect">
            <a:avLst/>
          </a:prstGeom>
        </p:spPr>
      </p:pic>
    </p:spTree>
    <p:extLst>
      <p:ext uri="{BB962C8B-B14F-4D97-AF65-F5344CB8AC3E}">
        <p14:creationId xmlns:p14="http://schemas.microsoft.com/office/powerpoint/2010/main" val="405044384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2.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7F903843-5DB1-3B41-A699-FFCD128A1818}"/>
              </a:ext>
            </a:extLst>
          </p:cNvPr>
          <p:cNvSpPr>
            <a:spLocks noGrp="1"/>
          </p:cNvSpPr>
          <p:nvPr>
            <p:ph type="title"/>
          </p:nvPr>
        </p:nvSpPr>
        <p:spPr>
          <a:xfrm>
            <a:off x="838538" y="364850"/>
            <a:ext cx="10514926" cy="1325584"/>
          </a:xfrm>
          <a:prstGeom prst="rect">
            <a:avLst/>
          </a:prstGeom>
        </p:spPr>
        <p:txBody>
          <a:bodyPr vert="horz" lIns="91440" tIns="45720" rIns="91440" bIns="45720" rtlCol="0" anchor="t" anchorCtr="0">
            <a:normAutofit/>
          </a:bodyPr>
          <a:lstStyle/>
          <a:p>
            <a:r>
              <a:rPr lang="en-US"/>
              <a:t>Click to edit Master title style</a:t>
            </a:r>
          </a:p>
        </p:txBody>
      </p:sp>
      <p:sp>
        <p:nvSpPr>
          <p:cNvPr id="11" name="Text Placeholder 10">
            <a:extLst>
              <a:ext uri="{FF2B5EF4-FFF2-40B4-BE49-F238E27FC236}">
                <a16:creationId xmlns:a16="http://schemas.microsoft.com/office/drawing/2014/main" id="{0D0535FB-9938-4A45-BF02-CB135E6F1CCA}"/>
              </a:ext>
            </a:extLst>
          </p:cNvPr>
          <p:cNvSpPr>
            <a:spLocks noGrp="1"/>
          </p:cNvSpPr>
          <p:nvPr>
            <p:ph type="body" idx="1"/>
          </p:nvPr>
        </p:nvSpPr>
        <p:spPr>
          <a:xfrm>
            <a:off x="838538" y="1534998"/>
            <a:ext cx="10514926" cy="4669448"/>
          </a:xfrm>
          <a:prstGeom prst="rect">
            <a:avLst/>
          </a:prstGeom>
        </p:spPr>
        <p:txBody>
          <a:bodyPr vert="horz" lIns="91440" tIns="45720" rIns="91440" bIns="45720" rtlCol="0">
            <a:normAutofit/>
          </a:bodyPr>
          <a:lstStyle/>
          <a:p>
            <a:pPr lvl="0"/>
            <a:r>
              <a:rPr lang="en-US"/>
              <a:t>Level 1</a:t>
            </a:r>
          </a:p>
          <a:p>
            <a:pPr lvl="1"/>
            <a:r>
              <a:rPr lang="en-US"/>
              <a:t>Level 2</a:t>
            </a:r>
          </a:p>
        </p:txBody>
      </p:sp>
      <p:pic>
        <p:nvPicPr>
          <p:cNvPr id="4" name="Graphic 3">
            <a:extLst>
              <a:ext uri="{FF2B5EF4-FFF2-40B4-BE49-F238E27FC236}">
                <a16:creationId xmlns:a16="http://schemas.microsoft.com/office/drawing/2014/main" id="{A7F70424-9A43-EF4C-8446-33135C78C7A1}"/>
              </a:ext>
            </a:extLst>
          </p:cNvPr>
          <p:cNvPicPr>
            <a:picLocks noChangeAspect="1"/>
          </p:cNvPicPr>
          <p:nvPr userDrawn="1"/>
        </p:nvPicPr>
        <p:blipFill>
          <a:blip r:embed="rId39" cstate="print">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80999" y="6225177"/>
            <a:ext cx="402328" cy="251437"/>
          </a:xfrm>
          <a:prstGeom prst="rect">
            <a:avLst/>
          </a:prstGeom>
        </p:spPr>
      </p:pic>
    </p:spTree>
    <p:extLst>
      <p:ext uri="{BB962C8B-B14F-4D97-AF65-F5344CB8AC3E}">
        <p14:creationId xmlns:p14="http://schemas.microsoft.com/office/powerpoint/2010/main" val="2061590740"/>
      </p:ext>
    </p:extLst>
  </p:cSld>
  <p:clrMap bg1="lt1" tx1="dk1" bg2="lt2" tx2="dk2" accent1="accent1" accent2="accent2" accent3="accent3" accent4="accent4" accent5="accent5" accent6="accent6" hlink="hlink" folHlink="folHlink"/>
  <p:sldLayoutIdLst>
    <p:sldLayoutId id="2147483698" r:id="rId1"/>
    <p:sldLayoutId id="2147483662" r:id="rId2"/>
    <p:sldLayoutId id="2147483663" r:id="rId3"/>
    <p:sldLayoutId id="2147483700" r:id="rId4"/>
    <p:sldLayoutId id="2147483665" r:id="rId5"/>
    <p:sldLayoutId id="2147483666" r:id="rId6"/>
    <p:sldLayoutId id="2147483701" r:id="rId7"/>
    <p:sldLayoutId id="2147483702"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712" r:id="rId27"/>
    <p:sldLayoutId id="2147483688" r:id="rId28"/>
    <p:sldLayoutId id="2147483689" r:id="rId29"/>
    <p:sldLayoutId id="2147483690" r:id="rId30"/>
    <p:sldLayoutId id="2147483691" r:id="rId31"/>
    <p:sldLayoutId id="2147483692" r:id="rId32"/>
    <p:sldLayoutId id="2147483693" r:id="rId33"/>
    <p:sldLayoutId id="2147483694" r:id="rId34"/>
    <p:sldLayoutId id="2147483711" r:id="rId35"/>
    <p:sldLayoutId id="2147483696" r:id="rId36"/>
    <p:sldLayoutId id="2147483703" r:id="rId37"/>
  </p:sldLayoutIdLst>
  <p:txStyles>
    <p:titleStyle>
      <a:lvl1pPr algn="ctr">
        <a:lnSpc>
          <a:spcPct val="80000"/>
        </a:lnSpc>
        <a:defRPr sz="4730" b="1" i="1" cap="all" baseline="0">
          <a:latin typeface="Arial" panose="020B0604020202020204" pitchFamily="34" charset="0"/>
          <a:ea typeface="+mj-ea"/>
          <a:cs typeface="Arial" panose="020B0604020202020204" pitchFamily="34" charset="0"/>
        </a:defRPr>
      </a:lvl1pPr>
    </p:titleStyle>
    <p:bodyStyle>
      <a:lvl1pPr marL="107818" indent="-107818" algn="ctr">
        <a:lnSpc>
          <a:spcPct val="140000"/>
        </a:lnSpc>
        <a:spcBef>
          <a:spcPts val="0"/>
        </a:spcBef>
        <a:spcAft>
          <a:spcPts val="1092"/>
        </a:spcAft>
        <a:buFont typeface="Arial" panose="020B0604020202020204" pitchFamily="34" charset="0"/>
        <a:buChar char="•"/>
        <a:tabLst/>
        <a:defRPr lang="en-US" sz="1001" b="0" i="0" kern="1200" spc="3" dirty="0" smtClean="0">
          <a:solidFill>
            <a:schemeClr val="tx1"/>
          </a:solidFill>
          <a:latin typeface="Courier" pitchFamily="2" charset="0"/>
          <a:ea typeface="+mn-ea"/>
          <a:cs typeface="Courier New"/>
        </a:defRPr>
      </a:lvl1pPr>
      <a:lvl2pPr marL="7316" marR="3081" algn="ctr" defTabSz="554492" rtl="0" eaLnBrk="1" latinLnBrk="0" hangingPunct="1">
        <a:lnSpc>
          <a:spcPct val="120000"/>
        </a:lnSpc>
        <a:spcBef>
          <a:spcPts val="0"/>
        </a:spcBef>
        <a:spcAft>
          <a:spcPts val="364"/>
        </a:spcAft>
        <a:defRPr lang="en-US" sz="1001" b="0" i="0" kern="1200" spc="3" dirty="0" smtClean="0">
          <a:solidFill>
            <a:schemeClr val="tx1"/>
          </a:solidFill>
          <a:latin typeface="Courier" pitchFamily="2" charset="0"/>
          <a:ea typeface="+mn-ea"/>
          <a:cs typeface="Courier New"/>
        </a:defRPr>
      </a:lvl2pPr>
      <a:lvl3pPr marL="180595" marR="3081" indent="-173279" algn="ctr" defTabSz="554492" rtl="0" eaLnBrk="1" latinLnBrk="0" hangingPunct="1">
        <a:lnSpc>
          <a:spcPct val="118300"/>
        </a:lnSpc>
        <a:spcBef>
          <a:spcPts val="58"/>
        </a:spcBef>
        <a:buFont typeface="Arial" panose="020B0604020202020204" pitchFamily="34" charset="0"/>
        <a:buChar char="•"/>
        <a:defRPr lang="en-US" sz="1092" b="0" i="0" kern="1200" spc="3" dirty="0" smtClean="0">
          <a:solidFill>
            <a:schemeClr val="tx1"/>
          </a:solidFill>
          <a:latin typeface="Courier" pitchFamily="2" charset="0"/>
          <a:ea typeface="+mn-ea"/>
          <a:cs typeface="Courier New"/>
        </a:defRPr>
      </a:lvl3pPr>
      <a:lvl4pPr marL="180595" marR="3081" indent="-173279" algn="ctr" defTabSz="554492" rtl="0" eaLnBrk="1" latinLnBrk="0" hangingPunct="1">
        <a:lnSpc>
          <a:spcPct val="118300"/>
        </a:lnSpc>
        <a:spcBef>
          <a:spcPts val="58"/>
        </a:spcBef>
        <a:buFont typeface="Arial" panose="020B0604020202020204" pitchFamily="34" charset="0"/>
        <a:buChar char="•"/>
        <a:defRPr lang="en-US" sz="1092" kern="1200" spc="3" dirty="0" smtClean="0">
          <a:solidFill>
            <a:schemeClr val="tx1"/>
          </a:solidFill>
          <a:latin typeface="Courier New"/>
          <a:ea typeface="+mn-ea"/>
          <a:cs typeface="Courier New"/>
        </a:defRPr>
      </a:lvl4pPr>
      <a:lvl5pPr marL="7316" marR="3081" algn="ctr" defTabSz="554492" rtl="0" eaLnBrk="1" latinLnBrk="0" hangingPunct="1">
        <a:lnSpc>
          <a:spcPct val="118300"/>
        </a:lnSpc>
        <a:spcBef>
          <a:spcPts val="58"/>
        </a:spcBef>
        <a:defRPr lang="en-US" sz="1092" kern="1200" spc="3" dirty="0" smtClean="0">
          <a:solidFill>
            <a:schemeClr val="tx1"/>
          </a:solidFill>
          <a:latin typeface="Courier New"/>
          <a:ea typeface="+mn-ea"/>
          <a:cs typeface="Courier New"/>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hyperlink" Target="https://guidance.submitlearnerdatabeta.fasst.org.uk/psm" TargetMode="External"/><Relationship Id="rId7" Type="http://schemas.openxmlformats.org/officeDocument/2006/relationships/hyperlink" Target="https://form.education.gov.uk/service/Education_and_Skills_Funding_Agency__ESFA__enquiry_form" TargetMode="External"/><Relationship Id="rId2" Type="http://schemas.openxmlformats.org/officeDocument/2006/relationships/hyperlink" Target="https://www.gov.uk/guidance/how-t-levels-are-funded" TargetMode="External"/><Relationship Id="rId1" Type="http://schemas.openxmlformats.org/officeDocument/2006/relationships/slideLayout" Target="../slideLayouts/slideLayout33.xml"/><Relationship Id="rId6" Type="http://schemas.openxmlformats.org/officeDocument/2006/relationships/hyperlink" Target="https://www.gov.uk/government/publications/interactive-post-16-school-census-tool" TargetMode="External"/><Relationship Id="rId5" Type="http://schemas.openxmlformats.org/officeDocument/2006/relationships/hyperlink" Target="https://www.gov.uk/guidance/complete-the-school-census" TargetMode="External"/><Relationship Id="rId4" Type="http://schemas.openxmlformats.org/officeDocument/2006/relationships/hyperlink" Target="https://guidance.submitlearnerdatabeta.fasst.org.uk/ilr"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Readiness.TE@education.gov.uk" TargetMode="External"/><Relationship Id="rId2" Type="http://schemas.openxmlformats.org/officeDocument/2006/relationships/hyperlink" Target="https://support.tlevels.gov.uk/hc/en-gb" TargetMode="External"/><Relationship Id="rId1" Type="http://schemas.openxmlformats.org/officeDocument/2006/relationships/slideLayout" Target="../slideLayouts/slideLayout37.xml"/><Relationship Id="rId5" Type="http://schemas.openxmlformats.org/officeDocument/2006/relationships/image" Target="../media/image18.pn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A818B4D-39B2-5845-AFED-DE832F8818FB}"/>
              </a:ext>
            </a:extLst>
          </p:cNvPr>
          <p:cNvSpPr>
            <a:spLocks noGrp="1"/>
          </p:cNvSpPr>
          <p:nvPr>
            <p:ph type="title"/>
          </p:nvPr>
        </p:nvSpPr>
        <p:spPr>
          <a:xfrm>
            <a:off x="1688912" y="2467501"/>
            <a:ext cx="8152916" cy="2242674"/>
          </a:xfrm>
        </p:spPr>
        <p:txBody>
          <a:bodyPr>
            <a:normAutofit fontScale="90000"/>
          </a:bodyPr>
          <a:lstStyle/>
          <a:p>
            <a:r>
              <a:rPr lang="en-GB" sz="6000" dirty="0">
                <a:latin typeface="Sora" pitchFamily="2" charset="0"/>
                <a:cs typeface="Sora" pitchFamily="2" charset="0"/>
              </a:rPr>
              <a:t>Recording T Level programmes on the ILR and school census</a:t>
            </a:r>
            <a:br>
              <a:rPr lang="en-GB" sz="2668" dirty="0"/>
            </a:br>
            <a:br>
              <a:rPr lang="en-GB" sz="2668" dirty="0"/>
            </a:br>
            <a:endParaRPr lang="en-US" sz="2668" dirty="0"/>
          </a:p>
        </p:txBody>
      </p:sp>
    </p:spTree>
    <p:extLst>
      <p:ext uri="{BB962C8B-B14F-4D97-AF65-F5344CB8AC3E}">
        <p14:creationId xmlns:p14="http://schemas.microsoft.com/office/powerpoint/2010/main" val="33106399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1429664" y="523789"/>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cs typeface="Sora" pitchFamily="2" charset="0"/>
              </a:rPr>
              <a:t>Changes to Validation for 2021/22</a:t>
            </a:r>
            <a:endParaRPr lang="en-US" dirty="0">
              <a:latin typeface="Sora" pitchFamily="2" charset="0"/>
              <a:cs typeface="Sora" pitchFamily="2" charset="0"/>
            </a:endParaRPr>
          </a:p>
        </p:txBody>
      </p:sp>
      <p:sp>
        <p:nvSpPr>
          <p:cNvPr id="5" name="TextBox 4">
            <a:extLst>
              <a:ext uri="{FF2B5EF4-FFF2-40B4-BE49-F238E27FC236}">
                <a16:creationId xmlns:a16="http://schemas.microsoft.com/office/drawing/2014/main" id="{281CBE9E-0EBC-4A5D-8C97-5A3D5D85D262}"/>
              </a:ext>
            </a:extLst>
          </p:cNvPr>
          <p:cNvSpPr txBox="1"/>
          <p:nvPr/>
        </p:nvSpPr>
        <p:spPr>
          <a:xfrm>
            <a:off x="1043609" y="1504272"/>
            <a:ext cx="10637114" cy="3841244"/>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Introduction of framework and pathway codes in the ILR to ensure only valid T Level components are recorded (for example only allowing occupational specialisms valid for the selected T Level)</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Tightening of hours rules in the ILR to ensure only the correct hours are recorded for student depending on what programmes they are undertaking in the academic year.</a:t>
            </a:r>
          </a:p>
        </p:txBody>
      </p:sp>
    </p:spTree>
    <p:extLst>
      <p:ext uri="{BB962C8B-B14F-4D97-AF65-F5344CB8AC3E}">
        <p14:creationId xmlns:p14="http://schemas.microsoft.com/office/powerpoint/2010/main" val="3672302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73682" y="394580"/>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Changes to recording for 2021/22</a:t>
            </a:r>
            <a:endParaRPr lang="en-US" dirty="0"/>
          </a:p>
        </p:txBody>
      </p:sp>
      <p:sp>
        <p:nvSpPr>
          <p:cNvPr id="4" name="TextBox 3">
            <a:extLst>
              <a:ext uri="{FF2B5EF4-FFF2-40B4-BE49-F238E27FC236}">
                <a16:creationId xmlns:a16="http://schemas.microsoft.com/office/drawing/2014/main" id="{002D6749-223D-45F0-BBD9-C62F67FFE71E}"/>
              </a:ext>
            </a:extLst>
          </p:cNvPr>
          <p:cNvSpPr txBox="1"/>
          <p:nvPr/>
        </p:nvSpPr>
        <p:spPr>
          <a:xfrm>
            <a:off x="1012722" y="1633451"/>
            <a:ext cx="10785987" cy="3596882"/>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rPr>
              <a:t>Occupational specialisms will be recorded using a specific QN in the census. In Autumn 2020 occupational specialisms were recorded as a different discount </a:t>
            </a:r>
            <a:r>
              <a:rPr kumimoji="0" lang="en-GB" sz="2400" b="0" i="0" u="none" strike="noStrike" kern="1200" cap="none" spc="0" normalizeH="0" baseline="0" noProof="0" dirty="0">
                <a:ln>
                  <a:noFill/>
                </a:ln>
                <a:effectLst/>
                <a:uLnTx/>
                <a:uFillTx/>
                <a:latin typeface="Sora" pitchFamily="2" charset="0"/>
                <a:ea typeface="+mn-ea"/>
                <a:cs typeface="Sora" pitchFamily="2" charset="0"/>
              </a:rPr>
              <a:t>code/subject classification code </a:t>
            </a:r>
            <a:r>
              <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rPr>
              <a:t>against the main T Level qualification.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rPr>
              <a:t>Framework and pathway codes will be recorded in the ILR for all T Level programmes allowing more robust validation of T Level learning aims.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Sora" pitchFamily="2" charset="0"/>
                <a:ea typeface="+mn-ea"/>
                <a:cs typeface="Sora" pitchFamily="2" charset="0"/>
              </a:rPr>
              <a:t>All T Level learning aims must be returned, including those that were completed in year 1.</a:t>
            </a:r>
          </a:p>
        </p:txBody>
      </p:sp>
    </p:spTree>
    <p:extLst>
      <p:ext uri="{BB962C8B-B14F-4D97-AF65-F5344CB8AC3E}">
        <p14:creationId xmlns:p14="http://schemas.microsoft.com/office/powerpoint/2010/main" val="1526903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63349" y="260261"/>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Common errors in 2020/21</a:t>
            </a:r>
            <a:endParaRPr lang="en-US" dirty="0"/>
          </a:p>
        </p:txBody>
      </p:sp>
      <p:sp>
        <p:nvSpPr>
          <p:cNvPr id="4" name="TextBox 3">
            <a:extLst>
              <a:ext uri="{FF2B5EF4-FFF2-40B4-BE49-F238E27FC236}">
                <a16:creationId xmlns:a16="http://schemas.microsoft.com/office/drawing/2014/main" id="{750A4D87-F671-4959-A028-30783FD3BD2D}"/>
              </a:ext>
            </a:extLst>
          </p:cNvPr>
          <p:cNvSpPr txBox="1"/>
          <p:nvPr/>
        </p:nvSpPr>
        <p:spPr>
          <a:xfrm>
            <a:off x="686192" y="857800"/>
            <a:ext cx="11121887" cy="4935197"/>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annual hours recorded in planned hours field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T Level hours must be recorded for the whole programme and not the academic year. Recording of annual hours for T Level students has resulted in many students being incorrectly assigned to band 5 when they should have been in T Level band 7.</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GB" sz="2200" dirty="0">
              <a:solidFill>
                <a:prstClr val="black"/>
              </a:solidFill>
              <a:latin typeface="Sora" pitchFamily="2" charset="0"/>
              <a:cs typeface="Sora" pitchFamily="2" charset="0"/>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study programme and T Level hours recorded for T Level only students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Students only undertaking a T Level in the academic year should only have T Level hours recorded and should not have study programme planned hours. Conversely, students only undertaking a study programme and not a T Level should only have study programme planned hours recorded.</a:t>
            </a:r>
          </a:p>
        </p:txBody>
      </p:sp>
      <p:pic>
        <p:nvPicPr>
          <p:cNvPr id="5" name="Picture 4" descr="Table&#10;&#10;Description automatically generated">
            <a:extLst>
              <a:ext uri="{FF2B5EF4-FFF2-40B4-BE49-F238E27FC236}">
                <a16:creationId xmlns:a16="http://schemas.microsoft.com/office/drawing/2014/main" id="{59399A1F-FF7B-4F88-906E-E76927451BD5}"/>
              </a:ext>
            </a:extLst>
          </p:cNvPr>
          <p:cNvPicPr>
            <a:picLocks noChangeAspect="1"/>
          </p:cNvPicPr>
          <p:nvPr/>
        </p:nvPicPr>
        <p:blipFill>
          <a:blip r:embed="rId2"/>
          <a:stretch>
            <a:fillRect/>
          </a:stretch>
        </p:blipFill>
        <p:spPr>
          <a:xfrm>
            <a:off x="1296692" y="2321722"/>
            <a:ext cx="10358033" cy="1524588"/>
          </a:xfrm>
          <a:prstGeom prst="rect">
            <a:avLst/>
          </a:prstGeom>
          <a:ln>
            <a:solidFill>
              <a:schemeClr val="tx1"/>
            </a:solidFill>
          </a:ln>
        </p:spPr>
      </p:pic>
    </p:spTree>
    <p:extLst>
      <p:ext uri="{BB962C8B-B14F-4D97-AF65-F5344CB8AC3E}">
        <p14:creationId xmlns:p14="http://schemas.microsoft.com/office/powerpoint/2010/main" val="1996946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73682" y="394580"/>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Data quality and guidance</a:t>
            </a:r>
            <a:endParaRPr lang="en-US" dirty="0"/>
          </a:p>
        </p:txBody>
      </p:sp>
      <p:sp>
        <p:nvSpPr>
          <p:cNvPr id="4" name="TextBox 3">
            <a:extLst>
              <a:ext uri="{FF2B5EF4-FFF2-40B4-BE49-F238E27FC236}">
                <a16:creationId xmlns:a16="http://schemas.microsoft.com/office/drawing/2014/main" id="{CE11E6D8-F6D7-4DC4-BBC1-9C81619CC2C9}"/>
              </a:ext>
            </a:extLst>
          </p:cNvPr>
          <p:cNvSpPr txBox="1"/>
          <p:nvPr/>
        </p:nvSpPr>
        <p:spPr>
          <a:xfrm>
            <a:off x="1214962" y="1037281"/>
            <a:ext cx="10452257" cy="4442242"/>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10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Sora" pitchFamily="2" charset="0"/>
                <a:ea typeface="+mn-ea"/>
                <a:cs typeface="Sora" pitchFamily="2" charset="0"/>
              </a:rPr>
              <a:t>16-19 funding reports are there to help you ensure your T Level recording is correct.</a:t>
            </a:r>
          </a:p>
          <a:p>
            <a:pPr marL="228600" marR="0" lvl="0" indent="-228600" algn="l" defTabSz="914400" rtl="0" eaLnBrk="1" fontAlgn="auto" latinLnBrk="0" hangingPunct="1">
              <a:lnSpc>
                <a:spcPct val="90000"/>
              </a:lnSpc>
              <a:spcBef>
                <a:spcPts val="1000"/>
              </a:spcBef>
              <a:spcAft>
                <a:spcPts val="10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Sora" pitchFamily="2" charset="0"/>
                <a:ea typeface="+mn-ea"/>
                <a:cs typeface="Sora" pitchFamily="2" charset="0"/>
              </a:rPr>
              <a:t>The 16-19 funding claim report (ILR)  and 16 to 19 funded student summary report  (census) have separate sections for study programmes and T Levels, the latter showing the total number of T Level students and the funding bands they are assigned to according to the T Level and planned hours you have recorded.</a:t>
            </a:r>
          </a:p>
          <a:p>
            <a:pPr marL="228600" marR="0" lvl="0" indent="-228600" algn="l" defTabSz="914400" rtl="0" eaLnBrk="1" fontAlgn="auto" latinLnBrk="0" hangingPunct="1">
              <a:lnSpc>
                <a:spcPct val="90000"/>
              </a:lnSpc>
              <a:spcBef>
                <a:spcPts val="1000"/>
              </a:spcBef>
              <a:spcAft>
                <a:spcPts val="10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Sora" pitchFamily="2" charset="0"/>
                <a:ea typeface="+mn-ea"/>
                <a:cs typeface="Sora" pitchFamily="2" charset="0"/>
              </a:rPr>
              <a:t>16-19 Summary of funding by student (ILR) has a T Level student indicator and the Student detail report (census) is split into study programme and T Level sections showing you which students our calculation recognises as a T Level student based on the data you have returned. </a:t>
            </a:r>
          </a:p>
          <a:p>
            <a:pPr marL="228600" marR="0" lvl="0" indent="-228600" algn="l" defTabSz="914400" rtl="0" eaLnBrk="1" fontAlgn="auto" latinLnBrk="0" hangingPunct="1">
              <a:lnSpc>
                <a:spcPct val="90000"/>
              </a:lnSpc>
              <a:spcBef>
                <a:spcPts val="1000"/>
              </a:spcBef>
              <a:spcAft>
                <a:spcPts val="10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Sora" pitchFamily="2" charset="0"/>
                <a:ea typeface="+mn-ea"/>
                <a:cs typeface="Sora" pitchFamily="2" charset="0"/>
              </a:rPr>
              <a:t>Use these reports to ensure all your T Level students are correctly coming through into the reports under the correct funding bands (T Levels should come under bands 6, 7, 8 or 9).</a:t>
            </a:r>
          </a:p>
          <a:p>
            <a:pPr marL="228600" marR="0" lvl="0" indent="-228600" algn="l" defTabSz="914400" rtl="0" eaLnBrk="1" fontAlgn="auto" latinLnBrk="0" hangingPunct="1">
              <a:lnSpc>
                <a:spcPct val="90000"/>
              </a:lnSpc>
              <a:spcBef>
                <a:spcPts val="1000"/>
              </a:spcBef>
              <a:spcAft>
                <a:spcPts val="100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Sora" pitchFamily="2" charset="0"/>
                <a:ea typeface="+mn-ea"/>
                <a:cs typeface="Sora" pitchFamily="2" charset="0"/>
              </a:rPr>
              <a:t>The ILR provider support manual, school census recording guidance and interactive school census tool all have specific sections on how to record T Levels.</a:t>
            </a:r>
          </a:p>
        </p:txBody>
      </p:sp>
    </p:spTree>
    <p:extLst>
      <p:ext uri="{BB962C8B-B14F-4D97-AF65-F5344CB8AC3E}">
        <p14:creationId xmlns:p14="http://schemas.microsoft.com/office/powerpoint/2010/main" val="3002539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73682" y="394580"/>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Data error checks</a:t>
            </a:r>
            <a:endParaRPr lang="en-US" dirty="0"/>
          </a:p>
        </p:txBody>
      </p:sp>
      <p:sp>
        <p:nvSpPr>
          <p:cNvPr id="6" name="TextBox 5">
            <a:extLst>
              <a:ext uri="{FF2B5EF4-FFF2-40B4-BE49-F238E27FC236}">
                <a16:creationId xmlns:a16="http://schemas.microsoft.com/office/drawing/2014/main" id="{1B664B2E-A0D9-4ACA-9E64-7B51E7461F9A}"/>
              </a:ext>
            </a:extLst>
          </p:cNvPr>
          <p:cNvSpPr txBox="1"/>
          <p:nvPr/>
        </p:nvSpPr>
        <p:spPr>
          <a:xfrm>
            <a:off x="773682" y="1091220"/>
            <a:ext cx="11194798" cy="487280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If some T Level students are not displaying as you expected, use this checklist to ensure you have recorded all programme elements correctly:</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Have you recorded a valid T Level qualification?</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Have you recorded a valid T Level occupational specialism linked to the T Level qualification?</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Have you recorded a programme aim (ZPROG001) spanning the delivery of all T Level components?</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Are all the learning aims (including the programme aim) in the T Level programme coded programme type 31 (T Level)?</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Is the T Level programme the latest programme recorded for the student?</a:t>
            </a:r>
          </a:p>
          <a:p>
            <a:pPr marL="971550" marR="0" lvl="1" indent="-514350" algn="l" defTabSz="914400" rtl="0" eaLnBrk="1" fontAlgn="auto" latinLnBrk="0" hangingPunct="1">
              <a:lnSpc>
                <a:spcPct val="90000"/>
              </a:lnSpc>
              <a:spcBef>
                <a:spcPts val="500"/>
              </a:spcBef>
              <a:spcAft>
                <a:spcPts val="0"/>
              </a:spcAft>
              <a:buClrTx/>
              <a:buSzTx/>
              <a:buFont typeface="+mj-lt"/>
              <a:buAutoNum type="arabicPeriod"/>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Have you recorded T Level hours for the whole programme (and not annually)?</a:t>
            </a:r>
          </a:p>
        </p:txBody>
      </p:sp>
    </p:spTree>
    <p:extLst>
      <p:ext uri="{BB962C8B-B14F-4D97-AF65-F5344CB8AC3E}">
        <p14:creationId xmlns:p14="http://schemas.microsoft.com/office/powerpoint/2010/main" val="4194948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73682" y="394580"/>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Next steps</a:t>
            </a:r>
            <a:endParaRPr lang="en-US" dirty="0"/>
          </a:p>
        </p:txBody>
      </p:sp>
      <p:sp>
        <p:nvSpPr>
          <p:cNvPr id="6" name="TextBox 5">
            <a:extLst>
              <a:ext uri="{FF2B5EF4-FFF2-40B4-BE49-F238E27FC236}">
                <a16:creationId xmlns:a16="http://schemas.microsoft.com/office/drawing/2014/main" id="{1B664B2E-A0D9-4ACA-9E64-7B51E7461F9A}"/>
              </a:ext>
            </a:extLst>
          </p:cNvPr>
          <p:cNvSpPr txBox="1"/>
          <p:nvPr/>
        </p:nvSpPr>
        <p:spPr>
          <a:xfrm>
            <a:off x="1223133" y="1938461"/>
            <a:ext cx="11194798" cy="2492990"/>
          </a:xfrm>
          <a:prstGeom prst="rect">
            <a:avLst/>
          </a:prstGeom>
          <a:noFill/>
        </p:spPr>
        <p:txBody>
          <a:bodyPr wrap="square">
            <a:spAutoFit/>
          </a:bodyPr>
          <a:lstStyle/>
          <a:p>
            <a:pPr marL="457200" indent="-457200">
              <a:buFont typeface="Arial" panose="020B0604020202020204" pitchFamily="34" charset="0"/>
              <a:buChar char="•"/>
            </a:pPr>
            <a:r>
              <a:rPr lang="en-GB" sz="2600" dirty="0">
                <a:latin typeface="Sora"/>
              </a:rPr>
              <a:t>Reconcile T Level numbers against R10 </a:t>
            </a:r>
          </a:p>
          <a:p>
            <a:pPr marL="457200" indent="-457200">
              <a:buFont typeface="Arial" panose="020B0604020202020204" pitchFamily="34" charset="0"/>
              <a:buChar char="•"/>
            </a:pPr>
            <a:r>
              <a:rPr lang="en-GB" sz="2600" dirty="0">
                <a:latin typeface="Sora"/>
              </a:rPr>
              <a:t>Reconcile T Level numbers in the school census against Autumn 2021 data</a:t>
            </a:r>
            <a:endParaRPr lang="en-GB" sz="2600" strike="sngStrike" dirty="0">
              <a:latin typeface="Sora"/>
            </a:endParaRPr>
          </a:p>
          <a:p>
            <a:endParaRPr lang="en-GB" sz="2600" dirty="0">
              <a:latin typeface="Sora"/>
            </a:endParaRPr>
          </a:p>
          <a:p>
            <a:r>
              <a:rPr lang="en-GB" sz="2600" b="1" dirty="0">
                <a:latin typeface="Sora"/>
              </a:rPr>
              <a:t>FOR 2021/22 DELIVERY </a:t>
            </a:r>
          </a:p>
          <a:p>
            <a:r>
              <a:rPr lang="en-GB" sz="2600" dirty="0">
                <a:latin typeface="Sora"/>
              </a:rPr>
              <a:t>Apply reconciliation against the first data return of the year (October /November 21) as stated in our published guidance </a:t>
            </a:r>
          </a:p>
        </p:txBody>
      </p:sp>
    </p:spTree>
    <p:extLst>
      <p:ext uri="{BB962C8B-B14F-4D97-AF65-F5344CB8AC3E}">
        <p14:creationId xmlns:p14="http://schemas.microsoft.com/office/powerpoint/2010/main" val="29578565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773682" y="394580"/>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ea typeface="+mj-ea"/>
                <a:cs typeface="Sora" pitchFamily="2" charset="0"/>
              </a:rPr>
              <a:t>Useful Links</a:t>
            </a:r>
            <a:endParaRPr lang="en-US" dirty="0"/>
          </a:p>
        </p:txBody>
      </p:sp>
      <p:sp>
        <p:nvSpPr>
          <p:cNvPr id="8" name="TextBox 7">
            <a:extLst>
              <a:ext uri="{FF2B5EF4-FFF2-40B4-BE49-F238E27FC236}">
                <a16:creationId xmlns:a16="http://schemas.microsoft.com/office/drawing/2014/main" id="{C0EEF8E6-9F9E-487A-846B-4E52116823FA}"/>
              </a:ext>
            </a:extLst>
          </p:cNvPr>
          <p:cNvSpPr txBox="1"/>
          <p:nvPr/>
        </p:nvSpPr>
        <p:spPr>
          <a:xfrm>
            <a:off x="980182" y="1048032"/>
            <a:ext cx="10728960" cy="5099858"/>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How T Levels are funded – </a:t>
            </a:r>
            <a:r>
              <a:rPr lang="en-GB" sz="2200" dirty="0">
                <a:solidFill>
                  <a:srgbClr val="0066FF"/>
                </a:solidFill>
                <a:latin typeface="Sora" pitchFamily="2" charset="0"/>
                <a:cs typeface="Sora" pitchFamily="2" charset="0"/>
                <a:hlinkClick r:id="rId2">
                  <a:extLst>
                    <a:ext uri="{A12FA001-AC4F-418D-AE19-62706E023703}">
                      <ahyp:hlinkClr xmlns:ahyp="http://schemas.microsoft.com/office/drawing/2018/hyperlinkcolor" val="tx"/>
                    </a:ext>
                  </a:extLst>
                </a:hlinkClick>
              </a:rPr>
              <a:t>How T Levels are funded - GOV.UK (www.gov.uk)</a:t>
            </a:r>
            <a:br>
              <a:rPr lang="en-GB" sz="2200" dirty="0">
                <a:solidFill>
                  <a:srgbClr val="0066FF"/>
                </a:solidFill>
                <a:latin typeface="Sora" pitchFamily="2" charset="0"/>
                <a:cs typeface="Sora" pitchFamily="2" charset="0"/>
              </a:rPr>
            </a:b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ILR Provider support manual - </a:t>
            </a:r>
            <a:r>
              <a:rPr lang="en-GB" sz="2200" dirty="0">
                <a:solidFill>
                  <a:srgbClr val="0066FF"/>
                </a:solidFill>
                <a:latin typeface="Sora" pitchFamily="2" charset="0"/>
                <a:cs typeface="Sora" pitchFamily="2" charset="0"/>
                <a:hlinkClick r:id="rId3">
                  <a:extLst>
                    <a:ext uri="{A12FA001-AC4F-418D-AE19-62706E023703}">
                      <ahyp:hlinkClr xmlns:ahyp="http://schemas.microsoft.com/office/drawing/2018/hyperlinkcolor" val="tx"/>
                    </a:ext>
                  </a:extLst>
                </a:hlinkClick>
              </a:rPr>
              <a:t>ESFA - Online Documentation (fasst.org.uk)</a:t>
            </a:r>
            <a:br>
              <a:rPr lang="en-GB" sz="2200" dirty="0">
                <a:solidFill>
                  <a:srgbClr val="0066FF"/>
                </a:solidFill>
                <a:latin typeface="Sora" pitchFamily="2" charset="0"/>
                <a:cs typeface="Sora" pitchFamily="2" charset="0"/>
              </a:rPr>
            </a:b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ILR Specification – </a:t>
            </a:r>
            <a:r>
              <a:rPr lang="en-GB" sz="2200" dirty="0">
                <a:solidFill>
                  <a:srgbClr val="0066FF"/>
                </a:solidFill>
                <a:latin typeface="Sora" pitchFamily="2" charset="0"/>
                <a:cs typeface="Sora" pitchFamily="2" charset="0"/>
                <a:hlinkClick r:id="rId4">
                  <a:extLst>
                    <a:ext uri="{A12FA001-AC4F-418D-AE19-62706E023703}">
                      <ahyp:hlinkClr xmlns:ahyp="http://schemas.microsoft.com/office/drawing/2018/hyperlinkcolor" val="tx"/>
                    </a:ext>
                  </a:extLst>
                </a:hlinkClick>
              </a:rPr>
              <a:t>Specification of the Individualised Learner Record for 2021 to 2022 (fasst.org.uk)</a:t>
            </a:r>
            <a:br>
              <a:rPr lang="en-GB" sz="2200" dirty="0">
                <a:solidFill>
                  <a:srgbClr val="0066FF"/>
                </a:solidFill>
                <a:latin typeface="Sora" pitchFamily="2" charset="0"/>
                <a:cs typeface="Sora" pitchFamily="2" charset="0"/>
              </a:rPr>
            </a:b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indent="-228600">
              <a:lnSpc>
                <a:spcPct val="90000"/>
              </a:lnSpc>
              <a:spcBef>
                <a:spcPts val="1000"/>
              </a:spcBef>
              <a:buFont typeface="Arial" panose="020B0604020202020204" pitchFamily="34" charset="0"/>
              <a:buChar char="•"/>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School census guidance – </a:t>
            </a:r>
            <a:r>
              <a:rPr lang="en-GB" sz="2200" dirty="0">
                <a:solidFill>
                  <a:srgbClr val="0066FF"/>
                </a:solidFill>
                <a:latin typeface="Sora" pitchFamily="2" charset="0"/>
                <a:cs typeface="Sora" pitchFamily="2" charset="0"/>
                <a:hlinkClick r:id="rId5">
                  <a:extLst>
                    <a:ext uri="{A12FA001-AC4F-418D-AE19-62706E023703}">
                      <ahyp:hlinkClr xmlns:ahyp="http://schemas.microsoft.com/office/drawing/2018/hyperlinkcolor" val="tx"/>
                    </a:ext>
                  </a:extLst>
                </a:hlinkClick>
              </a:rPr>
              <a:t>Complete the school census - Guidance - GOV.UK (www.gov.uk)</a:t>
            </a:r>
            <a:br>
              <a:rPr lang="en-GB" sz="2200" dirty="0">
                <a:solidFill>
                  <a:srgbClr val="0066FF"/>
                </a:solidFill>
                <a:latin typeface="Sora" pitchFamily="2" charset="0"/>
                <a:cs typeface="Sora" pitchFamily="2" charset="0"/>
              </a:rPr>
            </a:br>
            <a:endPar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200" b="0" i="0" u="none" strike="noStrike" kern="1200" cap="none" spc="0" normalizeH="0" baseline="0" noProof="0" dirty="0">
                <a:ln>
                  <a:noFill/>
                </a:ln>
                <a:solidFill>
                  <a:prstClr val="black"/>
                </a:solidFill>
                <a:effectLst/>
                <a:uLnTx/>
                <a:uFillTx/>
                <a:latin typeface="Sora" pitchFamily="2" charset="0"/>
                <a:ea typeface="+mn-ea"/>
                <a:cs typeface="Sora" pitchFamily="2" charset="0"/>
              </a:rPr>
              <a:t>School census interactive tool - </a:t>
            </a:r>
            <a:r>
              <a:rPr lang="en-GB" sz="2200" dirty="0">
                <a:solidFill>
                  <a:srgbClr val="0066FF"/>
                </a:solidFill>
                <a:latin typeface="Sora" pitchFamily="2" charset="0"/>
                <a:cs typeface="Sora" pitchFamily="2" charset="0"/>
                <a:hlinkClick r:id="rId6">
                  <a:extLst>
                    <a:ext uri="{A12FA001-AC4F-418D-AE19-62706E023703}">
                      <ahyp:hlinkClr xmlns:ahyp="http://schemas.microsoft.com/office/drawing/2018/hyperlinkcolor" val="tx"/>
                    </a:ext>
                  </a:extLst>
                </a:hlinkClick>
              </a:rPr>
              <a:t>Interactive post-16 school census tool - GOV.UK (www.gov.uk</a:t>
            </a:r>
            <a:r>
              <a:rPr lang="en-GB" sz="2000" dirty="0">
                <a:solidFill>
                  <a:srgbClr val="0066FF"/>
                </a:solidFill>
                <a:latin typeface="Sora" pitchFamily="2" charset="0"/>
                <a:cs typeface="Sora" pitchFamily="2" charset="0"/>
                <a:hlinkClick r:id="rId6">
                  <a:extLst>
                    <a:ext uri="{A12FA001-AC4F-418D-AE19-62706E023703}">
                      <ahyp:hlinkClr xmlns:ahyp="http://schemas.microsoft.com/office/drawing/2018/hyperlinkcolor" val="tx"/>
                    </a:ext>
                  </a:extLst>
                </a:hlinkClick>
              </a:rPr>
              <a:t>)</a:t>
            </a:r>
            <a:endParaRPr lang="en-GB" sz="2000" dirty="0">
              <a:solidFill>
                <a:srgbClr val="0066FF"/>
              </a:solidFill>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GB" sz="2000" dirty="0">
              <a:solidFill>
                <a:srgbClr val="0066FF"/>
              </a:solidFill>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200" dirty="0">
                <a:latin typeface="Sora" pitchFamily="2" charset="0"/>
                <a:cs typeface="Sora" pitchFamily="2" charset="0"/>
              </a:rPr>
              <a:t>If you have any questions after watching this webinar please submit them using the </a:t>
            </a:r>
            <a:r>
              <a:rPr lang="en-GB" sz="2200" dirty="0">
                <a:solidFill>
                  <a:srgbClr val="0066FF"/>
                </a:solidFill>
                <a:latin typeface="Sora" pitchFamily="2" charset="0"/>
                <a:cs typeface="Sora" pitchFamily="2" charset="0"/>
                <a:hlinkClick r:id="rId7">
                  <a:extLst>
                    <a:ext uri="{A12FA001-AC4F-418D-AE19-62706E023703}">
                      <ahyp:hlinkClr xmlns:ahyp="http://schemas.microsoft.com/office/drawing/2018/hyperlinkcolor" val="tx"/>
                    </a:ext>
                  </a:extLst>
                </a:hlinkClick>
              </a:rPr>
              <a:t>ESFA enquiry form </a:t>
            </a:r>
            <a:endParaRPr lang="en-GB" sz="2200" dirty="0">
              <a:solidFill>
                <a:srgbClr val="0066FF"/>
              </a:solidFill>
              <a:latin typeface="Sora" pitchFamily="2" charset="0"/>
              <a:cs typeface="Sora" pitchFamily="2" charset="0"/>
            </a:endParaRPr>
          </a:p>
        </p:txBody>
      </p:sp>
    </p:spTree>
    <p:extLst>
      <p:ext uri="{BB962C8B-B14F-4D97-AF65-F5344CB8AC3E}">
        <p14:creationId xmlns:p14="http://schemas.microsoft.com/office/powerpoint/2010/main" val="2429900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E994D-DB9B-45EC-BC3E-4EB8C51E5730}"/>
              </a:ext>
            </a:extLst>
          </p:cNvPr>
          <p:cNvSpPr>
            <a:spLocks noGrp="1"/>
          </p:cNvSpPr>
          <p:nvPr>
            <p:ph type="title"/>
          </p:nvPr>
        </p:nvSpPr>
        <p:spPr/>
        <p:txBody>
          <a:bodyPr/>
          <a:lstStyle/>
          <a:p>
            <a:r>
              <a:rPr lang="en-GB" dirty="0">
                <a:latin typeface="Sora" pitchFamily="2" charset="0"/>
                <a:cs typeface="Sora" pitchFamily="2" charset="0"/>
              </a:rPr>
              <a:t>Questions</a:t>
            </a:r>
          </a:p>
        </p:txBody>
      </p:sp>
    </p:spTree>
    <p:extLst>
      <p:ext uri="{BB962C8B-B14F-4D97-AF65-F5344CB8AC3E}">
        <p14:creationId xmlns:p14="http://schemas.microsoft.com/office/powerpoint/2010/main" val="355925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9A3D-524B-3F4E-AF36-051137E0F634}"/>
              </a:ext>
            </a:extLst>
          </p:cNvPr>
          <p:cNvSpPr>
            <a:spLocks noGrp="1"/>
          </p:cNvSpPr>
          <p:nvPr>
            <p:ph type="title"/>
          </p:nvPr>
        </p:nvSpPr>
        <p:spPr>
          <a:xfrm>
            <a:off x="581033" y="1059615"/>
            <a:ext cx="5861809" cy="243785"/>
          </a:xfrm>
        </p:spPr>
        <p:txBody>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r>
              <a:rPr lang="en-GB" sz="1200" dirty="0">
                <a:solidFill>
                  <a:srgbClr val="FF0000"/>
                </a:solidFill>
                <a:latin typeface="Sora" pitchFamily="2" charset="0"/>
                <a:cs typeface="Sora" pitchFamily="2" charset="0"/>
              </a:rPr>
              <a:t>USING TEAMS </a:t>
            </a:r>
            <a:endParaRPr lang="en-US" sz="1200" dirty="0">
              <a:latin typeface="Sora" pitchFamily="2" charset="0"/>
              <a:cs typeface="Sora" pitchFamily="2" charset="0"/>
            </a:endParaRPr>
          </a:p>
        </p:txBody>
      </p:sp>
      <p:sp>
        <p:nvSpPr>
          <p:cNvPr id="3" name="Text Placeholder 2">
            <a:extLst>
              <a:ext uri="{FF2B5EF4-FFF2-40B4-BE49-F238E27FC236}">
                <a16:creationId xmlns:a16="http://schemas.microsoft.com/office/drawing/2014/main" id="{EEEEAE58-6C28-A146-AD2F-D672A40919D9}"/>
              </a:ext>
            </a:extLst>
          </p:cNvPr>
          <p:cNvSpPr>
            <a:spLocks noGrp="1"/>
          </p:cNvSpPr>
          <p:nvPr>
            <p:ph type="body" sz="quarter" idx="10"/>
          </p:nvPr>
        </p:nvSpPr>
        <p:spPr>
          <a:xfrm>
            <a:off x="585023" y="1303400"/>
            <a:ext cx="6485012" cy="4625008"/>
          </a:xfrm>
        </p:spPr>
        <p:txBody>
          <a:bodyPr>
            <a:normAutofit fontScale="40000" lnSpcReduction="20000"/>
          </a:bodyPr>
          <a:lstStyle>
            <a:defPPr>
              <a:defRPr lang="en-US"/>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a:lstStyle>
          <a:p>
            <a:pPr lvl="0" algn="l"/>
            <a:r>
              <a:rPr lang="en-GB" sz="3500" dirty="0">
                <a:solidFill>
                  <a:srgbClr val="000000"/>
                </a:solidFill>
                <a:latin typeface="Sora" pitchFamily="2" charset="0"/>
                <a:cs typeface="Sora" pitchFamily="2" charset="0"/>
              </a:rPr>
              <a:t>1. Please put yourself on mute by clicking this button. This will help us to cut down on background noise (but don’t forget to take yourself off mute if you want to speak!). </a:t>
            </a:r>
          </a:p>
          <a:p>
            <a:pPr lvl="0" algn="l"/>
            <a:r>
              <a:rPr lang="en-GB" sz="3500" dirty="0">
                <a:solidFill>
                  <a:srgbClr val="000000"/>
                </a:solidFill>
                <a:latin typeface="Sora" pitchFamily="2" charset="0"/>
                <a:cs typeface="Sora" pitchFamily="2" charset="0"/>
              </a:rPr>
              <a:t>2. If you’d like to raise a point during the meeting,  please use the chat function to write your question.</a:t>
            </a:r>
          </a:p>
          <a:p>
            <a:pPr lvl="0" algn="l"/>
            <a:r>
              <a:rPr lang="en-GB" sz="3500" dirty="0">
                <a:latin typeface="Sora" pitchFamily="2" charset="0"/>
                <a:cs typeface="Sora" pitchFamily="2" charset="0"/>
              </a:rPr>
              <a:t>3. Please remember this session is being recorded so it can be shared with other providers on the </a:t>
            </a:r>
            <a:r>
              <a:rPr lang="en-GB" sz="3500" u="sng" dirty="0">
                <a:solidFill>
                  <a:srgbClr val="0070C0"/>
                </a:solidFill>
                <a:latin typeface="Sora" pitchFamily="2" charset="0"/>
                <a:cs typeface="Sora" pitchFamily="2" charset="0"/>
                <a:hlinkClick r:id="rId2">
                  <a:extLst>
                    <a:ext uri="{A12FA001-AC4F-418D-AE19-62706E023703}">
                      <ahyp:hlinkClr xmlns:ahyp="http://schemas.microsoft.com/office/drawing/2018/hyperlinkcolor" val="tx"/>
                    </a:ext>
                  </a:extLst>
                </a:hlinkClick>
              </a:rPr>
              <a:t>Support with delivering T Levels </a:t>
            </a:r>
            <a:r>
              <a:rPr lang="en-GB" sz="3500" dirty="0">
                <a:latin typeface="Sora" pitchFamily="2" charset="0"/>
                <a:cs typeface="Sora" pitchFamily="2" charset="0"/>
              </a:rPr>
              <a:t>website. </a:t>
            </a:r>
          </a:p>
          <a:p>
            <a:pPr lvl="0" algn="l"/>
            <a:r>
              <a:rPr lang="en-GB" sz="3500" dirty="0">
                <a:solidFill>
                  <a:srgbClr val="000000"/>
                </a:solidFill>
                <a:latin typeface="Sora" pitchFamily="2" charset="0"/>
                <a:cs typeface="Sora" pitchFamily="2" charset="0"/>
              </a:rPr>
              <a:t>We will do our best to resolve any technical issues as quickly as possible, and to answer all questions either now or at a later stage. </a:t>
            </a:r>
          </a:p>
          <a:p>
            <a:pPr lvl="0" algn="l"/>
            <a:r>
              <a:rPr lang="en-GB" sz="3500" dirty="0">
                <a:solidFill>
                  <a:srgbClr val="000000"/>
                </a:solidFill>
                <a:latin typeface="Sora" pitchFamily="2" charset="0"/>
                <a:cs typeface="Sora" pitchFamily="2" charset="0"/>
              </a:rPr>
              <a:t>Some providers have reported problems with the chat function in Teams, please let us know if you have any issues </a:t>
            </a:r>
            <a:r>
              <a:rPr lang="en-GB" sz="3500" u="sng" dirty="0">
                <a:solidFill>
                  <a:srgbClr val="0070C0"/>
                </a:solidFill>
                <a:effectLst/>
                <a:latin typeface="Sora" pitchFamily="2" charset="0"/>
                <a:ea typeface="Calibri" panose="020F0502020204030204" pitchFamily="34" charset="0"/>
                <a:cs typeface="Sora" pitchFamily="2" charset="0"/>
                <a:hlinkClick r:id="rId3">
                  <a:extLst>
                    <a:ext uri="{A12FA001-AC4F-418D-AE19-62706E023703}">
                      <ahyp:hlinkClr xmlns:ahyp="http://schemas.microsoft.com/office/drawing/2018/hyperlinkcolor" val="tx"/>
                    </a:ext>
                  </a:extLst>
                </a:hlinkClick>
              </a:rPr>
              <a:t>Readiness.TE@education.gov.uk</a:t>
            </a:r>
            <a:r>
              <a:rPr lang="en-GB" sz="3500" u="sng" dirty="0">
                <a:solidFill>
                  <a:srgbClr val="0070C0"/>
                </a:solidFill>
                <a:latin typeface="Sora" pitchFamily="2" charset="0"/>
                <a:ea typeface="Calibri" panose="020F0502020204030204" pitchFamily="34" charset="0"/>
                <a:cs typeface="Sora" pitchFamily="2" charset="0"/>
              </a:rPr>
              <a:t> </a:t>
            </a:r>
            <a:r>
              <a:rPr lang="en-GB" sz="3500" dirty="0">
                <a:solidFill>
                  <a:srgbClr val="000000"/>
                </a:solidFill>
                <a:latin typeface="Sora" pitchFamily="2" charset="0"/>
                <a:cs typeface="Sora" pitchFamily="2" charset="0"/>
              </a:rPr>
              <a:t>we can then investigate them. </a:t>
            </a:r>
          </a:p>
          <a:p>
            <a:pPr algn="l"/>
            <a:r>
              <a:rPr lang="en-GB" sz="3500" i="1" dirty="0">
                <a:latin typeface="Sora" pitchFamily="2" charset="0"/>
                <a:cs typeface="Sora" pitchFamily="2" charset="0"/>
              </a:rPr>
              <a:t>The meeting will be held under Chatham House rules. </a:t>
            </a:r>
          </a:p>
          <a:p>
            <a:endParaRPr lang="en-US" dirty="0"/>
          </a:p>
        </p:txBody>
      </p:sp>
      <p:pic>
        <p:nvPicPr>
          <p:cNvPr id="5" name="Picture 4">
            <a:extLst>
              <a:ext uri="{FF2B5EF4-FFF2-40B4-BE49-F238E27FC236}">
                <a16:creationId xmlns:a16="http://schemas.microsoft.com/office/drawing/2014/main" id="{641B0326-2ECB-4E63-B33D-3476551F615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74025" y="1436653"/>
            <a:ext cx="320688" cy="315028"/>
          </a:xfrm>
          <a:prstGeom prst="rect">
            <a:avLst/>
          </a:prstGeom>
        </p:spPr>
      </p:pic>
      <p:pic>
        <p:nvPicPr>
          <p:cNvPr id="7" name="Picture 6">
            <a:extLst>
              <a:ext uri="{FF2B5EF4-FFF2-40B4-BE49-F238E27FC236}">
                <a16:creationId xmlns:a16="http://schemas.microsoft.com/office/drawing/2014/main" id="{37CB7C99-4484-45F8-AD28-E6F8529AEAA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70036" y="2091631"/>
            <a:ext cx="324678" cy="334342"/>
          </a:xfrm>
          <a:prstGeom prst="rect">
            <a:avLst/>
          </a:prstGeom>
        </p:spPr>
      </p:pic>
    </p:spTree>
    <p:extLst>
      <p:ext uri="{BB962C8B-B14F-4D97-AF65-F5344CB8AC3E}">
        <p14:creationId xmlns:p14="http://schemas.microsoft.com/office/powerpoint/2010/main" val="2731327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6FD267-4463-422F-BE52-B7A2C9A24F8E}"/>
              </a:ext>
            </a:extLst>
          </p:cNvPr>
          <p:cNvSpPr txBox="1">
            <a:spLocks noGrp="1"/>
          </p:cNvSpPr>
          <p:nvPr>
            <p:ph type="title"/>
          </p:nvPr>
        </p:nvSpPr>
        <p:spPr>
          <a:xfrm>
            <a:off x="1540564" y="241095"/>
            <a:ext cx="893072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Sora" pitchFamily="2" charset="0"/>
                <a:ea typeface="+mn-ea"/>
                <a:cs typeface="Sora" pitchFamily="2" charset="0"/>
              </a:rPr>
              <a:t>Introduction</a:t>
            </a:r>
            <a:endParaRPr lang="en-US" sz="4400" dirty="0">
              <a:latin typeface="Sora" pitchFamily="2" charset="0"/>
              <a:cs typeface="Sora" pitchFamily="2" charset="0"/>
            </a:endParaRPr>
          </a:p>
        </p:txBody>
      </p:sp>
      <p:sp>
        <p:nvSpPr>
          <p:cNvPr id="6" name="TextBox 5">
            <a:extLst>
              <a:ext uri="{FF2B5EF4-FFF2-40B4-BE49-F238E27FC236}">
                <a16:creationId xmlns:a16="http://schemas.microsoft.com/office/drawing/2014/main" id="{1EE8B321-2284-4396-AC40-74D7BA42A8E7}"/>
              </a:ext>
            </a:extLst>
          </p:cNvPr>
          <p:cNvSpPr txBox="1"/>
          <p:nvPr/>
        </p:nvSpPr>
        <p:spPr>
          <a:xfrm>
            <a:off x="1540564" y="1010536"/>
            <a:ext cx="9631019" cy="1200329"/>
          </a:xfrm>
          <a:prstGeom prst="rect">
            <a:avLst/>
          </a:prstGeom>
          <a:noFill/>
        </p:spPr>
        <p:txBody>
          <a:bodyPr wrap="square">
            <a:spAutoFit/>
          </a:bodyPr>
          <a:lstStyle/>
          <a:p>
            <a:r>
              <a:rPr lang="en-US" sz="2400" dirty="0">
                <a:latin typeface="Sora" pitchFamily="2" charset="0"/>
                <a:cs typeface="Sora" pitchFamily="2" charset="0"/>
              </a:rPr>
              <a:t>The purpose of this session is to support the correct recording of T Levels in the ILR and school census. This will support the accurate collection of T Level data to inform funding allocations.</a:t>
            </a:r>
          </a:p>
        </p:txBody>
      </p:sp>
      <p:sp>
        <p:nvSpPr>
          <p:cNvPr id="8" name="TextBox 7">
            <a:extLst>
              <a:ext uri="{FF2B5EF4-FFF2-40B4-BE49-F238E27FC236}">
                <a16:creationId xmlns:a16="http://schemas.microsoft.com/office/drawing/2014/main" id="{3DFF20B3-16DC-4E1C-AFA8-67FADB3134FE}"/>
              </a:ext>
            </a:extLst>
          </p:cNvPr>
          <p:cNvSpPr txBox="1"/>
          <p:nvPr/>
        </p:nvSpPr>
        <p:spPr>
          <a:xfrm>
            <a:off x="1540564" y="2461921"/>
            <a:ext cx="7577310" cy="4154984"/>
          </a:xfrm>
          <a:prstGeom prst="rect">
            <a:avLst/>
          </a:prstGeom>
          <a:noFill/>
        </p:spPr>
        <p:txBody>
          <a:bodyPr wrap="square">
            <a:spAutoFit/>
          </a:bodyPr>
          <a:lstStyle/>
          <a:p>
            <a:r>
              <a:rPr lang="en-GB" sz="2400" dirty="0">
                <a:latin typeface="Sora" pitchFamily="2" charset="0"/>
                <a:cs typeface="Sora" pitchFamily="2" charset="0"/>
              </a:rPr>
              <a:t>In this session we will cover:</a:t>
            </a:r>
          </a:p>
          <a:p>
            <a:pPr marL="342900" indent="-342900">
              <a:buFont typeface="Arial" panose="020B0604020202020204" pitchFamily="34" charset="0"/>
              <a:buChar char="•"/>
            </a:pPr>
            <a:r>
              <a:rPr lang="en-GB" sz="2400" dirty="0">
                <a:latin typeface="Sora" pitchFamily="2" charset="0"/>
                <a:cs typeface="Sora" pitchFamily="2" charset="0"/>
              </a:rPr>
              <a:t>The process for including T Level numbers – and the impact where errors are made in recording </a:t>
            </a:r>
          </a:p>
          <a:p>
            <a:pPr marL="285750" indent="-285750">
              <a:buFont typeface="Arial" panose="020B0604020202020204" pitchFamily="34" charset="0"/>
              <a:buChar char="•"/>
            </a:pPr>
            <a:r>
              <a:rPr lang="en-GB" sz="2400" dirty="0">
                <a:latin typeface="Sora" pitchFamily="2" charset="0"/>
                <a:cs typeface="Sora" pitchFamily="2" charset="0"/>
              </a:rPr>
              <a:t>What data should be recorded </a:t>
            </a:r>
          </a:p>
          <a:p>
            <a:pPr marL="285750" indent="-285750">
              <a:buFont typeface="Arial" panose="020B0604020202020204" pitchFamily="34" charset="0"/>
              <a:buChar char="•"/>
            </a:pPr>
            <a:r>
              <a:rPr lang="en-GB" sz="2400" dirty="0">
                <a:latin typeface="Sora" pitchFamily="2" charset="0"/>
                <a:cs typeface="Sora" pitchFamily="2" charset="0"/>
              </a:rPr>
              <a:t>Changes to T Levels, validation and recording in 2021 to 2022</a:t>
            </a:r>
          </a:p>
          <a:p>
            <a:pPr marL="285750" indent="-285750">
              <a:buFont typeface="Arial" panose="020B0604020202020204" pitchFamily="34" charset="0"/>
              <a:buChar char="•"/>
            </a:pPr>
            <a:r>
              <a:rPr lang="en-GB" sz="2400" dirty="0">
                <a:latin typeface="Sora" pitchFamily="2" charset="0"/>
                <a:cs typeface="Sora" pitchFamily="2" charset="0"/>
              </a:rPr>
              <a:t>Common recording errors found in the 2020 to 2021 data</a:t>
            </a:r>
          </a:p>
          <a:p>
            <a:pPr marL="285750" indent="-285750">
              <a:buFont typeface="Arial" panose="020B0604020202020204" pitchFamily="34" charset="0"/>
              <a:buChar char="•"/>
            </a:pPr>
            <a:r>
              <a:rPr lang="en-GB" sz="2400" dirty="0">
                <a:latin typeface="Sora" pitchFamily="2" charset="0"/>
                <a:cs typeface="Sora" pitchFamily="2" charset="0"/>
              </a:rPr>
              <a:t>Information available to support your recording</a:t>
            </a:r>
          </a:p>
        </p:txBody>
      </p:sp>
    </p:spTree>
    <p:extLst>
      <p:ext uri="{BB962C8B-B14F-4D97-AF65-F5344CB8AC3E}">
        <p14:creationId xmlns:p14="http://schemas.microsoft.com/office/powerpoint/2010/main" val="2373260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6FD267-4463-422F-BE52-B7A2C9A24F8E}"/>
              </a:ext>
            </a:extLst>
          </p:cNvPr>
          <p:cNvSpPr txBox="1">
            <a:spLocks noGrp="1"/>
          </p:cNvSpPr>
          <p:nvPr>
            <p:ph type="title"/>
          </p:nvPr>
        </p:nvSpPr>
        <p:spPr>
          <a:xfrm>
            <a:off x="1540564" y="353020"/>
            <a:ext cx="893072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Sora" pitchFamily="2" charset="0"/>
                <a:ea typeface="+mn-ea"/>
                <a:cs typeface="Sora" pitchFamily="2" charset="0"/>
              </a:rPr>
              <a:t>T Level student numbers</a:t>
            </a:r>
            <a:endParaRPr lang="en-US" sz="4400" dirty="0">
              <a:latin typeface="Sora" pitchFamily="2" charset="0"/>
              <a:cs typeface="Sora" pitchFamily="2" charset="0"/>
            </a:endParaRPr>
          </a:p>
        </p:txBody>
      </p:sp>
      <p:sp>
        <p:nvSpPr>
          <p:cNvPr id="6" name="TextBox 5">
            <a:extLst>
              <a:ext uri="{FF2B5EF4-FFF2-40B4-BE49-F238E27FC236}">
                <a16:creationId xmlns:a16="http://schemas.microsoft.com/office/drawing/2014/main" id="{1EE8B321-2284-4396-AC40-74D7BA42A8E7}"/>
              </a:ext>
            </a:extLst>
          </p:cNvPr>
          <p:cNvSpPr txBox="1"/>
          <p:nvPr/>
        </p:nvSpPr>
        <p:spPr>
          <a:xfrm>
            <a:off x="1540564" y="1566746"/>
            <a:ext cx="9631019" cy="3046988"/>
          </a:xfrm>
          <a:prstGeom prst="rect">
            <a:avLst/>
          </a:prstGeom>
          <a:noFill/>
        </p:spPr>
        <p:txBody>
          <a:bodyPr wrap="square">
            <a:spAutoFit/>
          </a:bodyPr>
          <a:lstStyle/>
          <a:p>
            <a:pPr marL="342900" indent="-342900">
              <a:buFont typeface="Arial" panose="020B0604020202020204" pitchFamily="34" charset="0"/>
              <a:buChar char="•"/>
            </a:pPr>
            <a:r>
              <a:rPr lang="en-GB" sz="2400" dirty="0">
                <a:latin typeface="Sora"/>
              </a:rPr>
              <a:t>T Level numbers are an ‘of which’ of lagged student numbers </a:t>
            </a:r>
          </a:p>
          <a:p>
            <a:pPr marL="342900" indent="-342900">
              <a:buFont typeface="Arial" panose="020B0604020202020204" pitchFamily="34" charset="0"/>
              <a:buChar char="•"/>
            </a:pPr>
            <a:r>
              <a:rPr lang="en-GB" sz="2400" dirty="0">
                <a:latin typeface="Sora"/>
              </a:rPr>
              <a:t>From historical data we determine the number of students and the bands that the students will fall into</a:t>
            </a:r>
          </a:p>
          <a:p>
            <a:pPr marL="342900" indent="-342900">
              <a:buFont typeface="Arial" panose="020B0604020202020204" pitchFamily="34" charset="0"/>
              <a:buChar char="•"/>
            </a:pPr>
            <a:r>
              <a:rPr lang="en-GB" sz="2400" dirty="0">
                <a:latin typeface="Sora"/>
              </a:rPr>
              <a:t>T Levels larger programmes- so no historical data for those bands </a:t>
            </a:r>
          </a:p>
          <a:p>
            <a:pPr marL="342900" indent="-342900">
              <a:buFont typeface="Arial" panose="020B0604020202020204" pitchFamily="34" charset="0"/>
              <a:buChar char="•"/>
            </a:pPr>
            <a:r>
              <a:rPr lang="en-GB" sz="2400" dirty="0">
                <a:latin typeface="Sora"/>
              </a:rPr>
              <a:t>Captured from institutions the estimated student numbers </a:t>
            </a:r>
          </a:p>
          <a:p>
            <a:pPr marL="342900" indent="-342900">
              <a:buFont typeface="Arial" panose="020B0604020202020204" pitchFamily="34" charset="0"/>
              <a:buChar char="•"/>
            </a:pPr>
            <a:r>
              <a:rPr lang="en-GB" sz="2400" dirty="0">
                <a:latin typeface="Sora"/>
              </a:rPr>
              <a:t>Reconciled against actual students recorded in first data return of the year for 16-19 delivery (ILR R04/Autumn school census) </a:t>
            </a:r>
          </a:p>
          <a:p>
            <a:pPr marL="342900" indent="-342900">
              <a:buFont typeface="Arial" panose="020B0604020202020204" pitchFamily="34" charset="0"/>
              <a:buChar char="•"/>
            </a:pPr>
            <a:r>
              <a:rPr lang="en-GB" sz="2400" dirty="0">
                <a:latin typeface="Sora"/>
              </a:rPr>
              <a:t>Allocations are then amended to reflect actual recruitment </a:t>
            </a:r>
          </a:p>
        </p:txBody>
      </p:sp>
    </p:spTree>
    <p:extLst>
      <p:ext uri="{BB962C8B-B14F-4D97-AF65-F5344CB8AC3E}">
        <p14:creationId xmlns:p14="http://schemas.microsoft.com/office/powerpoint/2010/main" val="98668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6FD267-4463-422F-BE52-B7A2C9A24F8E}"/>
              </a:ext>
            </a:extLst>
          </p:cNvPr>
          <p:cNvSpPr txBox="1">
            <a:spLocks noGrp="1"/>
          </p:cNvSpPr>
          <p:nvPr>
            <p:ph type="title"/>
          </p:nvPr>
        </p:nvSpPr>
        <p:spPr>
          <a:xfrm>
            <a:off x="1209934" y="286338"/>
            <a:ext cx="1052744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0" i="0" kern="1200" cap="none" dirty="0">
                <a:solidFill>
                  <a:prstClr val="black"/>
                </a:solidFill>
                <a:latin typeface="Sora" pitchFamily="2" charset="0"/>
                <a:ea typeface="+mn-ea"/>
                <a:cs typeface="Sora" pitchFamily="2" charset="0"/>
              </a:rPr>
              <a:t>Impact of reconciliation for 2020/21 delivery </a:t>
            </a:r>
            <a:endParaRPr lang="en-US" sz="4400" dirty="0">
              <a:latin typeface="Sora" pitchFamily="2" charset="0"/>
              <a:cs typeface="Sora" pitchFamily="2" charset="0"/>
            </a:endParaRPr>
          </a:p>
        </p:txBody>
      </p:sp>
      <p:sp>
        <p:nvSpPr>
          <p:cNvPr id="6" name="TextBox 5">
            <a:extLst>
              <a:ext uri="{FF2B5EF4-FFF2-40B4-BE49-F238E27FC236}">
                <a16:creationId xmlns:a16="http://schemas.microsoft.com/office/drawing/2014/main" id="{1EE8B321-2284-4396-AC40-74D7BA42A8E7}"/>
              </a:ext>
            </a:extLst>
          </p:cNvPr>
          <p:cNvSpPr txBox="1"/>
          <p:nvPr/>
        </p:nvSpPr>
        <p:spPr>
          <a:xfrm>
            <a:off x="1385230" y="1566746"/>
            <a:ext cx="9631019" cy="4678204"/>
          </a:xfrm>
          <a:prstGeom prst="rect">
            <a:avLst/>
          </a:prstGeom>
          <a:noFill/>
        </p:spPr>
        <p:txBody>
          <a:bodyPr wrap="square">
            <a:spAutoFit/>
          </a:bodyPr>
          <a:lstStyle/>
          <a:p>
            <a:pPr marL="457200" indent="-457200">
              <a:buFont typeface="Arial" panose="020B0604020202020204" pitchFamily="34" charset="0"/>
              <a:buChar char="•"/>
            </a:pPr>
            <a:r>
              <a:rPr lang="en-GB" sz="2400" dirty="0">
                <a:latin typeface="Sora"/>
              </a:rPr>
              <a:t>Over delivery – we will fund each additional student </a:t>
            </a:r>
          </a:p>
          <a:p>
            <a:pPr marL="457200" indent="-457200">
              <a:buFont typeface="Arial" panose="020B0604020202020204" pitchFamily="34" charset="0"/>
              <a:buChar char="•"/>
            </a:pPr>
            <a:r>
              <a:rPr lang="en-GB" sz="2400" dirty="0">
                <a:latin typeface="Sora"/>
              </a:rPr>
              <a:t>Under delivery- apply a tolerance of 40% - convert T Level students to band 5</a:t>
            </a:r>
          </a:p>
          <a:p>
            <a:pPr marL="457200" indent="-457200">
              <a:buFont typeface="Arial" panose="020B0604020202020204" pitchFamily="34" charset="0"/>
              <a:buChar char="•"/>
            </a:pPr>
            <a:r>
              <a:rPr lang="en-GB" sz="2400" dirty="0">
                <a:latin typeface="Sora"/>
              </a:rPr>
              <a:t>What we found from the review of data return</a:t>
            </a:r>
          </a:p>
          <a:p>
            <a:pPr marL="457200" indent="-457200">
              <a:buFont typeface="Arial" panose="020B0604020202020204" pitchFamily="34" charset="0"/>
              <a:buChar char="•"/>
            </a:pPr>
            <a:r>
              <a:rPr lang="en-GB" sz="2400" dirty="0">
                <a:latin typeface="Sora"/>
              </a:rPr>
              <a:t>Impact if we had applied reconciliation against first data returns </a:t>
            </a:r>
          </a:p>
          <a:p>
            <a:pPr marL="914400" lvl="1" indent="-457200">
              <a:buFont typeface="Arial" panose="020B0604020202020204" pitchFamily="34" charset="0"/>
              <a:buChar char="•"/>
            </a:pPr>
            <a:r>
              <a:rPr lang="en-GB" sz="2200" dirty="0">
                <a:latin typeface="Sora"/>
              </a:rPr>
              <a:t>Recovered more T Level numbers- so removed the difference in funding between T Level and band 5</a:t>
            </a:r>
          </a:p>
          <a:p>
            <a:pPr marL="914400" lvl="1" indent="-457200">
              <a:buFont typeface="Arial" panose="020B0604020202020204" pitchFamily="34" charset="0"/>
              <a:buChar char="•"/>
            </a:pPr>
            <a:r>
              <a:rPr lang="en-GB" sz="2200" dirty="0">
                <a:latin typeface="Sora"/>
              </a:rPr>
              <a:t>Not funded growth</a:t>
            </a:r>
          </a:p>
          <a:p>
            <a:pPr marL="457200" indent="-457200">
              <a:buFont typeface="Arial" panose="020B0604020202020204" pitchFamily="34" charset="0"/>
              <a:buChar char="•"/>
            </a:pPr>
            <a:r>
              <a:rPr lang="en-GB" sz="2400" dirty="0">
                <a:latin typeface="Sora"/>
              </a:rPr>
              <a:t>Steps we are taking for 2020/21 delivery</a:t>
            </a:r>
          </a:p>
          <a:p>
            <a:pPr marL="914400" lvl="1" indent="-457200">
              <a:buFont typeface="Arial" panose="020B0604020202020204" pitchFamily="34" charset="0"/>
              <a:buChar char="•"/>
            </a:pPr>
            <a:r>
              <a:rPr lang="en-GB" sz="2200" dirty="0">
                <a:latin typeface="Sora"/>
              </a:rPr>
              <a:t>for the ILR reconciling against a later data return- allocations will still be amended</a:t>
            </a:r>
          </a:p>
          <a:p>
            <a:pPr marL="914400" lvl="1" indent="-457200">
              <a:buFont typeface="Arial" panose="020B0604020202020204" pitchFamily="34" charset="0"/>
              <a:buChar char="•"/>
            </a:pPr>
            <a:r>
              <a:rPr lang="en-GB" sz="2200" dirty="0">
                <a:latin typeface="Sora"/>
              </a:rPr>
              <a:t>For the census adjustment will be made against the final return for the year  </a:t>
            </a:r>
          </a:p>
        </p:txBody>
      </p:sp>
    </p:spTree>
    <p:extLst>
      <p:ext uri="{BB962C8B-B14F-4D97-AF65-F5344CB8AC3E}">
        <p14:creationId xmlns:p14="http://schemas.microsoft.com/office/powerpoint/2010/main" val="3653187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45D53-3B81-4806-A0C5-5DC3FFED44EC}"/>
              </a:ext>
            </a:extLst>
          </p:cNvPr>
          <p:cNvSpPr>
            <a:spLocks noGrp="1"/>
          </p:cNvSpPr>
          <p:nvPr>
            <p:ph type="title"/>
          </p:nvPr>
        </p:nvSpPr>
        <p:spPr>
          <a:xfrm>
            <a:off x="983973" y="355140"/>
            <a:ext cx="10054107" cy="583299"/>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cs typeface="Sora" pitchFamily="2" charset="0"/>
              </a:rPr>
              <a:t>T Level programme structure</a:t>
            </a:r>
            <a:endParaRPr lang="en-GB" sz="4400" dirty="0">
              <a:latin typeface="Sora" pitchFamily="2" charset="0"/>
              <a:cs typeface="Sora" pitchFamily="2" charset="0"/>
            </a:endParaRPr>
          </a:p>
        </p:txBody>
      </p:sp>
      <p:sp>
        <p:nvSpPr>
          <p:cNvPr id="9" name="TextBox 8">
            <a:extLst>
              <a:ext uri="{FF2B5EF4-FFF2-40B4-BE49-F238E27FC236}">
                <a16:creationId xmlns:a16="http://schemas.microsoft.com/office/drawing/2014/main" id="{4EA8E392-D8A4-45B3-B016-37149FA7E7EB}"/>
              </a:ext>
            </a:extLst>
          </p:cNvPr>
          <p:cNvSpPr txBox="1"/>
          <p:nvPr/>
        </p:nvSpPr>
        <p:spPr>
          <a:xfrm>
            <a:off x="983973" y="1020575"/>
            <a:ext cx="10644809" cy="4380558"/>
          </a:xfrm>
          <a:prstGeom prst="rect">
            <a:avLst/>
          </a:prstGeom>
          <a:noFill/>
        </p:spPr>
        <p:txBody>
          <a:bodyPr wrap="square">
            <a:spAutoFit/>
          </a:bodyPr>
          <a:lstStyle/>
          <a:p>
            <a:pPr marL="0" marR="0" lvl="0" indent="0" algn="l" defTabSz="914400" rtl="0" eaLnBrk="1" fontAlgn="auto" latinLnBrk="0" hangingPunct="1">
              <a:lnSpc>
                <a:spcPct val="120000"/>
              </a:lnSpc>
              <a:spcBef>
                <a:spcPts val="1000"/>
              </a:spcBef>
              <a:spcAft>
                <a:spcPts val="1200"/>
              </a:spcAft>
              <a:buClrTx/>
              <a:buSzTx/>
              <a:buFont typeface="Arial" panose="020B0604020202020204" pitchFamily="34" charset="0"/>
              <a:buNone/>
              <a:tabLst>
                <a:tab pos="457200" algn="l"/>
              </a:tabLst>
              <a:defRPr/>
            </a:pP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Every T Level programme should have the following mandatory components recorded in the data you return:</a:t>
            </a:r>
          </a:p>
          <a:p>
            <a:pPr marL="742950" marR="0" lvl="1" indent="-285750" algn="l" defTabSz="914400" rtl="0" eaLnBrk="1" fontAlgn="auto" latinLnBrk="0" hangingPunct="1">
              <a:lnSpc>
                <a:spcPct val="120000"/>
              </a:lnSpc>
              <a:spcBef>
                <a:spcPts val="500"/>
              </a:spcBef>
              <a:spcAft>
                <a:spcPts val="1200"/>
              </a:spcAft>
              <a:buClrTx/>
              <a:buSzTx/>
              <a:buFont typeface="Symbol" panose="05050102010706020507" pitchFamily="18" charset="2"/>
              <a:buChar char=""/>
              <a:tabLst>
                <a:tab pos="457200" algn="l"/>
                <a:tab pos="914400" algn="l"/>
              </a:tabLst>
              <a:defRPr/>
            </a:pP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T Level qualification</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 this is the regulated qualification representing the T Level core and specialist content. This must be recorded at the beginning of the T Level programme.</a:t>
            </a:r>
          </a:p>
          <a:p>
            <a:pPr marL="742950" marR="0" lvl="1" indent="-285750" algn="l" defTabSz="914400" rtl="0" eaLnBrk="1" fontAlgn="auto" latinLnBrk="0" hangingPunct="1">
              <a:lnSpc>
                <a:spcPct val="120000"/>
              </a:lnSpc>
              <a:spcBef>
                <a:spcPts val="500"/>
              </a:spcBef>
              <a:spcAft>
                <a:spcPts val="1200"/>
              </a:spcAft>
              <a:buClrTx/>
              <a:buSzTx/>
              <a:buFont typeface="Symbol" panose="05050102010706020507" pitchFamily="18" charset="2"/>
              <a:buChar char=""/>
              <a:tabLst>
                <a:tab pos="457200" algn="l"/>
                <a:tab pos="914400" algn="l"/>
              </a:tabLst>
              <a:defRPr/>
            </a:pP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T Level occupational specialism</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 every student must undertake an occupational specialism as part of their T Level programme. From 2021 onwards the occupational specialism dictates the level of funding a student attracts and so it is very important we can identify this from the data you return. Each occupational specialism has a learning aim in LARS and QWS starting with ZTLOS . This must be recorded at the beginning of the T Level programme </a:t>
            </a:r>
            <a:r>
              <a:rPr kumimoji="0" lang="en-GB" b="0" i="0" u="none" strike="noStrike" kern="1200" cap="none" spc="0" normalizeH="0" baseline="0" noProof="0" dirty="0">
                <a:ln>
                  <a:noFill/>
                </a:ln>
                <a:solidFill>
                  <a:srgbClr val="FF0000"/>
                </a:solidFill>
                <a:effectLst/>
                <a:uLnTx/>
                <a:uFillTx/>
                <a:latin typeface="Sora" pitchFamily="2" charset="0"/>
                <a:ea typeface="Times New Roman" panose="02020603050405020304" pitchFamily="18" charset="0"/>
                <a:cs typeface="Sora" pitchFamily="2" charset="0"/>
              </a:rPr>
              <a:t>from 2021/22</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a:t>
            </a:r>
          </a:p>
          <a:p>
            <a:pPr marL="742950" marR="0" lvl="1" indent="-285750" algn="l" defTabSz="914400" rtl="0" eaLnBrk="1" fontAlgn="auto" latinLnBrk="0" hangingPunct="1">
              <a:lnSpc>
                <a:spcPct val="120000"/>
              </a:lnSpc>
              <a:spcBef>
                <a:spcPts val="500"/>
              </a:spcBef>
              <a:spcAft>
                <a:spcPts val="1200"/>
              </a:spcAft>
              <a:buClrTx/>
              <a:buSzTx/>
              <a:buFont typeface="Symbol" panose="05050102010706020507" pitchFamily="18" charset="2"/>
              <a:buChar char=""/>
              <a:tabLst>
                <a:tab pos="457200" algn="l"/>
                <a:tab pos="914400" algn="l"/>
              </a:tabLst>
              <a:defRPr/>
            </a:pP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T Level industry placement</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 every student must complete a substantial industry placement as part of their T Level programme. A T Level industry placement is recorded using the learning aim ZWRKX003. This can be recorded in the first or second year of the T Level programme.</a:t>
            </a:r>
          </a:p>
        </p:txBody>
      </p:sp>
    </p:spTree>
    <p:extLst>
      <p:ext uri="{BB962C8B-B14F-4D97-AF65-F5344CB8AC3E}">
        <p14:creationId xmlns:p14="http://schemas.microsoft.com/office/powerpoint/2010/main" val="527782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308113" y="344885"/>
            <a:ext cx="11469757"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cs typeface="Sora" pitchFamily="2" charset="0"/>
              </a:rPr>
              <a:t>T Level programme structure continued</a:t>
            </a:r>
            <a:endParaRPr lang="en-US" dirty="0">
              <a:latin typeface="Sora" pitchFamily="2" charset="0"/>
              <a:cs typeface="Sora" pitchFamily="2" charset="0"/>
            </a:endParaRPr>
          </a:p>
        </p:txBody>
      </p:sp>
      <p:sp>
        <p:nvSpPr>
          <p:cNvPr id="14" name="TextBox 13">
            <a:extLst>
              <a:ext uri="{FF2B5EF4-FFF2-40B4-BE49-F238E27FC236}">
                <a16:creationId xmlns:a16="http://schemas.microsoft.com/office/drawing/2014/main" id="{D009ADE8-D5A4-4CE7-B7D5-88A231CC5175}"/>
              </a:ext>
            </a:extLst>
          </p:cNvPr>
          <p:cNvSpPr txBox="1"/>
          <p:nvPr/>
        </p:nvSpPr>
        <p:spPr>
          <a:xfrm>
            <a:off x="991472" y="1889538"/>
            <a:ext cx="10030152" cy="2656881"/>
          </a:xfrm>
          <a:prstGeom prst="rect">
            <a:avLst/>
          </a:prstGeom>
          <a:noFill/>
        </p:spPr>
        <p:txBody>
          <a:bodyPr wrap="square" lIns="91440" tIns="45720" rIns="91440" bIns="45720" rtlCol="0" anchor="t">
            <a:spAutoFit/>
          </a:bodyPr>
          <a:lstStyle/>
          <a:p>
            <a:pPr marL="742950" marR="0" lvl="1" indent="-285750" algn="l" defTabSz="914400" rtl="0" eaLnBrk="1" fontAlgn="auto" latinLnBrk="0" hangingPunct="1">
              <a:lnSpc>
                <a:spcPct val="120000"/>
              </a:lnSpc>
              <a:spcBef>
                <a:spcPts val="500"/>
              </a:spcBef>
              <a:spcAft>
                <a:spcPts val="1200"/>
              </a:spcAft>
              <a:buClrTx/>
              <a:buSzTx/>
              <a:buFont typeface="Symbol" panose="05050102010706020507" pitchFamily="18" charset="2"/>
              <a:buChar char=""/>
              <a:tabLst>
                <a:tab pos="457200" algn="l"/>
                <a:tab pos="914400" algn="l"/>
              </a:tabLst>
              <a:defRPr/>
            </a:pP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T Level programme aim</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 a programme aim is an overarching programme level learning aim that spans the whole programme and is used to calculate funding elements for the T Level programme. A programme aim is recorded using the learning aim ZPROG001. This must be recorded at the beginning of the T Level programme.</a:t>
            </a:r>
          </a:p>
          <a:p>
            <a:pPr marL="742950" marR="0" lvl="1" indent="-285750" algn="l" defTabSz="914400" rtl="0" eaLnBrk="1" fontAlgn="auto" latinLnBrk="0" hangingPunct="1">
              <a:lnSpc>
                <a:spcPct val="120000"/>
              </a:lnSpc>
              <a:spcBef>
                <a:spcPts val="500"/>
              </a:spcBef>
              <a:spcAft>
                <a:spcPts val="1200"/>
              </a:spcAft>
              <a:buClrTx/>
              <a:buSzTx/>
              <a:buFont typeface="Symbol" panose="05050102010706020507" pitchFamily="18" charset="2"/>
              <a:buChar char=""/>
              <a:tabLst>
                <a:tab pos="457200" algn="l"/>
                <a:tab pos="914400" algn="l"/>
              </a:tabLst>
              <a:defRPr/>
            </a:pP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T Level planned hours</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 we need to know how many hours are planned for each student </a:t>
            </a:r>
            <a:r>
              <a:rPr kumimoji="0" lang="en-GB" b="1"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for the whole programme</a:t>
            </a:r>
            <a:r>
              <a:rPr kumimoji="0" lang="en-GB" b="0" i="0" u="none" strike="noStrike" kern="1200" cap="none" spc="0" normalizeH="0" baseline="0" noProof="0" dirty="0">
                <a:ln>
                  <a:noFill/>
                </a:ln>
                <a:solidFill>
                  <a:srgbClr val="0D0D0D"/>
                </a:solidFill>
                <a:effectLst/>
                <a:uLnTx/>
                <a:uFillTx/>
                <a:latin typeface="Sora" pitchFamily="2" charset="0"/>
                <a:ea typeface="Times New Roman" panose="02020603050405020304" pitchFamily="18" charset="0"/>
                <a:cs typeface="Sora" pitchFamily="2" charset="0"/>
              </a:rPr>
              <a:t>. This is different to study programmes where you record the hours planned for each academic year. T Level hours are recorded in different fields to study programme hours.</a:t>
            </a:r>
          </a:p>
        </p:txBody>
      </p:sp>
    </p:spTree>
    <p:extLst>
      <p:ext uri="{BB962C8B-B14F-4D97-AF65-F5344CB8AC3E}">
        <p14:creationId xmlns:p14="http://schemas.microsoft.com/office/powerpoint/2010/main" val="2915382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6FD267-4463-422F-BE52-B7A2C9A24F8E}"/>
              </a:ext>
            </a:extLst>
          </p:cNvPr>
          <p:cNvSpPr txBox="1">
            <a:spLocks noGrp="1"/>
          </p:cNvSpPr>
          <p:nvPr>
            <p:ph type="title"/>
          </p:nvPr>
        </p:nvSpPr>
        <p:spPr>
          <a:xfrm>
            <a:off x="1209934" y="286338"/>
            <a:ext cx="1052744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0" i="0" kern="1200" cap="none" dirty="0">
                <a:solidFill>
                  <a:prstClr val="black"/>
                </a:solidFill>
                <a:latin typeface="Sora" pitchFamily="2" charset="0"/>
                <a:ea typeface="+mn-ea"/>
                <a:cs typeface="Sora" pitchFamily="2" charset="0"/>
              </a:rPr>
              <a:t>T Level programme structure </a:t>
            </a:r>
            <a:r>
              <a:rPr lang="en-US" sz="4400" b="0" i="0" kern="1200" cap="none" dirty="0">
                <a:latin typeface="Sora" pitchFamily="2" charset="0"/>
                <a:ea typeface="+mn-ea"/>
                <a:cs typeface="Sora" pitchFamily="2" charset="0"/>
              </a:rPr>
              <a:t>(from 2021/22)- </a:t>
            </a:r>
            <a:r>
              <a:rPr lang="en-US" sz="4400" b="0" i="0" kern="1200" cap="none" dirty="0">
                <a:solidFill>
                  <a:prstClr val="black"/>
                </a:solidFill>
                <a:latin typeface="Sora" pitchFamily="2" charset="0"/>
                <a:ea typeface="+mn-ea"/>
                <a:cs typeface="Sora" pitchFamily="2" charset="0"/>
              </a:rPr>
              <a:t>example</a:t>
            </a:r>
            <a:endParaRPr lang="en-US" sz="4400" dirty="0">
              <a:latin typeface="Sora" pitchFamily="2" charset="0"/>
              <a:cs typeface="Sora" pitchFamily="2" charset="0"/>
            </a:endParaRPr>
          </a:p>
        </p:txBody>
      </p:sp>
      <p:pic>
        <p:nvPicPr>
          <p:cNvPr id="8" name="Picture 7" descr="Table&#10;&#10;Description automatically generated">
            <a:extLst>
              <a:ext uri="{FF2B5EF4-FFF2-40B4-BE49-F238E27FC236}">
                <a16:creationId xmlns:a16="http://schemas.microsoft.com/office/drawing/2014/main" id="{B8B702A4-39CA-459E-A7EC-5AFDA882AE47}"/>
              </a:ext>
              <a:ext uri="{C183D7F6-B498-43B3-948B-1728B52AA6E4}">
                <adec:decorative xmlns:adec="http://schemas.microsoft.com/office/drawing/2017/decorative" val="0"/>
              </a:ext>
            </a:extLst>
          </p:cNvPr>
          <p:cNvPicPr>
            <a:picLocks noChangeAspect="1"/>
          </p:cNvPicPr>
          <p:nvPr/>
        </p:nvPicPr>
        <p:blipFill>
          <a:blip r:embed="rId2"/>
          <a:stretch>
            <a:fillRect/>
          </a:stretch>
        </p:blipFill>
        <p:spPr>
          <a:xfrm>
            <a:off x="1272416" y="2159239"/>
            <a:ext cx="10612063" cy="1638104"/>
          </a:xfrm>
          <a:prstGeom prst="rect">
            <a:avLst/>
          </a:prstGeom>
        </p:spPr>
      </p:pic>
      <p:pic>
        <p:nvPicPr>
          <p:cNvPr id="10" name="Picture 9" descr="Graphical user interface, application, table&#10;&#10;Description automatically generated">
            <a:extLst>
              <a:ext uri="{FF2B5EF4-FFF2-40B4-BE49-F238E27FC236}">
                <a16:creationId xmlns:a16="http://schemas.microsoft.com/office/drawing/2014/main" id="{BD7F5DAF-CCBE-46C3-85C8-D9D80B4597A4}"/>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1301260" y="4478248"/>
            <a:ext cx="10612063" cy="1535690"/>
          </a:xfrm>
          <a:prstGeom prst="rect">
            <a:avLst/>
          </a:prstGeom>
        </p:spPr>
      </p:pic>
      <p:sp>
        <p:nvSpPr>
          <p:cNvPr id="11" name="TextBox 10">
            <a:extLst>
              <a:ext uri="{FF2B5EF4-FFF2-40B4-BE49-F238E27FC236}">
                <a16:creationId xmlns:a16="http://schemas.microsoft.com/office/drawing/2014/main" id="{BD2C4B18-0531-4A07-B645-0F527316595A}"/>
              </a:ext>
            </a:extLst>
          </p:cNvPr>
          <p:cNvSpPr txBox="1"/>
          <p:nvPr/>
        </p:nvSpPr>
        <p:spPr>
          <a:xfrm>
            <a:off x="1301260" y="1592664"/>
            <a:ext cx="1678075" cy="338554"/>
          </a:xfrm>
          <a:prstGeom prst="rect">
            <a:avLst/>
          </a:prstGeom>
          <a:noFill/>
        </p:spPr>
        <p:txBody>
          <a:bodyPr wrap="square" rtlCol="0">
            <a:spAutoFit/>
          </a:bodyPr>
          <a:lstStyle/>
          <a:p>
            <a:pPr algn="l"/>
            <a:r>
              <a:rPr lang="en-GB" sz="1600" b="1" u="sng" dirty="0">
                <a:latin typeface="Sora"/>
              </a:rPr>
              <a:t>School Census</a:t>
            </a:r>
          </a:p>
        </p:txBody>
      </p:sp>
      <p:sp>
        <p:nvSpPr>
          <p:cNvPr id="12" name="TextBox 11">
            <a:extLst>
              <a:ext uri="{FF2B5EF4-FFF2-40B4-BE49-F238E27FC236}">
                <a16:creationId xmlns:a16="http://schemas.microsoft.com/office/drawing/2014/main" id="{9CFDD55C-D394-4371-A203-F8DB7E14CFE4}"/>
              </a:ext>
            </a:extLst>
          </p:cNvPr>
          <p:cNvSpPr txBox="1"/>
          <p:nvPr/>
        </p:nvSpPr>
        <p:spPr>
          <a:xfrm>
            <a:off x="1301260" y="4139694"/>
            <a:ext cx="1678075" cy="338554"/>
          </a:xfrm>
          <a:prstGeom prst="rect">
            <a:avLst/>
          </a:prstGeom>
          <a:noFill/>
        </p:spPr>
        <p:txBody>
          <a:bodyPr wrap="square" rtlCol="0">
            <a:spAutoFit/>
          </a:bodyPr>
          <a:lstStyle/>
          <a:p>
            <a:pPr algn="l"/>
            <a:r>
              <a:rPr lang="en-GB" sz="1600" b="1" u="sng" dirty="0">
                <a:latin typeface="Sora"/>
              </a:rPr>
              <a:t>ILR</a:t>
            </a:r>
          </a:p>
        </p:txBody>
      </p:sp>
    </p:spTree>
    <p:extLst>
      <p:ext uri="{BB962C8B-B14F-4D97-AF65-F5344CB8AC3E}">
        <p14:creationId xmlns:p14="http://schemas.microsoft.com/office/powerpoint/2010/main" val="2374184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64D7C-F9C9-DB4D-8CA2-F7D8F6E03775}"/>
              </a:ext>
            </a:extLst>
          </p:cNvPr>
          <p:cNvSpPr>
            <a:spLocks noGrp="1"/>
          </p:cNvSpPr>
          <p:nvPr>
            <p:ph type="title"/>
          </p:nvPr>
        </p:nvSpPr>
        <p:spPr>
          <a:xfrm>
            <a:off x="1220072" y="533728"/>
            <a:ext cx="10030152" cy="503663"/>
          </a:xfrm>
        </p:spPr>
        <p:txBody>
          <a:bodyPr/>
          <a:lstStyle/>
          <a:p>
            <a:r>
              <a:rPr kumimoji="0" lang="en-GB" sz="4400" b="0" i="0" u="none" strike="noStrike" kern="1200" cap="none" spc="0" normalizeH="0" baseline="0" noProof="0" dirty="0">
                <a:ln>
                  <a:noFill/>
                </a:ln>
                <a:solidFill>
                  <a:prstClr val="black"/>
                </a:solidFill>
                <a:effectLst/>
                <a:uLnTx/>
                <a:uFillTx/>
                <a:latin typeface="Sora" pitchFamily="2" charset="0"/>
                <a:cs typeface="Sora" pitchFamily="2" charset="0"/>
              </a:rPr>
              <a:t>Main changes for 2021/22</a:t>
            </a:r>
            <a:endParaRPr lang="en-US" dirty="0">
              <a:latin typeface="Sora" pitchFamily="2" charset="0"/>
              <a:cs typeface="Sora" pitchFamily="2" charset="0"/>
            </a:endParaRPr>
          </a:p>
        </p:txBody>
      </p:sp>
      <p:sp>
        <p:nvSpPr>
          <p:cNvPr id="5" name="TextBox 4">
            <a:extLst>
              <a:ext uri="{FF2B5EF4-FFF2-40B4-BE49-F238E27FC236}">
                <a16:creationId xmlns:a16="http://schemas.microsoft.com/office/drawing/2014/main" id="{AF6EBE17-2146-42FB-86CB-F4E4E2553DD6}"/>
              </a:ext>
            </a:extLst>
          </p:cNvPr>
          <p:cNvSpPr txBox="1"/>
          <p:nvPr/>
        </p:nvSpPr>
        <p:spPr>
          <a:xfrm>
            <a:off x="1220072" y="1505234"/>
            <a:ext cx="10438528" cy="4351961"/>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7 new T Levels</a:t>
            </a:r>
          </a:p>
          <a:p>
            <a:pPr marR="0" lvl="0" algn="l" defTabSz="914400" rtl="0" eaLnBrk="1" fontAlgn="auto" latinLnBrk="0" hangingPunct="1">
              <a:lnSpc>
                <a:spcPct val="90000"/>
              </a:lnSpc>
              <a:spcBef>
                <a:spcPts val="1000"/>
              </a:spcBef>
              <a:spcAft>
                <a:spcPts val="0"/>
              </a:spcAft>
              <a:buClrTx/>
              <a:buSzTx/>
              <a:tabLst/>
              <a:defRPr/>
            </a:pPr>
            <a:endPar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24 new occupational specialisms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Funding bands will be driven by the occupational specialism and not the T Level technical qualification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Sora" pitchFamily="2" charset="0"/>
                <a:cs typeface="Sora" pitchFamily="2" charset="0"/>
              </a:rPr>
              <a:t>T Level Technical Qualification in Education and Childcare (Level 3) (awarded by NCFE) will be wholly funded in band 6</a:t>
            </a:r>
          </a:p>
        </p:txBody>
      </p:sp>
    </p:spTree>
    <p:extLst>
      <p:ext uri="{BB962C8B-B14F-4D97-AF65-F5344CB8AC3E}">
        <p14:creationId xmlns:p14="http://schemas.microsoft.com/office/powerpoint/2010/main" val="1684280372"/>
      </p:ext>
    </p:extLst>
  </p:cSld>
  <p:clrMapOvr>
    <a:masterClrMapping/>
  </p:clrMapOvr>
</p:sld>
</file>

<file path=ppt/theme/theme1.xml><?xml version="1.0" encoding="utf-8"?>
<a:theme xmlns:a="http://schemas.openxmlformats.org/drawingml/2006/main" name="T Levels">
  <a:themeElements>
    <a:clrScheme name="T Levels">
      <a:dk1>
        <a:srgbClr val="000000"/>
      </a:dk1>
      <a:lt1>
        <a:srgbClr val="FFFFFF"/>
      </a:lt1>
      <a:dk2>
        <a:srgbClr val="FF9567"/>
      </a:dk2>
      <a:lt2>
        <a:srgbClr val="FC4420"/>
      </a:lt2>
      <a:accent1>
        <a:srgbClr val="7659B0"/>
      </a:accent1>
      <a:accent2>
        <a:srgbClr val="000000"/>
      </a:accent2>
      <a:accent3>
        <a:srgbClr val="FFFFFF"/>
      </a:accent3>
      <a:accent4>
        <a:srgbClr val="FF9567"/>
      </a:accent4>
      <a:accent5>
        <a:srgbClr val="FC4420"/>
      </a:accent5>
      <a:accent6>
        <a:srgbClr val="7659B0"/>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sz="1600" dirty="0">
            <a:latin typeface="Courier" pitchFamily="2"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D17B44D47A728488F65D9C43EFCFE2F" ma:contentTypeVersion="12" ma:contentTypeDescription="Create a new document." ma:contentTypeScope="" ma:versionID="5c931b736ac28ad1bdaac632d85fb75a">
  <xsd:schema xmlns:xsd="http://www.w3.org/2001/XMLSchema" xmlns:xs="http://www.w3.org/2001/XMLSchema" xmlns:p="http://schemas.microsoft.com/office/2006/metadata/properties" xmlns:ns3="555c19f3-c827-4013-84b1-e728aca3249c" xmlns:ns4="0b5b71a2-06e1-4c1d-a571-53e4d83ad5b0" targetNamespace="http://schemas.microsoft.com/office/2006/metadata/properties" ma:root="true" ma:fieldsID="b6923aa29137108c62ae79bf147cc4ea" ns3:_="" ns4:_="">
    <xsd:import namespace="555c19f3-c827-4013-84b1-e728aca3249c"/>
    <xsd:import namespace="0b5b71a2-06e1-4c1d-a571-53e4d83ad5b0"/>
    <xsd:element name="properties">
      <xsd:complexType>
        <xsd:sequence>
          <xsd:element name="documentManagement">
            <xsd:complexType>
              <xsd:all>
                <xsd:element ref="ns3:MediaServiceMetadata" minOccurs="0"/>
                <xsd:element ref="ns3:MediaServiceFastMetadata" minOccurs="0"/>
                <xsd:element ref="ns3:MediaServiceDateTaken"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5c19f3-c827-4013-84b1-e728aca3249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5b71a2-06e1-4c1d-a571-53e4d83ad5b0" elementFormDefault="qualified">
    <xsd:import namespace="http://schemas.microsoft.com/office/2006/documentManagement/types"/>
    <xsd:import namespace="http://schemas.microsoft.com/office/infopath/2007/PartnerControls"/>
    <xsd:element name="SharedWithUsers" ma:index="11"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description="" ma:internalName="SharedWithDetails" ma:readOnly="true">
      <xsd:simpleType>
        <xsd:restriction base="dms:Note">
          <xsd:maxLength value="255"/>
        </xsd:restriction>
      </xsd:simpleType>
    </xsd:element>
    <xsd:element name="SharingHintHash" ma:index="13"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403DFC-DAE1-4EDF-864C-9E2AED2D8DD4}">
  <ds:schemaRefs>
    <ds:schemaRef ds:uri="http://schemas.microsoft.com/office/2006/documentManagement/types"/>
    <ds:schemaRef ds:uri="555c19f3-c827-4013-84b1-e728aca3249c"/>
    <ds:schemaRef ds:uri="http://purl.org/dc/term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0b5b71a2-06e1-4c1d-a571-53e4d83ad5b0"/>
    <ds:schemaRef ds:uri="http://purl.org/dc/dcmitype/"/>
  </ds:schemaRefs>
</ds:datastoreItem>
</file>

<file path=customXml/itemProps2.xml><?xml version="1.0" encoding="utf-8"?>
<ds:datastoreItem xmlns:ds="http://schemas.openxmlformats.org/officeDocument/2006/customXml" ds:itemID="{7B160413-8F03-40BA-9D8C-1B9EB59837D0}">
  <ds:schemaRefs>
    <ds:schemaRef ds:uri="http://schemas.microsoft.com/sharepoint/v3/contenttype/forms"/>
  </ds:schemaRefs>
</ds:datastoreItem>
</file>

<file path=customXml/itemProps3.xml><?xml version="1.0" encoding="utf-8"?>
<ds:datastoreItem xmlns:ds="http://schemas.openxmlformats.org/officeDocument/2006/customXml" ds:itemID="{EC1159EA-0D7D-4426-ADE7-859C50C68111}">
  <ds:schemaRefs>
    <ds:schemaRef ds:uri="0b5b71a2-06e1-4c1d-a571-53e4d83ad5b0"/>
    <ds:schemaRef ds:uri="555c19f3-c827-4013-84b1-e728aca3249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563</TotalTime>
  <Words>1570</Words>
  <Application>Microsoft Macintosh PowerPoint</Application>
  <PresentationFormat>Widescreen</PresentationFormat>
  <Paragraphs>102</Paragraphs>
  <Slides>17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Courier</vt:lpstr>
      <vt:lpstr>Courier New</vt:lpstr>
      <vt:lpstr>Sora</vt:lpstr>
      <vt:lpstr>Symbol</vt:lpstr>
      <vt:lpstr>T Levels</vt:lpstr>
      <vt:lpstr>Recording T Level programmes on the ILR and school census  </vt:lpstr>
      <vt:lpstr>USING TEAMS </vt:lpstr>
      <vt:lpstr>Introduction</vt:lpstr>
      <vt:lpstr>T Level student numbers</vt:lpstr>
      <vt:lpstr>Impact of reconciliation for 2020/21 delivery </vt:lpstr>
      <vt:lpstr>T Level programme structure</vt:lpstr>
      <vt:lpstr>T Level programme structure continued</vt:lpstr>
      <vt:lpstr>T Level programme structure (from 2021/22)- example</vt:lpstr>
      <vt:lpstr>Main changes for 2021/22</vt:lpstr>
      <vt:lpstr>Changes to Validation for 2021/22</vt:lpstr>
      <vt:lpstr>Changes to recording for 2021/22</vt:lpstr>
      <vt:lpstr>Common errors in 2020/21</vt:lpstr>
      <vt:lpstr>Data quality and guidance</vt:lpstr>
      <vt:lpstr>Data error checks</vt:lpstr>
      <vt:lpstr>Next steps</vt:lpstr>
      <vt:lpstr>Useful Links</vt:lpstr>
      <vt:lpstr>Questions</vt:lpstr>
    </vt:vector>
  </TitlesOfParts>
  <Company>DfE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Background to the Sainsbury Panel review</dc:title>
  <dc:creator>CHAMBERS, Susan</dc:creator>
  <cp:lastModifiedBy>Kaye Southam</cp:lastModifiedBy>
  <cp:revision>14</cp:revision>
  <dcterms:created xsi:type="dcterms:W3CDTF">2019-07-19T09:20:42Z</dcterms:created>
  <dcterms:modified xsi:type="dcterms:W3CDTF">2021-09-01T13:28:24Z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0x010100BD17B44D47A728488F65D9C43EFCFE2F</vt:lpwstr>
  </property>
</Properties>
</file>