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7" r:id="rId4"/>
    <p:sldMasterId id="2147483750" r:id="rId5"/>
    <p:sldMasterId id="2147483793" r:id="rId6"/>
    <p:sldMasterId id="2147483769" r:id="rId7"/>
  </p:sldMasterIdLst>
  <p:notesMasterIdLst>
    <p:notesMasterId r:id="rId18"/>
  </p:notesMasterIdLst>
  <p:sldIdLst>
    <p:sldId id="308" r:id="rId8"/>
    <p:sldId id="486" r:id="rId9"/>
    <p:sldId id="309" r:id="rId10"/>
    <p:sldId id="336" r:id="rId11"/>
    <p:sldId id="485" r:id="rId12"/>
    <p:sldId id="323" r:id="rId13"/>
    <p:sldId id="483" r:id="rId14"/>
    <p:sldId id="371" r:id="rId15"/>
    <p:sldId id="480" r:id="rId16"/>
    <p:sldId id="4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Turner (C)" initials="CT(" lastIdx="1" clrIdx="0">
    <p:extLst>
      <p:ext uri="{19B8F6BF-5375-455C-9EA6-DF929625EA0E}">
        <p15:presenceInfo xmlns:p15="http://schemas.microsoft.com/office/powerpoint/2012/main" userId="S::Chris.Turner@os.uk::8479ea04-ff0c-475d-9263-b1a92af1f14e" providerId="AD"/>
      </p:ext>
    </p:extLst>
  </p:cmAuthor>
  <p:cmAuthor id="2" name="SCOTT, David" initials="SD" lastIdx="11" clrIdx="1">
    <p:extLst>
      <p:ext uri="{19B8F6BF-5375-455C-9EA6-DF929625EA0E}">
        <p15:presenceInfo xmlns:p15="http://schemas.microsoft.com/office/powerpoint/2012/main" userId="S::David.SCOTT@EDUCATION.GOV.UK::f7f31ca6-8502-4d63-93e2-bac025095fa3" providerId="AD"/>
      </p:ext>
    </p:extLst>
  </p:cmAuthor>
  <p:cmAuthor id="3" name="BAL, Tirath" initials="BT" lastIdx="3" clrIdx="2">
    <p:extLst>
      <p:ext uri="{19B8F6BF-5375-455C-9EA6-DF929625EA0E}">
        <p15:presenceInfo xmlns:p15="http://schemas.microsoft.com/office/powerpoint/2012/main" userId="S::Tirath.BAL@EDUCATION.GOV.UK::97f4d881-1d28-41f4-b9a6-fbf4c59aa9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DBA6"/>
    <a:srgbClr val="A4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FED3A-AC65-4220-A286-346E3DF25595}" v="1" dt="2021-02-03T13:38:48.452"/>
    <p1510:client id="{5FAC52EE-4388-4FCD-A0C8-8D35746371C0}" v="9" dt="2021-02-03T15:20:39.696"/>
    <p1510:client id="{7B3F6732-B8A8-447F-BE15-8552B6FB56F3}" v="3" dt="2021-02-03T13:41:58.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3"/>
  </p:normalViewPr>
  <p:slideViewPr>
    <p:cSldViewPr snapToGrid="0">
      <p:cViewPr varScale="1">
        <p:scale>
          <a:sx n="120" d="100"/>
          <a:sy n="120" d="100"/>
        </p:scale>
        <p:origin x="256"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28A3F-2D43-F844-9EBA-CC0EB6B03ACC}" type="datetimeFigureOut">
              <a:rPr lang="en-US" smtClean="0"/>
              <a:t>9/1/21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66AE5-C8A0-D749-AD3E-148141CACDF7}" type="slidenum">
              <a:rPr lang="en-US" smtClean="0"/>
              <a:t>‹#›</a:t>
            </a:fld>
            <a:endParaRPr lang="en-US"/>
          </a:p>
        </p:txBody>
      </p:sp>
    </p:spTree>
    <p:extLst>
      <p:ext uri="{BB962C8B-B14F-4D97-AF65-F5344CB8AC3E}">
        <p14:creationId xmlns:p14="http://schemas.microsoft.com/office/powerpoint/2010/main" val="227172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B66AE5-C8A0-D749-AD3E-148141CACDF7}" type="slidenum">
              <a:rPr lang="en-US" smtClean="0"/>
              <a:t>5</a:t>
            </a:fld>
            <a:endParaRPr lang="en-US"/>
          </a:p>
        </p:txBody>
      </p:sp>
    </p:spTree>
    <p:extLst>
      <p:ext uri="{BB962C8B-B14F-4D97-AF65-F5344CB8AC3E}">
        <p14:creationId xmlns:p14="http://schemas.microsoft.com/office/powerpoint/2010/main" val="188662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B66AE5-C8A0-D749-AD3E-148141CACDF7}" type="slidenum">
              <a:rPr lang="en-US" smtClean="0"/>
              <a:t>9</a:t>
            </a:fld>
            <a:endParaRPr lang="en-US"/>
          </a:p>
        </p:txBody>
      </p:sp>
    </p:spTree>
    <p:extLst>
      <p:ext uri="{BB962C8B-B14F-4D97-AF65-F5344CB8AC3E}">
        <p14:creationId xmlns:p14="http://schemas.microsoft.com/office/powerpoint/2010/main" val="346196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B66AE5-C8A0-D749-AD3E-148141CACDF7}" type="slidenum">
              <a:rPr lang="en-US" smtClean="0"/>
              <a:t>10</a:t>
            </a:fld>
            <a:endParaRPr lang="en-US"/>
          </a:p>
        </p:txBody>
      </p:sp>
    </p:spTree>
    <p:extLst>
      <p:ext uri="{BB962C8B-B14F-4D97-AF65-F5344CB8AC3E}">
        <p14:creationId xmlns:p14="http://schemas.microsoft.com/office/powerpoint/2010/main" val="134354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0A4C6A-5424-4281-8144-ECFC100C95A7}" type="datetimeFigureOut">
              <a:rPr lang="en-GB" smtClean="0"/>
              <a:t>01/09/2021</a:t>
            </a:fld>
            <a:endParaRPr lang="en-GB"/>
          </a:p>
        </p:txBody>
      </p:sp>
      <p:sp>
        <p:nvSpPr>
          <p:cNvPr id="5" name="Footer Placeholder 4"/>
          <p:cNvSpPr>
            <a:spLocks noGrp="1"/>
          </p:cNvSpPr>
          <p:nvPr>
            <p:ph type="ftr" sz="quarter" idx="11"/>
          </p:nvPr>
        </p:nvSpPr>
        <p:spPr/>
        <p:txBody>
          <a:bodyPr/>
          <a:lstStyle/>
          <a:p>
            <a:pPr algn="l"/>
            <a:r>
              <a:rPr lang="en-GB">
                <a:solidFill>
                  <a:srgbClr val="3F4042"/>
                </a:solidFill>
              </a:rPr>
              <a:t>© Ordnance Survey |</a:t>
            </a:r>
          </a:p>
        </p:txBody>
      </p:sp>
      <p:sp>
        <p:nvSpPr>
          <p:cNvPr id="6" name="Slide Number Placeholder 5"/>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1662947408"/>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0A4C6A-5424-4281-8144-ECFC100C95A7}" type="datetimeFigureOut">
              <a:rPr lang="en-GB" smtClean="0"/>
              <a:t>01/09/2021</a:t>
            </a:fld>
            <a:endParaRPr lang="en-GB"/>
          </a:p>
        </p:txBody>
      </p:sp>
      <p:sp>
        <p:nvSpPr>
          <p:cNvPr id="5" name="Footer Placeholder 4"/>
          <p:cNvSpPr>
            <a:spLocks noGrp="1"/>
          </p:cNvSpPr>
          <p:nvPr>
            <p:ph type="ftr" sz="quarter" idx="11"/>
          </p:nvPr>
        </p:nvSpPr>
        <p:spPr/>
        <p:txBody>
          <a:bodyPr/>
          <a:lstStyle/>
          <a:p>
            <a:pPr algn="l"/>
            <a:r>
              <a:rPr lang="en-GB">
                <a:solidFill>
                  <a:srgbClr val="3F4042"/>
                </a:solidFill>
              </a:rPr>
              <a:t>© Ordnance Survey |</a:t>
            </a:r>
          </a:p>
        </p:txBody>
      </p:sp>
      <p:sp>
        <p:nvSpPr>
          <p:cNvPr id="6" name="Slide Number Placeholder 5"/>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2186344843"/>
      </p:ext>
    </p:extLst>
  </p:cSld>
  <p:clrMapOvr>
    <a:masterClrMapping/>
  </p:clrMapOvr>
  <p:hf sldNum="0" hdr="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9_Statement Slide-2-SALMON">
    <p:bg>
      <p:bgPr>
        <a:solidFill>
          <a:srgbClr val="FF9567"/>
        </a:solidFill>
        <a:effectLst/>
      </p:bgPr>
    </p:bg>
    <p:spTree>
      <p:nvGrpSpPr>
        <p:cNvPr id="1" name=""/>
        <p:cNvGrpSpPr/>
        <p:nvPr/>
      </p:nvGrpSpPr>
      <p:grpSpPr>
        <a:xfrm>
          <a:off x="0" y="0"/>
          <a:ext cx="0" cy="0"/>
          <a:chOff x="0" y="0"/>
          <a:chExt cx="0" cy="0"/>
        </a:xfrm>
      </p:grpSpPr>
      <p:pic>
        <p:nvPicPr>
          <p:cNvPr id="59" name="Picture 58" descr="A close up of a logo&#10;&#10;Description automatically generated">
            <a:extLst>
              <a:ext uri="{FF2B5EF4-FFF2-40B4-BE49-F238E27FC236}">
                <a16:creationId xmlns:a16="http://schemas.microsoft.com/office/drawing/2014/main" id="{BB27F06E-B913-3A4E-8A0A-30CA345959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3728660" y="2575323"/>
            <a:ext cx="113100" cy="0"/>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BADB3453-84F6-4342-B99E-2CBB804CCD17}"/>
              </a:ext>
            </a:extLst>
          </p:cNvPr>
          <p:cNvSpPr>
            <a:spLocks noGrp="1"/>
          </p:cNvSpPr>
          <p:nvPr userDrawn="1">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userDrawn="1">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3726174" y="4228649"/>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380088"/>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3992107"/>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4604126"/>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87" name="Straight Connector 86">
            <a:extLst>
              <a:ext uri="{FF2B5EF4-FFF2-40B4-BE49-F238E27FC236}">
                <a16:creationId xmlns:a16="http://schemas.microsoft.com/office/drawing/2014/main" id="{68AF0050-4DCD-CD49-9534-D78AC76006BE}"/>
              </a:ext>
            </a:extLst>
          </p:cNvPr>
          <p:cNvCxnSpPr>
            <a:cxnSpLocks/>
            <a:endCxn id="83" idx="3"/>
          </p:cNvCxnSpPr>
          <p:nvPr userDrawn="1"/>
        </p:nvCxnSpPr>
        <p:spPr>
          <a:xfrm flipH="1" flipV="1">
            <a:off x="7670240" y="4241086"/>
            <a:ext cx="110031"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0C5E436-CACA-C54B-A80E-BF22B6DC8E16}"/>
              </a:ext>
            </a:extLst>
          </p:cNvPr>
          <p:cNvGrpSpPr/>
          <p:nvPr userDrawn="1"/>
        </p:nvGrpSpPr>
        <p:grpSpPr>
          <a:xfrm>
            <a:off x="7670244" y="3571470"/>
            <a:ext cx="110532" cy="1281634"/>
            <a:chOff x="12647912" y="5889618"/>
            <a:chExt cx="186149" cy="2113510"/>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47912" y="5889618"/>
              <a:ext cx="184860" cy="110424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a:endCxn id="86" idx="1"/>
            </p:cNvCxnSpPr>
            <p:nvPr userDrawn="1"/>
          </p:nvCxnSpPr>
          <p:spPr>
            <a:xfrm>
              <a:off x="12647912" y="7003131"/>
              <a:ext cx="186149" cy="999997"/>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429000"/>
            <a:ext cx="2184078" cy="4471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055052"/>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466729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7" name="Rectangle 76">
            <a:extLst>
              <a:ext uri="{FF2B5EF4-FFF2-40B4-BE49-F238E27FC236}">
                <a16:creationId xmlns:a16="http://schemas.microsoft.com/office/drawing/2014/main" id="{755704AC-4DD2-574E-A9D8-6E2E0275CCF8}"/>
              </a:ext>
            </a:extLst>
          </p:cNvPr>
          <p:cNvSpPr/>
          <p:nvPr userDrawn="1"/>
        </p:nvSpPr>
        <p:spPr>
          <a:xfrm>
            <a:off x="7783132" y="285876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104410"/>
            <a:ext cx="110173" cy="95873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Text Placeholder 23">
            <a:extLst>
              <a:ext uri="{FF2B5EF4-FFF2-40B4-BE49-F238E27FC236}">
                <a16:creationId xmlns:a16="http://schemas.microsoft.com/office/drawing/2014/main" id="{6639C395-069C-6D4F-970E-24607FEE6650}"/>
              </a:ext>
            </a:extLst>
          </p:cNvPr>
          <p:cNvSpPr>
            <a:spLocks noGrp="1"/>
          </p:cNvSpPr>
          <p:nvPr userDrawn="1">
            <p:ph type="body" sz="quarter" idx="47"/>
          </p:nvPr>
        </p:nvSpPr>
        <p:spPr>
          <a:xfrm>
            <a:off x="7788782" y="2889608"/>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D4088EEC-E0C0-784C-B468-458E0122D3F0}"/>
              </a:ext>
            </a:extLst>
          </p:cNvPr>
          <p:cNvCxnSpPr>
            <a:cxnSpLocks/>
          </p:cNvCxnSpPr>
          <p:nvPr userDrawn="1"/>
        </p:nvCxnSpPr>
        <p:spPr>
          <a:xfrm>
            <a:off x="7670240" y="2575323"/>
            <a:ext cx="112892"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6973EAB-9696-CB42-995D-39F84A9A357B}"/>
              </a:ext>
            </a:extLst>
          </p:cNvPr>
          <p:cNvSpPr/>
          <p:nvPr userDrawn="1"/>
        </p:nvSpPr>
        <p:spPr>
          <a:xfrm>
            <a:off x="7783132" y="521652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9" name="Rectangle 98">
            <a:extLst>
              <a:ext uri="{FF2B5EF4-FFF2-40B4-BE49-F238E27FC236}">
                <a16:creationId xmlns:a16="http://schemas.microsoft.com/office/drawing/2014/main" id="{951DC46C-3C45-964D-BD47-C11C3D15D6AA}"/>
              </a:ext>
            </a:extLst>
          </p:cNvPr>
          <p:cNvSpPr/>
          <p:nvPr userDrawn="1"/>
        </p:nvSpPr>
        <p:spPr>
          <a:xfrm>
            <a:off x="7783132" y="5694356"/>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0" name="Rectangle 99">
            <a:extLst>
              <a:ext uri="{FF2B5EF4-FFF2-40B4-BE49-F238E27FC236}">
                <a16:creationId xmlns:a16="http://schemas.microsoft.com/office/drawing/2014/main" id="{AE1FE006-6B28-1C47-AD26-630DB06B1F46}"/>
              </a:ext>
            </a:extLst>
          </p:cNvPr>
          <p:cNvSpPr/>
          <p:nvPr userDrawn="1"/>
        </p:nvSpPr>
        <p:spPr>
          <a:xfrm>
            <a:off x="7783132" y="6172191"/>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2" name="Text Placeholder 23">
            <a:extLst>
              <a:ext uri="{FF2B5EF4-FFF2-40B4-BE49-F238E27FC236}">
                <a16:creationId xmlns:a16="http://schemas.microsoft.com/office/drawing/2014/main" id="{EE58F982-5E2B-EC4E-93D2-1A2364207ABC}"/>
              </a:ext>
            </a:extLst>
          </p:cNvPr>
          <p:cNvSpPr>
            <a:spLocks noGrp="1"/>
          </p:cNvSpPr>
          <p:nvPr userDrawn="1">
            <p:ph type="body" sz="quarter" idx="48"/>
          </p:nvPr>
        </p:nvSpPr>
        <p:spPr>
          <a:xfrm>
            <a:off x="7788782" y="5239808"/>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Text Placeholder 23">
            <a:extLst>
              <a:ext uri="{FF2B5EF4-FFF2-40B4-BE49-F238E27FC236}">
                <a16:creationId xmlns:a16="http://schemas.microsoft.com/office/drawing/2014/main" id="{A7AE5AE4-7730-FF46-81E5-4E28322E63F4}"/>
              </a:ext>
            </a:extLst>
          </p:cNvPr>
          <p:cNvSpPr>
            <a:spLocks noGrp="1"/>
          </p:cNvSpPr>
          <p:nvPr userDrawn="1">
            <p:ph type="body" sz="quarter" idx="49"/>
          </p:nvPr>
        </p:nvSpPr>
        <p:spPr>
          <a:xfrm>
            <a:off x="7788782" y="5717364"/>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5" name="Text Placeholder 23">
            <a:extLst>
              <a:ext uri="{FF2B5EF4-FFF2-40B4-BE49-F238E27FC236}">
                <a16:creationId xmlns:a16="http://schemas.microsoft.com/office/drawing/2014/main" id="{54431E1B-C640-C547-91E1-4A61C10A5A24}"/>
              </a:ext>
            </a:extLst>
          </p:cNvPr>
          <p:cNvSpPr>
            <a:spLocks noGrp="1"/>
          </p:cNvSpPr>
          <p:nvPr userDrawn="1">
            <p:ph type="body" sz="quarter" idx="50"/>
          </p:nvPr>
        </p:nvSpPr>
        <p:spPr>
          <a:xfrm>
            <a:off x="7788782" y="6203031"/>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0" name="Group 39">
            <a:extLst>
              <a:ext uri="{FF2B5EF4-FFF2-40B4-BE49-F238E27FC236}">
                <a16:creationId xmlns:a16="http://schemas.microsoft.com/office/drawing/2014/main" id="{3168D1B3-4295-684F-B146-8A8930B70815}"/>
              </a:ext>
            </a:extLst>
          </p:cNvPr>
          <p:cNvGrpSpPr/>
          <p:nvPr userDrawn="1"/>
        </p:nvGrpSpPr>
        <p:grpSpPr>
          <a:xfrm>
            <a:off x="7676630" y="5417833"/>
            <a:ext cx="104146" cy="958735"/>
            <a:chOff x="12658443" y="8934408"/>
            <a:chExt cx="169239" cy="1581025"/>
          </a:xfrm>
        </p:grpSpPr>
        <p:cxnSp>
          <p:nvCxnSpPr>
            <p:cNvPr id="104" name="Straight Connector 103">
              <a:extLst>
                <a:ext uri="{FF2B5EF4-FFF2-40B4-BE49-F238E27FC236}">
                  <a16:creationId xmlns:a16="http://schemas.microsoft.com/office/drawing/2014/main" id="{DF2480DB-F377-224F-98EE-B82FF0649FB7}"/>
                </a:ext>
              </a:extLst>
            </p:cNvPr>
            <p:cNvCxnSpPr>
              <a:cxnSpLocks/>
            </p:cNvCxnSpPr>
            <p:nvPr userDrawn="1"/>
          </p:nvCxnSpPr>
          <p:spPr>
            <a:xfrm flipV="1">
              <a:off x="12658443" y="8934408"/>
              <a:ext cx="169239"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34688E-4A58-D941-8E96-539D66AF91E6}"/>
                </a:ext>
              </a:extLst>
            </p:cNvPr>
            <p:cNvCxnSpPr>
              <a:cxnSpLocks/>
            </p:cNvCxnSpPr>
            <p:nvPr userDrawn="1"/>
          </p:nvCxnSpPr>
          <p:spPr>
            <a:xfrm>
              <a:off x="12658443" y="9722485"/>
              <a:ext cx="169239"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70601552-3CF4-3F4B-A6CC-B82DDCCA50A7}"/>
              </a:ext>
            </a:extLst>
          </p:cNvPr>
          <p:cNvCxnSpPr>
            <a:cxnSpLocks/>
          </p:cNvCxnSpPr>
          <p:nvPr userDrawn="1"/>
        </p:nvCxnSpPr>
        <p:spPr>
          <a:xfrm>
            <a:off x="7671706" y="5892027"/>
            <a:ext cx="110513"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26E0A6C-D4EE-4E4C-A014-AC51BAD984EF}"/>
              </a:ext>
            </a:extLst>
          </p:cNvPr>
          <p:cNvSpPr/>
          <p:nvPr userDrawn="1"/>
        </p:nvSpPr>
        <p:spPr>
          <a:xfrm>
            <a:off x="6163316" y="3380088"/>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1" name="Rectangle 100">
            <a:extLst>
              <a:ext uri="{FF2B5EF4-FFF2-40B4-BE49-F238E27FC236}">
                <a16:creationId xmlns:a16="http://schemas.microsoft.com/office/drawing/2014/main" id="{BAE694D4-FC30-1144-A8B2-21706D8745AC}"/>
              </a:ext>
            </a:extLst>
          </p:cNvPr>
          <p:cNvSpPr/>
          <p:nvPr userDrawn="1"/>
        </p:nvSpPr>
        <p:spPr>
          <a:xfrm>
            <a:off x="6163316" y="5216145"/>
            <a:ext cx="1510279" cy="135028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3" name="Text Placeholder 23">
            <a:extLst>
              <a:ext uri="{FF2B5EF4-FFF2-40B4-BE49-F238E27FC236}">
                <a16:creationId xmlns:a16="http://schemas.microsoft.com/office/drawing/2014/main" id="{EAD90C0D-6393-564C-9E0F-BA3401655F5A}"/>
              </a:ext>
            </a:extLst>
          </p:cNvPr>
          <p:cNvSpPr>
            <a:spLocks noGrp="1"/>
          </p:cNvSpPr>
          <p:nvPr userDrawn="1">
            <p:ph type="body" sz="quarter" idx="43"/>
          </p:nvPr>
        </p:nvSpPr>
        <p:spPr>
          <a:xfrm>
            <a:off x="6163316" y="5696913"/>
            <a:ext cx="1506923"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3982922"/>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3728660" y="5893421"/>
            <a:ext cx="110513"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381972"/>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0_Statement Slide-2-SALMON">
    <p:bg>
      <p:bgPr>
        <a:solidFill>
          <a:srgbClr val="FF9567"/>
        </a:soli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 name="Rectangle 13">
            <a:extLst>
              <a:ext uri="{FF2B5EF4-FFF2-40B4-BE49-F238E27FC236}">
                <a16:creationId xmlns:a16="http://schemas.microsoft.com/office/drawing/2014/main" id="{D7316131-585B-B242-B26D-46C4CCF89084}"/>
              </a:ext>
            </a:extLst>
          </p:cNvPr>
          <p:cNvSpPr/>
          <p:nvPr userDrawn="1"/>
        </p:nvSpPr>
        <p:spPr>
          <a:xfrm>
            <a:off x="3839165"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6" name="Rectangle 15">
            <a:extLst>
              <a:ext uri="{FF2B5EF4-FFF2-40B4-BE49-F238E27FC236}">
                <a16:creationId xmlns:a16="http://schemas.microsoft.com/office/drawing/2014/main" id="{8A726152-D9E2-5440-944A-D3E55E23E114}"/>
              </a:ext>
            </a:extLst>
          </p:cNvPr>
          <p:cNvSpPr/>
          <p:nvPr userDrawn="1"/>
        </p:nvSpPr>
        <p:spPr>
          <a:xfrm>
            <a:off x="3839165" y="285876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5" name="Group 44">
            <a:extLst>
              <a:ext uri="{FF2B5EF4-FFF2-40B4-BE49-F238E27FC236}">
                <a16:creationId xmlns:a16="http://schemas.microsoft.com/office/drawing/2014/main" id="{967B3274-C48B-774F-ABE6-618737118197}"/>
              </a:ext>
            </a:extLst>
          </p:cNvPr>
          <p:cNvGrpSpPr/>
          <p:nvPr userDrawn="1"/>
        </p:nvGrpSpPr>
        <p:grpSpPr>
          <a:xfrm>
            <a:off x="3728660" y="2094479"/>
            <a:ext cx="113100" cy="958735"/>
            <a:chOff x="6144126" y="3453950"/>
            <a:chExt cx="186498" cy="1581025"/>
          </a:xfrm>
        </p:grpSpPr>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6144127" y="4246899"/>
              <a:ext cx="18649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E071-B8D8-7B42-BCD3-BB708EE7FB02}"/>
                </a:ext>
              </a:extLst>
            </p:cNvPr>
            <p:cNvCxnSpPr>
              <a:stCxn id="13" idx="3"/>
            </p:cNvCxnSpPr>
            <p:nvPr userDrawn="1"/>
          </p:nvCxnSpPr>
          <p:spPr>
            <a:xfrm flipV="1">
              <a:off x="6144126" y="3453950"/>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FE88A3-CE98-7844-85F0-40A47B519A1C}"/>
                </a:ext>
              </a:extLst>
            </p:cNvPr>
            <p:cNvCxnSpPr>
              <a:cxnSpLocks/>
            </p:cNvCxnSpPr>
            <p:nvPr userDrawn="1"/>
          </p:nvCxnSpPr>
          <p:spPr>
            <a:xfrm>
              <a:off x="6144126" y="4242027"/>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 Placeholder 23">
            <a:extLst>
              <a:ext uri="{FF2B5EF4-FFF2-40B4-BE49-F238E27FC236}">
                <a16:creationId xmlns:a16="http://schemas.microsoft.com/office/drawing/2014/main" id="{E8A130FC-610D-2546-93F8-C8836E1FE8EC}"/>
              </a:ext>
            </a:extLst>
          </p:cNvPr>
          <p:cNvSpPr>
            <a:spLocks noGrp="1"/>
          </p:cNvSpPr>
          <p:nvPr>
            <p:ph type="body" sz="quarter" idx="13"/>
          </p:nvPr>
        </p:nvSpPr>
        <p:spPr>
          <a:xfrm>
            <a:off x="3841597" y="1926385"/>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BADB3453-84F6-4342-B99E-2CBB804CCD17}"/>
              </a:ext>
            </a:extLst>
          </p:cNvPr>
          <p:cNvSpPr>
            <a:spLocks noGrp="1"/>
          </p:cNvSpPr>
          <p:nvPr>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356EABBB-0462-E24D-9D0D-453ED25F4E82}"/>
              </a:ext>
            </a:extLst>
          </p:cNvPr>
          <p:cNvSpPr>
            <a:spLocks noGrp="1"/>
          </p:cNvSpPr>
          <p:nvPr>
            <p:ph type="body" sz="quarter" idx="15"/>
          </p:nvPr>
        </p:nvSpPr>
        <p:spPr>
          <a:xfrm>
            <a:off x="3841597" y="2912972"/>
            <a:ext cx="2184078" cy="33457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3" name="Rectangle 32">
            <a:extLst>
              <a:ext uri="{FF2B5EF4-FFF2-40B4-BE49-F238E27FC236}">
                <a16:creationId xmlns:a16="http://schemas.microsoft.com/office/drawing/2014/main" id="{FF6F7421-CAB8-6942-B339-3ED59CE7EA0D}"/>
              </a:ext>
            </a:extLst>
          </p:cNvPr>
          <p:cNvSpPr/>
          <p:nvPr userDrawn="1"/>
        </p:nvSpPr>
        <p:spPr>
          <a:xfrm>
            <a:off x="3839165" y="3367651"/>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5" name="Rectangle 34">
            <a:extLst>
              <a:ext uri="{FF2B5EF4-FFF2-40B4-BE49-F238E27FC236}">
                <a16:creationId xmlns:a16="http://schemas.microsoft.com/office/drawing/2014/main" id="{9A87A80B-9E51-914E-92CD-3960438C3187}"/>
              </a:ext>
            </a:extLst>
          </p:cNvPr>
          <p:cNvSpPr/>
          <p:nvPr userDrawn="1"/>
        </p:nvSpPr>
        <p:spPr>
          <a:xfrm>
            <a:off x="3839165" y="4591689"/>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4" name="Group 43">
            <a:extLst>
              <a:ext uri="{FF2B5EF4-FFF2-40B4-BE49-F238E27FC236}">
                <a16:creationId xmlns:a16="http://schemas.microsoft.com/office/drawing/2014/main" id="{258A03AF-BDB3-0E42-ADC3-C5F85E1F8F84}"/>
              </a:ext>
            </a:extLst>
          </p:cNvPr>
          <p:cNvGrpSpPr/>
          <p:nvPr userDrawn="1"/>
        </p:nvGrpSpPr>
        <p:grpSpPr>
          <a:xfrm>
            <a:off x="3726173" y="3559033"/>
            <a:ext cx="112893" cy="1369340"/>
            <a:chOff x="6136104" y="5869109"/>
            <a:chExt cx="186156" cy="2258143"/>
          </a:xfrm>
        </p:grpSpPr>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6136105" y="6973355"/>
              <a:ext cx="186155"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DA77B-9B26-1A46-A709-EB5EB83E15F6}"/>
                </a:ext>
              </a:extLst>
            </p:cNvPr>
            <p:cNvCxnSpPr>
              <a:cxnSpLocks/>
              <a:stCxn id="32" idx="3"/>
            </p:cNvCxnSpPr>
            <p:nvPr userDrawn="1"/>
          </p:nvCxnSpPr>
          <p:spPr>
            <a:xfrm flipV="1">
              <a:off x="6136105" y="5869109"/>
              <a:ext cx="186155" cy="11042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DDD98-FB7F-F143-969C-F215E5931785}"/>
                </a:ext>
              </a:extLst>
            </p:cNvPr>
            <p:cNvCxnSpPr>
              <a:cxnSpLocks/>
            </p:cNvCxnSpPr>
            <p:nvPr userDrawn="1"/>
          </p:nvCxnSpPr>
          <p:spPr>
            <a:xfrm>
              <a:off x="6136104" y="6982622"/>
              <a:ext cx="186155" cy="11446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 Placeholder 23">
            <a:extLst>
              <a:ext uri="{FF2B5EF4-FFF2-40B4-BE49-F238E27FC236}">
                <a16:creationId xmlns:a16="http://schemas.microsoft.com/office/drawing/2014/main" id="{6BD191E1-A4CC-4E4C-A12E-25F67DC9ECAA}"/>
              </a:ext>
            </a:extLst>
          </p:cNvPr>
          <p:cNvSpPr>
            <a:spLocks noGrp="1"/>
          </p:cNvSpPr>
          <p:nvPr userDrawn="1">
            <p:ph type="body" sz="quarter" idx="17"/>
          </p:nvPr>
        </p:nvSpPr>
        <p:spPr>
          <a:xfrm>
            <a:off x="3841597" y="344280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E287B49A-3BA9-5949-8ACA-CA46A1E7B19A}"/>
              </a:ext>
            </a:extLst>
          </p:cNvPr>
          <p:cNvSpPr>
            <a:spLocks noGrp="1"/>
          </p:cNvSpPr>
          <p:nvPr userDrawn="1">
            <p:ph type="body" sz="quarter" idx="19"/>
          </p:nvPr>
        </p:nvSpPr>
        <p:spPr>
          <a:xfrm>
            <a:off x="3841597" y="4667296"/>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84711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445913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507115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87" name="Straight Connector 86">
            <a:extLst>
              <a:ext uri="{FF2B5EF4-FFF2-40B4-BE49-F238E27FC236}">
                <a16:creationId xmlns:a16="http://schemas.microsoft.com/office/drawing/2014/main" id="{68AF0050-4DCD-CD49-9534-D78AC76006BE}"/>
              </a:ext>
            </a:extLst>
          </p:cNvPr>
          <p:cNvCxnSpPr>
            <a:cxnSpLocks/>
          </p:cNvCxnSpPr>
          <p:nvPr userDrawn="1"/>
        </p:nvCxnSpPr>
        <p:spPr>
          <a:xfrm flipH="1">
            <a:off x="7668315" y="4707543"/>
            <a:ext cx="116876" cy="5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14676A4-D73E-9D49-94C3-73BF2BA9A55C}"/>
              </a:ext>
            </a:extLst>
          </p:cNvPr>
          <p:cNvGrpSpPr/>
          <p:nvPr userDrawn="1"/>
        </p:nvGrpSpPr>
        <p:grpSpPr>
          <a:xfrm>
            <a:off x="7669100" y="4069466"/>
            <a:ext cx="115527" cy="1250662"/>
            <a:chOff x="12636331" y="6710850"/>
            <a:chExt cx="186155" cy="2062435"/>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36331" y="6710850"/>
              <a:ext cx="183683" cy="10531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p:cNvCxnSpPr>
            <p:nvPr userDrawn="1"/>
          </p:nvCxnSpPr>
          <p:spPr>
            <a:xfrm>
              <a:off x="12636331" y="7764021"/>
              <a:ext cx="186155" cy="1009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896024"/>
            <a:ext cx="2184078" cy="44710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522076"/>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5134320"/>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087428"/>
            <a:ext cx="112099" cy="49795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3" name="Rectangle 82">
            <a:extLst>
              <a:ext uri="{FF2B5EF4-FFF2-40B4-BE49-F238E27FC236}">
                <a16:creationId xmlns:a16="http://schemas.microsoft.com/office/drawing/2014/main" id="{A26E0A6C-D4EE-4E4C-A014-AC51BAD984EF}"/>
              </a:ext>
            </a:extLst>
          </p:cNvPr>
          <p:cNvSpPr/>
          <p:nvPr userDrawn="1"/>
        </p:nvSpPr>
        <p:spPr>
          <a:xfrm>
            <a:off x="6163316" y="3847112"/>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4449946"/>
            <a:ext cx="1502060" cy="85493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073325"/>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7"/>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7" name="Rectangle 116">
            <a:extLst>
              <a:ext uri="{FF2B5EF4-FFF2-40B4-BE49-F238E27FC236}">
                <a16:creationId xmlns:a16="http://schemas.microsoft.com/office/drawing/2014/main" id="{C952D5E6-BA6C-744D-9826-47457E840464}"/>
              </a:ext>
            </a:extLst>
          </p:cNvPr>
          <p:cNvSpPr/>
          <p:nvPr userDrawn="1"/>
        </p:nvSpPr>
        <p:spPr>
          <a:xfrm>
            <a:off x="3839165" y="5217914"/>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9" name="Rectangle 118">
            <a:extLst>
              <a:ext uri="{FF2B5EF4-FFF2-40B4-BE49-F238E27FC236}">
                <a16:creationId xmlns:a16="http://schemas.microsoft.com/office/drawing/2014/main" id="{205467A2-326F-1D42-A4E4-E8B6B86C6909}"/>
              </a:ext>
            </a:extLst>
          </p:cNvPr>
          <p:cNvSpPr/>
          <p:nvPr userDrawn="1"/>
        </p:nvSpPr>
        <p:spPr>
          <a:xfrm>
            <a:off x="3839165" y="6173585"/>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0" name="Text Placeholder 23">
            <a:extLst>
              <a:ext uri="{FF2B5EF4-FFF2-40B4-BE49-F238E27FC236}">
                <a16:creationId xmlns:a16="http://schemas.microsoft.com/office/drawing/2014/main" id="{34123BC1-5C49-3548-8BD4-2C3DEBB3807B}"/>
              </a:ext>
            </a:extLst>
          </p:cNvPr>
          <p:cNvSpPr>
            <a:spLocks noGrp="1"/>
          </p:cNvSpPr>
          <p:nvPr userDrawn="1">
            <p:ph type="body" sz="quarter" idx="51"/>
          </p:nvPr>
        </p:nvSpPr>
        <p:spPr>
          <a:xfrm>
            <a:off x="3841597" y="5241202"/>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3FC8C540-08F2-F349-8577-179051750341}"/>
              </a:ext>
            </a:extLst>
          </p:cNvPr>
          <p:cNvSpPr>
            <a:spLocks noGrp="1"/>
          </p:cNvSpPr>
          <p:nvPr userDrawn="1">
            <p:ph type="body" sz="quarter" idx="53"/>
          </p:nvPr>
        </p:nvSpPr>
        <p:spPr>
          <a:xfrm>
            <a:off x="3841597" y="6204425"/>
            <a:ext cx="2184078" cy="36787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3" name="Group 42">
            <a:extLst>
              <a:ext uri="{FF2B5EF4-FFF2-40B4-BE49-F238E27FC236}">
                <a16:creationId xmlns:a16="http://schemas.microsoft.com/office/drawing/2014/main" id="{DB261639-26DE-034B-A7BE-0E48552CE4B8}"/>
              </a:ext>
            </a:extLst>
          </p:cNvPr>
          <p:cNvGrpSpPr/>
          <p:nvPr userDrawn="1"/>
        </p:nvGrpSpPr>
        <p:grpSpPr>
          <a:xfrm>
            <a:off x="3728660" y="5419227"/>
            <a:ext cx="110513" cy="958735"/>
            <a:chOff x="6153955" y="8936707"/>
            <a:chExt cx="182231" cy="1581025"/>
          </a:xfrm>
        </p:grpSpPr>
        <p:grpSp>
          <p:nvGrpSpPr>
            <p:cNvPr id="123" name="Group 122">
              <a:extLst>
                <a:ext uri="{FF2B5EF4-FFF2-40B4-BE49-F238E27FC236}">
                  <a16:creationId xmlns:a16="http://schemas.microsoft.com/office/drawing/2014/main" id="{38EE1AA9-C69F-5741-B324-9097D30ED612}"/>
                </a:ext>
              </a:extLst>
            </p:cNvPr>
            <p:cNvGrpSpPr/>
            <p:nvPr userDrawn="1"/>
          </p:nvGrpSpPr>
          <p:grpSpPr>
            <a:xfrm>
              <a:off x="6162074" y="8936707"/>
              <a:ext cx="171732" cy="1581025"/>
              <a:chOff x="12658443" y="8934408"/>
              <a:chExt cx="169239" cy="1581025"/>
            </a:xfrm>
          </p:grpSpPr>
          <p:cxnSp>
            <p:nvCxnSpPr>
              <p:cNvPr id="124" name="Straight Connector 123">
                <a:extLst>
                  <a:ext uri="{FF2B5EF4-FFF2-40B4-BE49-F238E27FC236}">
                    <a16:creationId xmlns:a16="http://schemas.microsoft.com/office/drawing/2014/main" id="{C687DD6A-0708-C14A-9592-6804EC3619E7}"/>
                  </a:ext>
                </a:extLst>
              </p:cNvPr>
              <p:cNvCxnSpPr>
                <a:cxnSpLocks/>
              </p:cNvCxnSpPr>
              <p:nvPr userDrawn="1"/>
            </p:nvCxnSpPr>
            <p:spPr>
              <a:xfrm flipV="1">
                <a:off x="12658443" y="8934408"/>
                <a:ext cx="169239"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7FE5FF0-0D74-AD4A-BE8A-865E9768A155}"/>
                  </a:ext>
                </a:extLst>
              </p:cNvPr>
              <p:cNvCxnSpPr>
                <a:cxnSpLocks/>
              </p:cNvCxnSpPr>
              <p:nvPr userDrawn="1"/>
            </p:nvCxnSpPr>
            <p:spPr>
              <a:xfrm>
                <a:off x="12658443" y="9722485"/>
                <a:ext cx="169239"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6153955" y="9718688"/>
              <a:ext cx="182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62D82114-BC38-2B47-B579-A65776C3CC9A}"/>
              </a:ext>
            </a:extLst>
          </p:cNvPr>
          <p:cNvSpPr/>
          <p:nvPr userDrawn="1"/>
        </p:nvSpPr>
        <p:spPr>
          <a:xfrm>
            <a:off x="7778268" y="3107349"/>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98" name="Straight Connector 97">
            <a:extLst>
              <a:ext uri="{FF2B5EF4-FFF2-40B4-BE49-F238E27FC236}">
                <a16:creationId xmlns:a16="http://schemas.microsoft.com/office/drawing/2014/main" id="{F0502965-18B8-C44B-B186-29C36EB03966}"/>
              </a:ext>
            </a:extLst>
          </p:cNvPr>
          <p:cNvCxnSpPr>
            <a:cxnSpLocks/>
          </p:cNvCxnSpPr>
          <p:nvPr userDrawn="1"/>
        </p:nvCxnSpPr>
        <p:spPr>
          <a:xfrm flipV="1">
            <a:off x="7667664" y="3301371"/>
            <a:ext cx="108744" cy="7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Placeholder 23">
            <a:extLst>
              <a:ext uri="{FF2B5EF4-FFF2-40B4-BE49-F238E27FC236}">
                <a16:creationId xmlns:a16="http://schemas.microsoft.com/office/drawing/2014/main" id="{67CE80BD-5BFC-AD4A-AE08-0CECB0BA1413}"/>
              </a:ext>
            </a:extLst>
          </p:cNvPr>
          <p:cNvSpPr>
            <a:spLocks noGrp="1"/>
          </p:cNvSpPr>
          <p:nvPr userDrawn="1">
            <p:ph type="body" sz="quarter" idx="54"/>
          </p:nvPr>
        </p:nvSpPr>
        <p:spPr>
          <a:xfrm>
            <a:off x="7783918" y="3125108"/>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6" name="Text Placeholder 23">
            <a:extLst>
              <a:ext uri="{FF2B5EF4-FFF2-40B4-BE49-F238E27FC236}">
                <a16:creationId xmlns:a16="http://schemas.microsoft.com/office/drawing/2014/main" id="{1FBE42B5-C7ED-6D4A-911D-D8D39913FF26}"/>
              </a:ext>
            </a:extLst>
          </p:cNvPr>
          <p:cNvSpPr>
            <a:spLocks noGrp="1"/>
          </p:cNvSpPr>
          <p:nvPr userDrawn="1">
            <p:ph type="body" sz="quarter" idx="56"/>
          </p:nvPr>
        </p:nvSpPr>
        <p:spPr>
          <a:xfrm>
            <a:off x="6158451" y="2960218"/>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7" name="Rectangle 106">
            <a:extLst>
              <a:ext uri="{FF2B5EF4-FFF2-40B4-BE49-F238E27FC236}">
                <a16:creationId xmlns:a16="http://schemas.microsoft.com/office/drawing/2014/main" id="{5BBF8C78-995B-2E45-9629-68AEA9462FDF}"/>
              </a:ext>
            </a:extLst>
          </p:cNvPr>
          <p:cNvSpPr/>
          <p:nvPr userDrawn="1"/>
        </p:nvSpPr>
        <p:spPr>
          <a:xfrm>
            <a:off x="6158452" y="2868430"/>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8" name="Rectangle 107">
            <a:extLst>
              <a:ext uri="{FF2B5EF4-FFF2-40B4-BE49-F238E27FC236}">
                <a16:creationId xmlns:a16="http://schemas.microsoft.com/office/drawing/2014/main" id="{156654B9-46DB-A748-BF31-78FDEC9C4910}"/>
              </a:ext>
            </a:extLst>
          </p:cNvPr>
          <p:cNvSpPr/>
          <p:nvPr userDrawn="1"/>
        </p:nvSpPr>
        <p:spPr>
          <a:xfrm>
            <a:off x="7787995" y="5942232"/>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09" name="Straight Connector 108">
            <a:extLst>
              <a:ext uri="{FF2B5EF4-FFF2-40B4-BE49-F238E27FC236}">
                <a16:creationId xmlns:a16="http://schemas.microsoft.com/office/drawing/2014/main" id="{8BB56A53-838A-6143-91C5-E107ED4B9132}"/>
              </a:ext>
            </a:extLst>
          </p:cNvPr>
          <p:cNvCxnSpPr>
            <a:cxnSpLocks/>
          </p:cNvCxnSpPr>
          <p:nvPr userDrawn="1"/>
        </p:nvCxnSpPr>
        <p:spPr>
          <a:xfrm flipV="1">
            <a:off x="7675570" y="6134210"/>
            <a:ext cx="108744" cy="7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Text Placeholder 23">
            <a:extLst>
              <a:ext uri="{FF2B5EF4-FFF2-40B4-BE49-F238E27FC236}">
                <a16:creationId xmlns:a16="http://schemas.microsoft.com/office/drawing/2014/main" id="{C6D52249-949E-6040-9426-408798F7E9F3}"/>
              </a:ext>
            </a:extLst>
          </p:cNvPr>
          <p:cNvSpPr>
            <a:spLocks noGrp="1"/>
          </p:cNvSpPr>
          <p:nvPr>
            <p:ph type="body" sz="quarter" idx="57"/>
          </p:nvPr>
        </p:nvSpPr>
        <p:spPr>
          <a:xfrm>
            <a:off x="7793645" y="5959991"/>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76A146E7-2A37-B343-ABFE-2CB4C90A0DA4}"/>
              </a:ext>
            </a:extLst>
          </p:cNvPr>
          <p:cNvSpPr>
            <a:spLocks noGrp="1"/>
          </p:cNvSpPr>
          <p:nvPr>
            <p:ph type="body" sz="quarter" idx="58"/>
          </p:nvPr>
        </p:nvSpPr>
        <p:spPr>
          <a:xfrm>
            <a:off x="6168179" y="5795101"/>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8" name="Rectangle 127">
            <a:extLst>
              <a:ext uri="{FF2B5EF4-FFF2-40B4-BE49-F238E27FC236}">
                <a16:creationId xmlns:a16="http://schemas.microsoft.com/office/drawing/2014/main" id="{1E735C52-7B24-844D-BE43-DA7A77AB4143}"/>
              </a:ext>
            </a:extLst>
          </p:cNvPr>
          <p:cNvSpPr/>
          <p:nvPr userDrawn="1"/>
        </p:nvSpPr>
        <p:spPr>
          <a:xfrm>
            <a:off x="6168179" y="5703313"/>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pic>
        <p:nvPicPr>
          <p:cNvPr id="77" name="Picture 76" descr="A close up of a logo&#10;&#10;Description automatically generated">
            <a:extLst>
              <a:ext uri="{FF2B5EF4-FFF2-40B4-BE49-F238E27FC236}">
                <a16:creationId xmlns:a16="http://schemas.microsoft.com/office/drawing/2014/main" id="{AF7CAD25-6BE9-AF41-B649-5587036CB6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046" r="90548"/>
          <a:stretch/>
        </p:blipFill>
        <p:spPr>
          <a:xfrm>
            <a:off x="0" y="5969464"/>
            <a:ext cx="1152387" cy="888295"/>
          </a:xfrm>
          <a:prstGeom prst="rect">
            <a:avLst/>
          </a:prstGeom>
        </p:spPr>
      </p:pic>
    </p:spTree>
    <p:extLst>
      <p:ext uri="{BB962C8B-B14F-4D97-AF65-F5344CB8AC3E}">
        <p14:creationId xmlns:p14="http://schemas.microsoft.com/office/powerpoint/2010/main" val="1313042002"/>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31_Statement Slide-2-SALMON">
    <p:bg>
      <p:bgPr>
        <a:solidFill>
          <a:srgbClr val="FF9567"/>
        </a:solidFill>
        <a:effectLst/>
      </p:bgPr>
    </p:bg>
    <p:spTree>
      <p:nvGrpSpPr>
        <p:cNvPr id="1" name=""/>
        <p:cNvGrpSpPr/>
        <p:nvPr/>
      </p:nvGrpSpPr>
      <p:grpSpPr>
        <a:xfrm>
          <a:off x="0" y="0"/>
          <a:ext cx="0" cy="0"/>
          <a:chOff x="0" y="0"/>
          <a:chExt cx="0" cy="0"/>
        </a:xfrm>
      </p:grpSpPr>
      <p:pic>
        <p:nvPicPr>
          <p:cNvPr id="77" name="Picture 76" descr="A close up of a logo&#10;&#10;Description automatically generated">
            <a:extLst>
              <a:ext uri="{FF2B5EF4-FFF2-40B4-BE49-F238E27FC236}">
                <a16:creationId xmlns:a16="http://schemas.microsoft.com/office/drawing/2014/main" id="{43E09F1E-8545-6D43-B44B-8B50FFC033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08" r="89979"/>
          <a:stretch/>
        </p:blipFill>
        <p:spPr>
          <a:xfrm>
            <a:off x="0" y="5959991"/>
            <a:ext cx="1221703" cy="897768"/>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 name="Rectangle 13">
            <a:extLst>
              <a:ext uri="{FF2B5EF4-FFF2-40B4-BE49-F238E27FC236}">
                <a16:creationId xmlns:a16="http://schemas.microsoft.com/office/drawing/2014/main" id="{D7316131-585B-B242-B26D-46C4CCF89084}"/>
              </a:ext>
            </a:extLst>
          </p:cNvPr>
          <p:cNvSpPr/>
          <p:nvPr userDrawn="1"/>
        </p:nvSpPr>
        <p:spPr>
          <a:xfrm>
            <a:off x="3839165"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6" name="Rectangle 15">
            <a:extLst>
              <a:ext uri="{FF2B5EF4-FFF2-40B4-BE49-F238E27FC236}">
                <a16:creationId xmlns:a16="http://schemas.microsoft.com/office/drawing/2014/main" id="{8A726152-D9E2-5440-944A-D3E55E23E114}"/>
              </a:ext>
            </a:extLst>
          </p:cNvPr>
          <p:cNvSpPr/>
          <p:nvPr userDrawn="1"/>
        </p:nvSpPr>
        <p:spPr>
          <a:xfrm>
            <a:off x="3839165" y="285876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5" name="Group 44">
            <a:extLst>
              <a:ext uri="{FF2B5EF4-FFF2-40B4-BE49-F238E27FC236}">
                <a16:creationId xmlns:a16="http://schemas.microsoft.com/office/drawing/2014/main" id="{967B3274-C48B-774F-ABE6-618737118197}"/>
              </a:ext>
            </a:extLst>
          </p:cNvPr>
          <p:cNvGrpSpPr/>
          <p:nvPr userDrawn="1"/>
        </p:nvGrpSpPr>
        <p:grpSpPr>
          <a:xfrm>
            <a:off x="3728660" y="2094479"/>
            <a:ext cx="113100" cy="958735"/>
            <a:chOff x="6144126" y="3453950"/>
            <a:chExt cx="186498" cy="1581025"/>
          </a:xfrm>
        </p:grpSpPr>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6144127" y="4246899"/>
              <a:ext cx="186497" cy="0"/>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E071-B8D8-7B42-BCD3-BB708EE7FB02}"/>
                </a:ext>
              </a:extLst>
            </p:cNvPr>
            <p:cNvCxnSpPr>
              <a:stCxn id="13" idx="3"/>
            </p:cNvCxnSpPr>
            <p:nvPr userDrawn="1"/>
          </p:nvCxnSpPr>
          <p:spPr>
            <a:xfrm flipV="1">
              <a:off x="6144126" y="3453950"/>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FE88A3-CE98-7844-85F0-40A47B519A1C}"/>
                </a:ext>
              </a:extLst>
            </p:cNvPr>
            <p:cNvCxnSpPr>
              <a:cxnSpLocks/>
            </p:cNvCxnSpPr>
            <p:nvPr userDrawn="1"/>
          </p:nvCxnSpPr>
          <p:spPr>
            <a:xfrm>
              <a:off x="6144126" y="4242027"/>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21" name="Text Placeholder 23">
            <a:extLst>
              <a:ext uri="{FF2B5EF4-FFF2-40B4-BE49-F238E27FC236}">
                <a16:creationId xmlns:a16="http://schemas.microsoft.com/office/drawing/2014/main" id="{E8A130FC-610D-2546-93F8-C8836E1FE8EC}"/>
              </a:ext>
            </a:extLst>
          </p:cNvPr>
          <p:cNvSpPr>
            <a:spLocks noGrp="1"/>
          </p:cNvSpPr>
          <p:nvPr>
            <p:ph type="body" sz="quarter" idx="13"/>
          </p:nvPr>
        </p:nvSpPr>
        <p:spPr>
          <a:xfrm>
            <a:off x="3841597"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BADB3453-84F6-4342-B99E-2CBB804CCD17}"/>
              </a:ext>
            </a:extLst>
          </p:cNvPr>
          <p:cNvSpPr>
            <a:spLocks noGrp="1"/>
          </p:cNvSpPr>
          <p:nvPr>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356EABBB-0462-E24D-9D0D-453ED25F4E82}"/>
              </a:ext>
            </a:extLst>
          </p:cNvPr>
          <p:cNvSpPr>
            <a:spLocks noGrp="1"/>
          </p:cNvSpPr>
          <p:nvPr>
            <p:ph type="body" sz="quarter" idx="15"/>
          </p:nvPr>
        </p:nvSpPr>
        <p:spPr>
          <a:xfrm>
            <a:off x="3841597" y="2912972"/>
            <a:ext cx="2184078" cy="33457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3" name="Rectangle 32">
            <a:extLst>
              <a:ext uri="{FF2B5EF4-FFF2-40B4-BE49-F238E27FC236}">
                <a16:creationId xmlns:a16="http://schemas.microsoft.com/office/drawing/2014/main" id="{FF6F7421-CAB8-6942-B339-3ED59CE7EA0D}"/>
              </a:ext>
            </a:extLst>
          </p:cNvPr>
          <p:cNvSpPr/>
          <p:nvPr userDrawn="1"/>
        </p:nvSpPr>
        <p:spPr>
          <a:xfrm>
            <a:off x="3839165" y="3367651"/>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5" name="Rectangle 34">
            <a:extLst>
              <a:ext uri="{FF2B5EF4-FFF2-40B4-BE49-F238E27FC236}">
                <a16:creationId xmlns:a16="http://schemas.microsoft.com/office/drawing/2014/main" id="{9A87A80B-9E51-914E-92CD-3960438C3187}"/>
              </a:ext>
            </a:extLst>
          </p:cNvPr>
          <p:cNvSpPr/>
          <p:nvPr userDrawn="1"/>
        </p:nvSpPr>
        <p:spPr>
          <a:xfrm>
            <a:off x="3839165" y="4591689"/>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4" name="Group 43">
            <a:extLst>
              <a:ext uri="{FF2B5EF4-FFF2-40B4-BE49-F238E27FC236}">
                <a16:creationId xmlns:a16="http://schemas.microsoft.com/office/drawing/2014/main" id="{258A03AF-BDB3-0E42-ADC3-C5F85E1F8F84}"/>
              </a:ext>
            </a:extLst>
          </p:cNvPr>
          <p:cNvGrpSpPr/>
          <p:nvPr userDrawn="1"/>
        </p:nvGrpSpPr>
        <p:grpSpPr>
          <a:xfrm>
            <a:off x="3726173" y="3559033"/>
            <a:ext cx="112893" cy="1369340"/>
            <a:chOff x="6136104" y="5869109"/>
            <a:chExt cx="186156" cy="2258143"/>
          </a:xfrm>
        </p:grpSpPr>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6136105" y="6973355"/>
              <a:ext cx="186155"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DA77B-9B26-1A46-A709-EB5EB83E15F6}"/>
                </a:ext>
              </a:extLst>
            </p:cNvPr>
            <p:cNvCxnSpPr>
              <a:cxnSpLocks/>
              <a:stCxn id="32" idx="3"/>
            </p:cNvCxnSpPr>
            <p:nvPr userDrawn="1"/>
          </p:nvCxnSpPr>
          <p:spPr>
            <a:xfrm flipV="1">
              <a:off x="6136105" y="5869109"/>
              <a:ext cx="186155" cy="110424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DDD98-FB7F-F143-969C-F215E5931785}"/>
                </a:ext>
              </a:extLst>
            </p:cNvPr>
            <p:cNvCxnSpPr>
              <a:cxnSpLocks/>
            </p:cNvCxnSpPr>
            <p:nvPr userDrawn="1"/>
          </p:nvCxnSpPr>
          <p:spPr>
            <a:xfrm>
              <a:off x="6136104" y="6982622"/>
              <a:ext cx="186155" cy="114463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39" name="Text Placeholder 23">
            <a:extLst>
              <a:ext uri="{FF2B5EF4-FFF2-40B4-BE49-F238E27FC236}">
                <a16:creationId xmlns:a16="http://schemas.microsoft.com/office/drawing/2014/main" id="{6BD191E1-A4CC-4E4C-A12E-25F67DC9ECAA}"/>
              </a:ext>
            </a:extLst>
          </p:cNvPr>
          <p:cNvSpPr>
            <a:spLocks noGrp="1"/>
          </p:cNvSpPr>
          <p:nvPr userDrawn="1">
            <p:ph type="body" sz="quarter" idx="17"/>
          </p:nvPr>
        </p:nvSpPr>
        <p:spPr>
          <a:xfrm>
            <a:off x="3841597" y="344280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E287B49A-3BA9-5949-8ACA-CA46A1E7B19A}"/>
              </a:ext>
            </a:extLst>
          </p:cNvPr>
          <p:cNvSpPr>
            <a:spLocks noGrp="1"/>
          </p:cNvSpPr>
          <p:nvPr userDrawn="1">
            <p:ph type="body" sz="quarter" idx="19"/>
          </p:nvPr>
        </p:nvSpPr>
        <p:spPr>
          <a:xfrm>
            <a:off x="3841597" y="466729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84711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445913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507115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87" name="Straight Connector 86">
            <a:extLst>
              <a:ext uri="{FF2B5EF4-FFF2-40B4-BE49-F238E27FC236}">
                <a16:creationId xmlns:a16="http://schemas.microsoft.com/office/drawing/2014/main" id="{68AF0050-4DCD-CD49-9534-D78AC76006BE}"/>
              </a:ext>
            </a:extLst>
          </p:cNvPr>
          <p:cNvCxnSpPr>
            <a:cxnSpLocks/>
          </p:cNvCxnSpPr>
          <p:nvPr userDrawn="1"/>
        </p:nvCxnSpPr>
        <p:spPr>
          <a:xfrm flipH="1">
            <a:off x="7668315" y="4707543"/>
            <a:ext cx="116876" cy="567"/>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14676A4-D73E-9D49-94C3-73BF2BA9A55C}"/>
              </a:ext>
            </a:extLst>
          </p:cNvPr>
          <p:cNvGrpSpPr/>
          <p:nvPr userDrawn="1"/>
        </p:nvGrpSpPr>
        <p:grpSpPr>
          <a:xfrm>
            <a:off x="7669100" y="4069466"/>
            <a:ext cx="115527" cy="1250662"/>
            <a:chOff x="12636331" y="6710850"/>
            <a:chExt cx="186155" cy="2062435"/>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36331" y="6710850"/>
              <a:ext cx="183683" cy="105317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p:cNvCxnSpPr>
            <p:nvPr userDrawn="1"/>
          </p:nvCxnSpPr>
          <p:spPr>
            <a:xfrm>
              <a:off x="12636331" y="7764021"/>
              <a:ext cx="186155" cy="100926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896024"/>
            <a:ext cx="2184078" cy="4471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52207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5134320"/>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087428"/>
            <a:ext cx="112099" cy="49795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3" name="Rectangle 82">
            <a:extLst>
              <a:ext uri="{FF2B5EF4-FFF2-40B4-BE49-F238E27FC236}">
                <a16:creationId xmlns:a16="http://schemas.microsoft.com/office/drawing/2014/main" id="{A26E0A6C-D4EE-4E4C-A014-AC51BAD984EF}"/>
              </a:ext>
            </a:extLst>
          </p:cNvPr>
          <p:cNvSpPr/>
          <p:nvPr userDrawn="1"/>
        </p:nvSpPr>
        <p:spPr>
          <a:xfrm>
            <a:off x="6163316" y="3847112"/>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4449946"/>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073325"/>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7"/>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7" name="Rectangle 116">
            <a:extLst>
              <a:ext uri="{FF2B5EF4-FFF2-40B4-BE49-F238E27FC236}">
                <a16:creationId xmlns:a16="http://schemas.microsoft.com/office/drawing/2014/main" id="{C952D5E6-BA6C-744D-9826-47457E840464}"/>
              </a:ext>
            </a:extLst>
          </p:cNvPr>
          <p:cNvSpPr/>
          <p:nvPr userDrawn="1"/>
        </p:nvSpPr>
        <p:spPr>
          <a:xfrm>
            <a:off x="3839165" y="5217914"/>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9" name="Rectangle 118">
            <a:extLst>
              <a:ext uri="{FF2B5EF4-FFF2-40B4-BE49-F238E27FC236}">
                <a16:creationId xmlns:a16="http://schemas.microsoft.com/office/drawing/2014/main" id="{205467A2-326F-1D42-A4E4-E8B6B86C6909}"/>
              </a:ext>
            </a:extLst>
          </p:cNvPr>
          <p:cNvSpPr/>
          <p:nvPr userDrawn="1"/>
        </p:nvSpPr>
        <p:spPr>
          <a:xfrm>
            <a:off x="3839165" y="6173585"/>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0" name="Text Placeholder 23">
            <a:extLst>
              <a:ext uri="{FF2B5EF4-FFF2-40B4-BE49-F238E27FC236}">
                <a16:creationId xmlns:a16="http://schemas.microsoft.com/office/drawing/2014/main" id="{34123BC1-5C49-3548-8BD4-2C3DEBB3807B}"/>
              </a:ext>
            </a:extLst>
          </p:cNvPr>
          <p:cNvSpPr>
            <a:spLocks noGrp="1"/>
          </p:cNvSpPr>
          <p:nvPr userDrawn="1">
            <p:ph type="body" sz="quarter" idx="51"/>
          </p:nvPr>
        </p:nvSpPr>
        <p:spPr>
          <a:xfrm>
            <a:off x="3841597" y="5241202"/>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3FC8C540-08F2-F349-8577-179051750341}"/>
              </a:ext>
            </a:extLst>
          </p:cNvPr>
          <p:cNvSpPr>
            <a:spLocks noGrp="1"/>
          </p:cNvSpPr>
          <p:nvPr userDrawn="1">
            <p:ph type="body" sz="quarter" idx="53"/>
          </p:nvPr>
        </p:nvSpPr>
        <p:spPr>
          <a:xfrm>
            <a:off x="3841597" y="6204425"/>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3" name="Group 42">
            <a:extLst>
              <a:ext uri="{FF2B5EF4-FFF2-40B4-BE49-F238E27FC236}">
                <a16:creationId xmlns:a16="http://schemas.microsoft.com/office/drawing/2014/main" id="{DB261639-26DE-034B-A7BE-0E48552CE4B8}"/>
              </a:ext>
            </a:extLst>
          </p:cNvPr>
          <p:cNvGrpSpPr/>
          <p:nvPr userDrawn="1"/>
        </p:nvGrpSpPr>
        <p:grpSpPr>
          <a:xfrm>
            <a:off x="3728660" y="5419227"/>
            <a:ext cx="110513" cy="958735"/>
            <a:chOff x="6153955" y="8936707"/>
            <a:chExt cx="182231" cy="1581025"/>
          </a:xfrm>
        </p:grpSpPr>
        <p:grpSp>
          <p:nvGrpSpPr>
            <p:cNvPr id="123" name="Group 122">
              <a:extLst>
                <a:ext uri="{FF2B5EF4-FFF2-40B4-BE49-F238E27FC236}">
                  <a16:creationId xmlns:a16="http://schemas.microsoft.com/office/drawing/2014/main" id="{38EE1AA9-C69F-5741-B324-9097D30ED612}"/>
                </a:ext>
              </a:extLst>
            </p:cNvPr>
            <p:cNvGrpSpPr/>
            <p:nvPr userDrawn="1"/>
          </p:nvGrpSpPr>
          <p:grpSpPr>
            <a:xfrm>
              <a:off x="6162074" y="8936707"/>
              <a:ext cx="171732" cy="1581025"/>
              <a:chOff x="12658443" y="8934408"/>
              <a:chExt cx="169239" cy="1581025"/>
            </a:xfrm>
          </p:grpSpPr>
          <p:cxnSp>
            <p:nvCxnSpPr>
              <p:cNvPr id="124" name="Straight Connector 123">
                <a:extLst>
                  <a:ext uri="{FF2B5EF4-FFF2-40B4-BE49-F238E27FC236}">
                    <a16:creationId xmlns:a16="http://schemas.microsoft.com/office/drawing/2014/main" id="{C687DD6A-0708-C14A-9592-6804EC3619E7}"/>
                  </a:ext>
                </a:extLst>
              </p:cNvPr>
              <p:cNvCxnSpPr>
                <a:cxnSpLocks/>
              </p:cNvCxnSpPr>
              <p:nvPr userDrawn="1"/>
            </p:nvCxnSpPr>
            <p:spPr>
              <a:xfrm flipV="1">
                <a:off x="12658443" y="8934408"/>
                <a:ext cx="169239"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7FE5FF0-0D74-AD4A-BE8A-865E9768A155}"/>
                  </a:ext>
                </a:extLst>
              </p:cNvPr>
              <p:cNvCxnSpPr>
                <a:cxnSpLocks/>
              </p:cNvCxnSpPr>
              <p:nvPr userDrawn="1"/>
            </p:nvCxnSpPr>
            <p:spPr>
              <a:xfrm>
                <a:off x="12658443" y="9722485"/>
                <a:ext cx="169239"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6153955" y="9718688"/>
              <a:ext cx="182231"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62D82114-BC38-2B47-B579-A65776C3CC9A}"/>
              </a:ext>
            </a:extLst>
          </p:cNvPr>
          <p:cNvSpPr/>
          <p:nvPr userDrawn="1"/>
        </p:nvSpPr>
        <p:spPr>
          <a:xfrm>
            <a:off x="7778268" y="3107349"/>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98" name="Straight Connector 97">
            <a:extLst>
              <a:ext uri="{FF2B5EF4-FFF2-40B4-BE49-F238E27FC236}">
                <a16:creationId xmlns:a16="http://schemas.microsoft.com/office/drawing/2014/main" id="{F0502965-18B8-C44B-B186-29C36EB03966}"/>
              </a:ext>
            </a:extLst>
          </p:cNvPr>
          <p:cNvCxnSpPr>
            <a:cxnSpLocks/>
          </p:cNvCxnSpPr>
          <p:nvPr userDrawn="1"/>
        </p:nvCxnSpPr>
        <p:spPr>
          <a:xfrm flipV="1">
            <a:off x="7667664" y="3301371"/>
            <a:ext cx="108744" cy="73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03" name="Text Placeholder 23">
            <a:extLst>
              <a:ext uri="{FF2B5EF4-FFF2-40B4-BE49-F238E27FC236}">
                <a16:creationId xmlns:a16="http://schemas.microsoft.com/office/drawing/2014/main" id="{67CE80BD-5BFC-AD4A-AE08-0CECB0BA1413}"/>
              </a:ext>
            </a:extLst>
          </p:cNvPr>
          <p:cNvSpPr>
            <a:spLocks noGrp="1"/>
          </p:cNvSpPr>
          <p:nvPr userDrawn="1">
            <p:ph type="body" sz="quarter" idx="54"/>
          </p:nvPr>
        </p:nvSpPr>
        <p:spPr>
          <a:xfrm>
            <a:off x="7783918" y="3125108"/>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6" name="Text Placeholder 23">
            <a:extLst>
              <a:ext uri="{FF2B5EF4-FFF2-40B4-BE49-F238E27FC236}">
                <a16:creationId xmlns:a16="http://schemas.microsoft.com/office/drawing/2014/main" id="{1FBE42B5-C7ED-6D4A-911D-D8D39913FF26}"/>
              </a:ext>
            </a:extLst>
          </p:cNvPr>
          <p:cNvSpPr>
            <a:spLocks noGrp="1"/>
          </p:cNvSpPr>
          <p:nvPr userDrawn="1">
            <p:ph type="body" sz="quarter" idx="56"/>
          </p:nvPr>
        </p:nvSpPr>
        <p:spPr>
          <a:xfrm>
            <a:off x="6158451" y="2960218"/>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7" name="Rectangle 106">
            <a:extLst>
              <a:ext uri="{FF2B5EF4-FFF2-40B4-BE49-F238E27FC236}">
                <a16:creationId xmlns:a16="http://schemas.microsoft.com/office/drawing/2014/main" id="{5BBF8C78-995B-2E45-9629-68AEA9462FDF}"/>
              </a:ext>
            </a:extLst>
          </p:cNvPr>
          <p:cNvSpPr/>
          <p:nvPr userDrawn="1"/>
        </p:nvSpPr>
        <p:spPr>
          <a:xfrm>
            <a:off x="6158452" y="2868430"/>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8" name="Rectangle 107">
            <a:extLst>
              <a:ext uri="{FF2B5EF4-FFF2-40B4-BE49-F238E27FC236}">
                <a16:creationId xmlns:a16="http://schemas.microsoft.com/office/drawing/2014/main" id="{156654B9-46DB-A748-BF31-78FDEC9C4910}"/>
              </a:ext>
            </a:extLst>
          </p:cNvPr>
          <p:cNvSpPr/>
          <p:nvPr userDrawn="1"/>
        </p:nvSpPr>
        <p:spPr>
          <a:xfrm>
            <a:off x="7787995" y="5942232"/>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09" name="Straight Connector 108">
            <a:extLst>
              <a:ext uri="{FF2B5EF4-FFF2-40B4-BE49-F238E27FC236}">
                <a16:creationId xmlns:a16="http://schemas.microsoft.com/office/drawing/2014/main" id="{8BB56A53-838A-6143-91C5-E107ED4B9132}"/>
              </a:ext>
            </a:extLst>
          </p:cNvPr>
          <p:cNvCxnSpPr>
            <a:cxnSpLocks/>
          </p:cNvCxnSpPr>
          <p:nvPr userDrawn="1"/>
        </p:nvCxnSpPr>
        <p:spPr>
          <a:xfrm flipV="1">
            <a:off x="7675570" y="6134210"/>
            <a:ext cx="108744" cy="73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10" name="Text Placeholder 23">
            <a:extLst>
              <a:ext uri="{FF2B5EF4-FFF2-40B4-BE49-F238E27FC236}">
                <a16:creationId xmlns:a16="http://schemas.microsoft.com/office/drawing/2014/main" id="{C6D52249-949E-6040-9426-408798F7E9F3}"/>
              </a:ext>
            </a:extLst>
          </p:cNvPr>
          <p:cNvSpPr>
            <a:spLocks noGrp="1"/>
          </p:cNvSpPr>
          <p:nvPr>
            <p:ph type="body" sz="quarter" idx="57"/>
          </p:nvPr>
        </p:nvSpPr>
        <p:spPr>
          <a:xfrm>
            <a:off x="7793645" y="5959991"/>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76A146E7-2A37-B343-ABFE-2CB4C90A0DA4}"/>
              </a:ext>
            </a:extLst>
          </p:cNvPr>
          <p:cNvSpPr>
            <a:spLocks noGrp="1"/>
          </p:cNvSpPr>
          <p:nvPr>
            <p:ph type="body" sz="quarter" idx="58"/>
          </p:nvPr>
        </p:nvSpPr>
        <p:spPr>
          <a:xfrm>
            <a:off x="6168179" y="5795101"/>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8" name="Rectangle 127">
            <a:extLst>
              <a:ext uri="{FF2B5EF4-FFF2-40B4-BE49-F238E27FC236}">
                <a16:creationId xmlns:a16="http://schemas.microsoft.com/office/drawing/2014/main" id="{1E735C52-7B24-844D-BE43-DA7A77AB4143}"/>
              </a:ext>
            </a:extLst>
          </p:cNvPr>
          <p:cNvSpPr/>
          <p:nvPr userDrawn="1"/>
        </p:nvSpPr>
        <p:spPr>
          <a:xfrm>
            <a:off x="6168179" y="5703313"/>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Tree>
    <p:extLst>
      <p:ext uri="{BB962C8B-B14F-4D97-AF65-F5344CB8AC3E}">
        <p14:creationId xmlns:p14="http://schemas.microsoft.com/office/powerpoint/2010/main" val="217641083"/>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35_Statement Slide-2-SALMON">
    <p:bg>
      <p:bgPr>
        <a:solidFill>
          <a:srgbClr val="FF9567"/>
        </a:solidFill>
        <a:effectLst/>
      </p:bgPr>
    </p:bg>
    <p:spTree>
      <p:nvGrpSpPr>
        <p:cNvPr id="1" name=""/>
        <p:cNvGrpSpPr/>
        <p:nvPr/>
      </p:nvGrpSpPr>
      <p:grpSpPr>
        <a:xfrm>
          <a:off x="0" y="0"/>
          <a:ext cx="0" cy="0"/>
          <a:chOff x="0" y="0"/>
          <a:chExt cx="0" cy="0"/>
        </a:xfrm>
      </p:grpSpPr>
      <p:pic>
        <p:nvPicPr>
          <p:cNvPr id="123" name="Picture 122" descr="A close up of a logo&#10;&#10;Description automatically generated">
            <a:extLst>
              <a:ext uri="{FF2B5EF4-FFF2-40B4-BE49-F238E27FC236}">
                <a16:creationId xmlns:a16="http://schemas.microsoft.com/office/drawing/2014/main" id="{2B48727F-FA01-DE4A-AA11-3AAF500679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046" r="90548"/>
          <a:stretch/>
        </p:blipFill>
        <p:spPr>
          <a:xfrm>
            <a:off x="0" y="5969464"/>
            <a:ext cx="1152387" cy="888295"/>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81178" y="305179"/>
            <a:ext cx="8829645"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509854" y="1260373"/>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28" name="Rectangle 127">
            <a:extLst>
              <a:ext uri="{FF2B5EF4-FFF2-40B4-BE49-F238E27FC236}">
                <a16:creationId xmlns:a16="http://schemas.microsoft.com/office/drawing/2014/main" id="{2F627902-2FEB-CB4C-A0C4-FA66782E76D2}"/>
              </a:ext>
            </a:extLst>
          </p:cNvPr>
          <p:cNvSpPr/>
          <p:nvPr userDrawn="1"/>
        </p:nvSpPr>
        <p:spPr>
          <a:xfrm>
            <a:off x="509854" y="1695186"/>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0" name="Rectangle 129">
            <a:extLst>
              <a:ext uri="{FF2B5EF4-FFF2-40B4-BE49-F238E27FC236}">
                <a16:creationId xmlns:a16="http://schemas.microsoft.com/office/drawing/2014/main" id="{937BB843-B3A9-F146-9E38-133E4B0835E2}"/>
              </a:ext>
            </a:extLst>
          </p:cNvPr>
          <p:cNvSpPr/>
          <p:nvPr userDrawn="1"/>
        </p:nvSpPr>
        <p:spPr>
          <a:xfrm>
            <a:off x="509854" y="2140078"/>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2" name="Rectangle 131">
            <a:extLst>
              <a:ext uri="{FF2B5EF4-FFF2-40B4-BE49-F238E27FC236}">
                <a16:creationId xmlns:a16="http://schemas.microsoft.com/office/drawing/2014/main" id="{C7F9EAAA-7F9F-4B4E-882A-02211BB746AA}"/>
              </a:ext>
            </a:extLst>
          </p:cNvPr>
          <p:cNvSpPr/>
          <p:nvPr userDrawn="1"/>
        </p:nvSpPr>
        <p:spPr>
          <a:xfrm>
            <a:off x="509854" y="2582960"/>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4" name="Rectangle 133">
            <a:extLst>
              <a:ext uri="{FF2B5EF4-FFF2-40B4-BE49-F238E27FC236}">
                <a16:creationId xmlns:a16="http://schemas.microsoft.com/office/drawing/2014/main" id="{3756F853-9280-6444-8869-9CFDF30E5BBE}"/>
              </a:ext>
            </a:extLst>
          </p:cNvPr>
          <p:cNvSpPr/>
          <p:nvPr userDrawn="1"/>
        </p:nvSpPr>
        <p:spPr>
          <a:xfrm>
            <a:off x="509854" y="3025390"/>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6" name="Rectangle 135">
            <a:extLst>
              <a:ext uri="{FF2B5EF4-FFF2-40B4-BE49-F238E27FC236}">
                <a16:creationId xmlns:a16="http://schemas.microsoft.com/office/drawing/2014/main" id="{F83A7971-83F0-7047-A6C5-B215FB258CF1}"/>
              </a:ext>
            </a:extLst>
          </p:cNvPr>
          <p:cNvSpPr/>
          <p:nvPr userDrawn="1"/>
        </p:nvSpPr>
        <p:spPr>
          <a:xfrm>
            <a:off x="509854" y="3466645"/>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8" name="Rectangle 137">
            <a:extLst>
              <a:ext uri="{FF2B5EF4-FFF2-40B4-BE49-F238E27FC236}">
                <a16:creationId xmlns:a16="http://schemas.microsoft.com/office/drawing/2014/main" id="{949568EB-5A2C-F742-BF6F-E3D7134911FC}"/>
              </a:ext>
            </a:extLst>
          </p:cNvPr>
          <p:cNvSpPr/>
          <p:nvPr userDrawn="1"/>
        </p:nvSpPr>
        <p:spPr>
          <a:xfrm>
            <a:off x="509854" y="3907899"/>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0" name="Rectangle 139">
            <a:extLst>
              <a:ext uri="{FF2B5EF4-FFF2-40B4-BE49-F238E27FC236}">
                <a16:creationId xmlns:a16="http://schemas.microsoft.com/office/drawing/2014/main" id="{1559388F-39A6-214C-99CD-D23E003226FA}"/>
              </a:ext>
            </a:extLst>
          </p:cNvPr>
          <p:cNvSpPr/>
          <p:nvPr userDrawn="1"/>
        </p:nvSpPr>
        <p:spPr>
          <a:xfrm>
            <a:off x="509854" y="4349153"/>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2" name="Rectangle 141">
            <a:extLst>
              <a:ext uri="{FF2B5EF4-FFF2-40B4-BE49-F238E27FC236}">
                <a16:creationId xmlns:a16="http://schemas.microsoft.com/office/drawing/2014/main" id="{E587CB56-1207-0147-8BF4-CA4129C8BB1F}"/>
              </a:ext>
            </a:extLst>
          </p:cNvPr>
          <p:cNvSpPr/>
          <p:nvPr userDrawn="1"/>
        </p:nvSpPr>
        <p:spPr>
          <a:xfrm>
            <a:off x="509854" y="4790408"/>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4" name="Rectangle 143">
            <a:extLst>
              <a:ext uri="{FF2B5EF4-FFF2-40B4-BE49-F238E27FC236}">
                <a16:creationId xmlns:a16="http://schemas.microsoft.com/office/drawing/2014/main" id="{EF64DFDA-1099-7F47-8CB0-B4B72B356B20}"/>
              </a:ext>
            </a:extLst>
          </p:cNvPr>
          <p:cNvSpPr/>
          <p:nvPr userDrawn="1"/>
        </p:nvSpPr>
        <p:spPr>
          <a:xfrm>
            <a:off x="509854" y="5231662"/>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6" name="Rectangle 145">
            <a:extLst>
              <a:ext uri="{FF2B5EF4-FFF2-40B4-BE49-F238E27FC236}">
                <a16:creationId xmlns:a16="http://schemas.microsoft.com/office/drawing/2014/main" id="{4A00D756-78D7-004B-B6BA-00D019C10E75}"/>
              </a:ext>
            </a:extLst>
          </p:cNvPr>
          <p:cNvSpPr/>
          <p:nvPr userDrawn="1"/>
        </p:nvSpPr>
        <p:spPr>
          <a:xfrm>
            <a:off x="509854" y="5672914"/>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7" name="Text Placeholder 23">
            <a:extLst>
              <a:ext uri="{FF2B5EF4-FFF2-40B4-BE49-F238E27FC236}">
                <a16:creationId xmlns:a16="http://schemas.microsoft.com/office/drawing/2014/main" id="{19930B72-BFCB-2A4E-A108-C3364DB4113F}"/>
              </a:ext>
            </a:extLst>
          </p:cNvPr>
          <p:cNvSpPr>
            <a:spLocks noGrp="1"/>
          </p:cNvSpPr>
          <p:nvPr>
            <p:ph type="body" sz="quarter" idx="21" hasCustomPrompt="1"/>
          </p:nvPr>
        </p:nvSpPr>
        <p:spPr>
          <a:xfrm>
            <a:off x="2182033"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8" name="Rectangle 147">
            <a:extLst>
              <a:ext uri="{FF2B5EF4-FFF2-40B4-BE49-F238E27FC236}">
                <a16:creationId xmlns:a16="http://schemas.microsoft.com/office/drawing/2014/main" id="{1C52D401-001B-F741-A812-B928D9676359}"/>
              </a:ext>
            </a:extLst>
          </p:cNvPr>
          <p:cNvSpPr/>
          <p:nvPr userDrawn="1"/>
        </p:nvSpPr>
        <p:spPr>
          <a:xfrm>
            <a:off x="2180817"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5" name="Text Placeholder 23">
            <a:extLst>
              <a:ext uri="{FF2B5EF4-FFF2-40B4-BE49-F238E27FC236}">
                <a16:creationId xmlns:a16="http://schemas.microsoft.com/office/drawing/2014/main" id="{730A4868-FC1F-2D4E-95F5-0089DA5D1671}"/>
              </a:ext>
            </a:extLst>
          </p:cNvPr>
          <p:cNvSpPr>
            <a:spLocks noGrp="1"/>
          </p:cNvSpPr>
          <p:nvPr>
            <p:ph type="body" sz="quarter" idx="22" hasCustomPrompt="1"/>
          </p:nvPr>
        </p:nvSpPr>
        <p:spPr>
          <a:xfrm>
            <a:off x="4564875"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6" name="Rectangle 155">
            <a:extLst>
              <a:ext uri="{FF2B5EF4-FFF2-40B4-BE49-F238E27FC236}">
                <a16:creationId xmlns:a16="http://schemas.microsoft.com/office/drawing/2014/main" id="{3A01A202-79BE-A543-A11D-C98001EABFDE}"/>
              </a:ext>
            </a:extLst>
          </p:cNvPr>
          <p:cNvSpPr/>
          <p:nvPr userDrawn="1"/>
        </p:nvSpPr>
        <p:spPr>
          <a:xfrm>
            <a:off x="4563659"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7" name="Text Placeholder 23">
            <a:extLst>
              <a:ext uri="{FF2B5EF4-FFF2-40B4-BE49-F238E27FC236}">
                <a16:creationId xmlns:a16="http://schemas.microsoft.com/office/drawing/2014/main" id="{BA42875E-A9E2-7A43-9CD2-F59DE33907DE}"/>
              </a:ext>
            </a:extLst>
          </p:cNvPr>
          <p:cNvSpPr>
            <a:spLocks noGrp="1"/>
          </p:cNvSpPr>
          <p:nvPr>
            <p:ph type="body" sz="quarter" idx="23" hasCustomPrompt="1"/>
          </p:nvPr>
        </p:nvSpPr>
        <p:spPr>
          <a:xfrm>
            <a:off x="6947717"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8" name="Rectangle 157">
            <a:extLst>
              <a:ext uri="{FF2B5EF4-FFF2-40B4-BE49-F238E27FC236}">
                <a16:creationId xmlns:a16="http://schemas.microsoft.com/office/drawing/2014/main" id="{2F994AAE-97A9-BE44-BC5B-25F775A96162}"/>
              </a:ext>
            </a:extLst>
          </p:cNvPr>
          <p:cNvSpPr/>
          <p:nvPr userDrawn="1"/>
        </p:nvSpPr>
        <p:spPr>
          <a:xfrm>
            <a:off x="6946500"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9" name="Text Placeholder 23">
            <a:extLst>
              <a:ext uri="{FF2B5EF4-FFF2-40B4-BE49-F238E27FC236}">
                <a16:creationId xmlns:a16="http://schemas.microsoft.com/office/drawing/2014/main" id="{09861243-A147-7147-9276-CDE40D471EAC}"/>
              </a:ext>
            </a:extLst>
          </p:cNvPr>
          <p:cNvSpPr>
            <a:spLocks noGrp="1"/>
          </p:cNvSpPr>
          <p:nvPr>
            <p:ph type="body" sz="quarter" idx="24" hasCustomPrompt="1"/>
          </p:nvPr>
        </p:nvSpPr>
        <p:spPr>
          <a:xfrm>
            <a:off x="9330559"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0" name="Rectangle 159">
            <a:extLst>
              <a:ext uri="{FF2B5EF4-FFF2-40B4-BE49-F238E27FC236}">
                <a16:creationId xmlns:a16="http://schemas.microsoft.com/office/drawing/2014/main" id="{0A9133FC-F56B-CA45-9E34-8C11521E8B59}"/>
              </a:ext>
            </a:extLst>
          </p:cNvPr>
          <p:cNvSpPr/>
          <p:nvPr userDrawn="1"/>
        </p:nvSpPr>
        <p:spPr>
          <a:xfrm>
            <a:off x="9329342"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1" name="Text Placeholder 23">
            <a:extLst>
              <a:ext uri="{FF2B5EF4-FFF2-40B4-BE49-F238E27FC236}">
                <a16:creationId xmlns:a16="http://schemas.microsoft.com/office/drawing/2014/main" id="{BF4554CF-3B77-5E4E-945C-D8CAB9D1EE41}"/>
              </a:ext>
            </a:extLst>
          </p:cNvPr>
          <p:cNvSpPr>
            <a:spLocks noGrp="1"/>
          </p:cNvSpPr>
          <p:nvPr>
            <p:ph type="body" sz="quarter" idx="25" hasCustomPrompt="1"/>
          </p:nvPr>
        </p:nvSpPr>
        <p:spPr>
          <a:xfrm>
            <a:off x="2178385"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2" name="Rectangle 161">
            <a:extLst>
              <a:ext uri="{FF2B5EF4-FFF2-40B4-BE49-F238E27FC236}">
                <a16:creationId xmlns:a16="http://schemas.microsoft.com/office/drawing/2014/main" id="{7D745C51-DD2C-AF49-A29B-962001CA18D2}"/>
              </a:ext>
            </a:extLst>
          </p:cNvPr>
          <p:cNvSpPr/>
          <p:nvPr userDrawn="1"/>
        </p:nvSpPr>
        <p:spPr>
          <a:xfrm>
            <a:off x="2174620"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3" name="Text Placeholder 23">
            <a:extLst>
              <a:ext uri="{FF2B5EF4-FFF2-40B4-BE49-F238E27FC236}">
                <a16:creationId xmlns:a16="http://schemas.microsoft.com/office/drawing/2014/main" id="{03300D76-D7D5-3249-84F2-ACF2267DE426}"/>
              </a:ext>
            </a:extLst>
          </p:cNvPr>
          <p:cNvSpPr>
            <a:spLocks noGrp="1"/>
          </p:cNvSpPr>
          <p:nvPr>
            <p:ph type="body" sz="quarter" idx="26" hasCustomPrompt="1"/>
          </p:nvPr>
        </p:nvSpPr>
        <p:spPr>
          <a:xfrm>
            <a:off x="2178385"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4" name="Rectangle 163">
            <a:extLst>
              <a:ext uri="{FF2B5EF4-FFF2-40B4-BE49-F238E27FC236}">
                <a16:creationId xmlns:a16="http://schemas.microsoft.com/office/drawing/2014/main" id="{26A7BFC0-458C-A848-8CB4-B835B689E88A}"/>
              </a:ext>
            </a:extLst>
          </p:cNvPr>
          <p:cNvSpPr/>
          <p:nvPr userDrawn="1"/>
        </p:nvSpPr>
        <p:spPr>
          <a:xfrm>
            <a:off x="2174620"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5" name="Text Placeholder 23">
            <a:extLst>
              <a:ext uri="{FF2B5EF4-FFF2-40B4-BE49-F238E27FC236}">
                <a16:creationId xmlns:a16="http://schemas.microsoft.com/office/drawing/2014/main" id="{8972B5C1-42EA-A94A-800F-343D622741D4}"/>
              </a:ext>
            </a:extLst>
          </p:cNvPr>
          <p:cNvSpPr>
            <a:spLocks noGrp="1"/>
          </p:cNvSpPr>
          <p:nvPr>
            <p:ph type="body" sz="quarter" idx="27" hasCustomPrompt="1"/>
          </p:nvPr>
        </p:nvSpPr>
        <p:spPr>
          <a:xfrm>
            <a:off x="2178385"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6" name="Rectangle 165">
            <a:extLst>
              <a:ext uri="{FF2B5EF4-FFF2-40B4-BE49-F238E27FC236}">
                <a16:creationId xmlns:a16="http://schemas.microsoft.com/office/drawing/2014/main" id="{24D8D090-080B-4146-9A9C-E8067720F35D}"/>
              </a:ext>
            </a:extLst>
          </p:cNvPr>
          <p:cNvSpPr/>
          <p:nvPr userDrawn="1"/>
        </p:nvSpPr>
        <p:spPr>
          <a:xfrm>
            <a:off x="2174620"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7" name="Text Placeholder 23">
            <a:extLst>
              <a:ext uri="{FF2B5EF4-FFF2-40B4-BE49-F238E27FC236}">
                <a16:creationId xmlns:a16="http://schemas.microsoft.com/office/drawing/2014/main" id="{E219BB55-7856-D94E-8A40-FD0B85A25F65}"/>
              </a:ext>
            </a:extLst>
          </p:cNvPr>
          <p:cNvSpPr>
            <a:spLocks noGrp="1"/>
          </p:cNvSpPr>
          <p:nvPr>
            <p:ph type="body" sz="quarter" idx="28" hasCustomPrompt="1"/>
          </p:nvPr>
        </p:nvSpPr>
        <p:spPr>
          <a:xfrm>
            <a:off x="2178385"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8" name="Rectangle 167">
            <a:extLst>
              <a:ext uri="{FF2B5EF4-FFF2-40B4-BE49-F238E27FC236}">
                <a16:creationId xmlns:a16="http://schemas.microsoft.com/office/drawing/2014/main" id="{9B859283-AD66-0445-BDB7-73B2A9A7F45E}"/>
              </a:ext>
            </a:extLst>
          </p:cNvPr>
          <p:cNvSpPr/>
          <p:nvPr userDrawn="1"/>
        </p:nvSpPr>
        <p:spPr>
          <a:xfrm>
            <a:off x="2174620"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9" name="Text Placeholder 23">
            <a:extLst>
              <a:ext uri="{FF2B5EF4-FFF2-40B4-BE49-F238E27FC236}">
                <a16:creationId xmlns:a16="http://schemas.microsoft.com/office/drawing/2014/main" id="{6582C011-A98F-6940-A972-5408E58F4742}"/>
              </a:ext>
            </a:extLst>
          </p:cNvPr>
          <p:cNvSpPr>
            <a:spLocks noGrp="1"/>
          </p:cNvSpPr>
          <p:nvPr>
            <p:ph type="body" sz="quarter" idx="29" hasCustomPrompt="1"/>
          </p:nvPr>
        </p:nvSpPr>
        <p:spPr>
          <a:xfrm>
            <a:off x="2178385"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0" name="Rectangle 169">
            <a:extLst>
              <a:ext uri="{FF2B5EF4-FFF2-40B4-BE49-F238E27FC236}">
                <a16:creationId xmlns:a16="http://schemas.microsoft.com/office/drawing/2014/main" id="{55B311D8-8E36-A24D-83DE-8A59C6F777EE}"/>
              </a:ext>
            </a:extLst>
          </p:cNvPr>
          <p:cNvSpPr/>
          <p:nvPr userDrawn="1"/>
        </p:nvSpPr>
        <p:spPr>
          <a:xfrm>
            <a:off x="2174620"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1" name="Text Placeholder 23">
            <a:extLst>
              <a:ext uri="{FF2B5EF4-FFF2-40B4-BE49-F238E27FC236}">
                <a16:creationId xmlns:a16="http://schemas.microsoft.com/office/drawing/2014/main" id="{FB9C2D1F-94E1-3040-BA8F-B171263CF50C}"/>
              </a:ext>
            </a:extLst>
          </p:cNvPr>
          <p:cNvSpPr>
            <a:spLocks noGrp="1"/>
          </p:cNvSpPr>
          <p:nvPr>
            <p:ph type="body" sz="quarter" idx="30" hasCustomPrompt="1"/>
          </p:nvPr>
        </p:nvSpPr>
        <p:spPr>
          <a:xfrm>
            <a:off x="2178385"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2" name="Rectangle 171">
            <a:extLst>
              <a:ext uri="{FF2B5EF4-FFF2-40B4-BE49-F238E27FC236}">
                <a16:creationId xmlns:a16="http://schemas.microsoft.com/office/drawing/2014/main" id="{D64C360B-2B2E-C845-9C7B-D3911D578A27}"/>
              </a:ext>
            </a:extLst>
          </p:cNvPr>
          <p:cNvSpPr/>
          <p:nvPr userDrawn="1"/>
        </p:nvSpPr>
        <p:spPr>
          <a:xfrm>
            <a:off x="2174620"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3" name="Text Placeholder 23">
            <a:extLst>
              <a:ext uri="{FF2B5EF4-FFF2-40B4-BE49-F238E27FC236}">
                <a16:creationId xmlns:a16="http://schemas.microsoft.com/office/drawing/2014/main" id="{EBAFA74D-1E21-484E-9750-81DBE73D2738}"/>
              </a:ext>
            </a:extLst>
          </p:cNvPr>
          <p:cNvSpPr>
            <a:spLocks noGrp="1"/>
          </p:cNvSpPr>
          <p:nvPr>
            <p:ph type="body" sz="quarter" idx="31" hasCustomPrompt="1"/>
          </p:nvPr>
        </p:nvSpPr>
        <p:spPr>
          <a:xfrm>
            <a:off x="2178385"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4" name="Rectangle 173">
            <a:extLst>
              <a:ext uri="{FF2B5EF4-FFF2-40B4-BE49-F238E27FC236}">
                <a16:creationId xmlns:a16="http://schemas.microsoft.com/office/drawing/2014/main" id="{1B20151B-4E8C-F74A-BBBA-7A0B4B6DAA88}"/>
              </a:ext>
            </a:extLst>
          </p:cNvPr>
          <p:cNvSpPr/>
          <p:nvPr userDrawn="1"/>
        </p:nvSpPr>
        <p:spPr>
          <a:xfrm>
            <a:off x="2174620"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5" name="Text Placeholder 23">
            <a:extLst>
              <a:ext uri="{FF2B5EF4-FFF2-40B4-BE49-F238E27FC236}">
                <a16:creationId xmlns:a16="http://schemas.microsoft.com/office/drawing/2014/main" id="{61A87A35-28F0-924F-874D-F101179B14D8}"/>
              </a:ext>
            </a:extLst>
          </p:cNvPr>
          <p:cNvSpPr>
            <a:spLocks noGrp="1"/>
          </p:cNvSpPr>
          <p:nvPr>
            <p:ph type="body" sz="quarter" idx="32" hasCustomPrompt="1"/>
          </p:nvPr>
        </p:nvSpPr>
        <p:spPr>
          <a:xfrm>
            <a:off x="2178385"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6" name="Rectangle 175">
            <a:extLst>
              <a:ext uri="{FF2B5EF4-FFF2-40B4-BE49-F238E27FC236}">
                <a16:creationId xmlns:a16="http://schemas.microsoft.com/office/drawing/2014/main" id="{3A956BC7-737B-FD42-9070-7EADAB2B77CC}"/>
              </a:ext>
            </a:extLst>
          </p:cNvPr>
          <p:cNvSpPr/>
          <p:nvPr userDrawn="1"/>
        </p:nvSpPr>
        <p:spPr>
          <a:xfrm>
            <a:off x="2174620"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7" name="Text Placeholder 23">
            <a:extLst>
              <a:ext uri="{FF2B5EF4-FFF2-40B4-BE49-F238E27FC236}">
                <a16:creationId xmlns:a16="http://schemas.microsoft.com/office/drawing/2014/main" id="{2D19F390-8895-4348-BAE4-AAA2A7F689FD}"/>
              </a:ext>
            </a:extLst>
          </p:cNvPr>
          <p:cNvSpPr>
            <a:spLocks noGrp="1"/>
          </p:cNvSpPr>
          <p:nvPr>
            <p:ph type="body" sz="quarter" idx="33" hasCustomPrompt="1"/>
          </p:nvPr>
        </p:nvSpPr>
        <p:spPr>
          <a:xfrm>
            <a:off x="2178385"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8" name="Rectangle 177">
            <a:extLst>
              <a:ext uri="{FF2B5EF4-FFF2-40B4-BE49-F238E27FC236}">
                <a16:creationId xmlns:a16="http://schemas.microsoft.com/office/drawing/2014/main" id="{60F15CD2-2F05-D74C-86A2-FD05B641EDCB}"/>
              </a:ext>
            </a:extLst>
          </p:cNvPr>
          <p:cNvSpPr/>
          <p:nvPr userDrawn="1"/>
        </p:nvSpPr>
        <p:spPr>
          <a:xfrm>
            <a:off x="2174620"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9" name="Text Placeholder 23">
            <a:extLst>
              <a:ext uri="{FF2B5EF4-FFF2-40B4-BE49-F238E27FC236}">
                <a16:creationId xmlns:a16="http://schemas.microsoft.com/office/drawing/2014/main" id="{13070DA3-4BAF-8A48-ABC3-7587A07FD914}"/>
              </a:ext>
            </a:extLst>
          </p:cNvPr>
          <p:cNvSpPr>
            <a:spLocks noGrp="1"/>
          </p:cNvSpPr>
          <p:nvPr>
            <p:ph type="body" sz="quarter" idx="34" hasCustomPrompt="1"/>
          </p:nvPr>
        </p:nvSpPr>
        <p:spPr>
          <a:xfrm>
            <a:off x="2178385"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0" name="Rectangle 179">
            <a:extLst>
              <a:ext uri="{FF2B5EF4-FFF2-40B4-BE49-F238E27FC236}">
                <a16:creationId xmlns:a16="http://schemas.microsoft.com/office/drawing/2014/main" id="{256FE765-D23C-574B-A8AD-91035E5DDD30}"/>
              </a:ext>
            </a:extLst>
          </p:cNvPr>
          <p:cNvSpPr/>
          <p:nvPr userDrawn="1"/>
        </p:nvSpPr>
        <p:spPr>
          <a:xfrm>
            <a:off x="2174620"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1" name="Text Placeholder 23">
            <a:extLst>
              <a:ext uri="{FF2B5EF4-FFF2-40B4-BE49-F238E27FC236}">
                <a16:creationId xmlns:a16="http://schemas.microsoft.com/office/drawing/2014/main" id="{FA005BC6-BD6A-7646-B49B-69B20F92F98A}"/>
              </a:ext>
            </a:extLst>
          </p:cNvPr>
          <p:cNvSpPr>
            <a:spLocks noGrp="1"/>
          </p:cNvSpPr>
          <p:nvPr>
            <p:ph type="body" sz="quarter" idx="35" hasCustomPrompt="1"/>
          </p:nvPr>
        </p:nvSpPr>
        <p:spPr>
          <a:xfrm>
            <a:off x="2178385"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2" name="Rectangle 181">
            <a:extLst>
              <a:ext uri="{FF2B5EF4-FFF2-40B4-BE49-F238E27FC236}">
                <a16:creationId xmlns:a16="http://schemas.microsoft.com/office/drawing/2014/main" id="{1FCF569A-AA65-0B4A-8475-CECBF3540FD2}"/>
              </a:ext>
            </a:extLst>
          </p:cNvPr>
          <p:cNvSpPr/>
          <p:nvPr userDrawn="1"/>
        </p:nvSpPr>
        <p:spPr>
          <a:xfrm>
            <a:off x="2174620"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3" name="Text Placeholder 23">
            <a:extLst>
              <a:ext uri="{FF2B5EF4-FFF2-40B4-BE49-F238E27FC236}">
                <a16:creationId xmlns:a16="http://schemas.microsoft.com/office/drawing/2014/main" id="{66E29742-E084-1044-85F0-C98F4A62EC32}"/>
              </a:ext>
            </a:extLst>
          </p:cNvPr>
          <p:cNvSpPr>
            <a:spLocks noGrp="1"/>
          </p:cNvSpPr>
          <p:nvPr>
            <p:ph type="body" sz="quarter" idx="36" hasCustomPrompt="1"/>
          </p:nvPr>
        </p:nvSpPr>
        <p:spPr>
          <a:xfrm>
            <a:off x="4561227"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4" name="Rectangle 183">
            <a:extLst>
              <a:ext uri="{FF2B5EF4-FFF2-40B4-BE49-F238E27FC236}">
                <a16:creationId xmlns:a16="http://schemas.microsoft.com/office/drawing/2014/main" id="{D9099861-AEB8-6C4A-998E-E69243D950A3}"/>
              </a:ext>
            </a:extLst>
          </p:cNvPr>
          <p:cNvSpPr/>
          <p:nvPr userDrawn="1"/>
        </p:nvSpPr>
        <p:spPr>
          <a:xfrm>
            <a:off x="4557462"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5" name="Text Placeholder 23">
            <a:extLst>
              <a:ext uri="{FF2B5EF4-FFF2-40B4-BE49-F238E27FC236}">
                <a16:creationId xmlns:a16="http://schemas.microsoft.com/office/drawing/2014/main" id="{061FCCCA-D1AE-7342-811A-E23738405AEF}"/>
              </a:ext>
            </a:extLst>
          </p:cNvPr>
          <p:cNvSpPr>
            <a:spLocks noGrp="1"/>
          </p:cNvSpPr>
          <p:nvPr>
            <p:ph type="body" sz="quarter" idx="37" hasCustomPrompt="1"/>
          </p:nvPr>
        </p:nvSpPr>
        <p:spPr>
          <a:xfrm>
            <a:off x="4561227"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6" name="Rectangle 185">
            <a:extLst>
              <a:ext uri="{FF2B5EF4-FFF2-40B4-BE49-F238E27FC236}">
                <a16:creationId xmlns:a16="http://schemas.microsoft.com/office/drawing/2014/main" id="{28F7663D-6271-8445-B89C-EED88044D845}"/>
              </a:ext>
            </a:extLst>
          </p:cNvPr>
          <p:cNvSpPr/>
          <p:nvPr userDrawn="1"/>
        </p:nvSpPr>
        <p:spPr>
          <a:xfrm>
            <a:off x="4557462"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7" name="Text Placeholder 23">
            <a:extLst>
              <a:ext uri="{FF2B5EF4-FFF2-40B4-BE49-F238E27FC236}">
                <a16:creationId xmlns:a16="http://schemas.microsoft.com/office/drawing/2014/main" id="{F7924DED-CEB1-7640-9A4A-C9C191DA4F70}"/>
              </a:ext>
            </a:extLst>
          </p:cNvPr>
          <p:cNvSpPr>
            <a:spLocks noGrp="1"/>
          </p:cNvSpPr>
          <p:nvPr>
            <p:ph type="body" sz="quarter" idx="38" hasCustomPrompt="1"/>
          </p:nvPr>
        </p:nvSpPr>
        <p:spPr>
          <a:xfrm>
            <a:off x="4561227"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8" name="Rectangle 187">
            <a:extLst>
              <a:ext uri="{FF2B5EF4-FFF2-40B4-BE49-F238E27FC236}">
                <a16:creationId xmlns:a16="http://schemas.microsoft.com/office/drawing/2014/main" id="{31A027CE-13EF-5046-A94C-5A19AD608E78}"/>
              </a:ext>
            </a:extLst>
          </p:cNvPr>
          <p:cNvSpPr/>
          <p:nvPr userDrawn="1"/>
        </p:nvSpPr>
        <p:spPr>
          <a:xfrm>
            <a:off x="4557462"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9" name="Text Placeholder 23">
            <a:extLst>
              <a:ext uri="{FF2B5EF4-FFF2-40B4-BE49-F238E27FC236}">
                <a16:creationId xmlns:a16="http://schemas.microsoft.com/office/drawing/2014/main" id="{D3D0EA55-A706-D042-B218-C0E9CF5EF7DB}"/>
              </a:ext>
            </a:extLst>
          </p:cNvPr>
          <p:cNvSpPr>
            <a:spLocks noGrp="1"/>
          </p:cNvSpPr>
          <p:nvPr>
            <p:ph type="body" sz="quarter" idx="39" hasCustomPrompt="1"/>
          </p:nvPr>
        </p:nvSpPr>
        <p:spPr>
          <a:xfrm>
            <a:off x="4561227"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0" name="Rectangle 189">
            <a:extLst>
              <a:ext uri="{FF2B5EF4-FFF2-40B4-BE49-F238E27FC236}">
                <a16:creationId xmlns:a16="http://schemas.microsoft.com/office/drawing/2014/main" id="{75E4A4A7-0D7B-AA42-8CD5-AC4CBA7CCBBF}"/>
              </a:ext>
            </a:extLst>
          </p:cNvPr>
          <p:cNvSpPr/>
          <p:nvPr userDrawn="1"/>
        </p:nvSpPr>
        <p:spPr>
          <a:xfrm>
            <a:off x="4557462"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1" name="Text Placeholder 23">
            <a:extLst>
              <a:ext uri="{FF2B5EF4-FFF2-40B4-BE49-F238E27FC236}">
                <a16:creationId xmlns:a16="http://schemas.microsoft.com/office/drawing/2014/main" id="{68014C05-E525-1040-A004-C7453CF09187}"/>
              </a:ext>
            </a:extLst>
          </p:cNvPr>
          <p:cNvSpPr>
            <a:spLocks noGrp="1"/>
          </p:cNvSpPr>
          <p:nvPr>
            <p:ph type="body" sz="quarter" idx="40" hasCustomPrompt="1"/>
          </p:nvPr>
        </p:nvSpPr>
        <p:spPr>
          <a:xfrm>
            <a:off x="4561227"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2" name="Rectangle 191">
            <a:extLst>
              <a:ext uri="{FF2B5EF4-FFF2-40B4-BE49-F238E27FC236}">
                <a16:creationId xmlns:a16="http://schemas.microsoft.com/office/drawing/2014/main" id="{FF6B1D2C-7C43-6444-B591-14A42FCC02C5}"/>
              </a:ext>
            </a:extLst>
          </p:cNvPr>
          <p:cNvSpPr/>
          <p:nvPr userDrawn="1"/>
        </p:nvSpPr>
        <p:spPr>
          <a:xfrm>
            <a:off x="4557462"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3" name="Text Placeholder 23">
            <a:extLst>
              <a:ext uri="{FF2B5EF4-FFF2-40B4-BE49-F238E27FC236}">
                <a16:creationId xmlns:a16="http://schemas.microsoft.com/office/drawing/2014/main" id="{FDE6AB6B-55AA-0244-96C2-F882E8712D58}"/>
              </a:ext>
            </a:extLst>
          </p:cNvPr>
          <p:cNvSpPr>
            <a:spLocks noGrp="1"/>
          </p:cNvSpPr>
          <p:nvPr>
            <p:ph type="body" sz="quarter" idx="41" hasCustomPrompt="1"/>
          </p:nvPr>
        </p:nvSpPr>
        <p:spPr>
          <a:xfrm>
            <a:off x="4561227"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4" name="Rectangle 193">
            <a:extLst>
              <a:ext uri="{FF2B5EF4-FFF2-40B4-BE49-F238E27FC236}">
                <a16:creationId xmlns:a16="http://schemas.microsoft.com/office/drawing/2014/main" id="{A47649BB-4D3A-DA4C-A15C-B198C55917E9}"/>
              </a:ext>
            </a:extLst>
          </p:cNvPr>
          <p:cNvSpPr/>
          <p:nvPr userDrawn="1"/>
        </p:nvSpPr>
        <p:spPr>
          <a:xfrm>
            <a:off x="4557462"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5" name="Text Placeholder 23">
            <a:extLst>
              <a:ext uri="{FF2B5EF4-FFF2-40B4-BE49-F238E27FC236}">
                <a16:creationId xmlns:a16="http://schemas.microsoft.com/office/drawing/2014/main" id="{9141BFB9-EB29-7F45-A033-C2F5514A7431}"/>
              </a:ext>
            </a:extLst>
          </p:cNvPr>
          <p:cNvSpPr>
            <a:spLocks noGrp="1"/>
          </p:cNvSpPr>
          <p:nvPr>
            <p:ph type="body" sz="quarter" idx="42" hasCustomPrompt="1"/>
          </p:nvPr>
        </p:nvSpPr>
        <p:spPr>
          <a:xfrm>
            <a:off x="4561227"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6" name="Rectangle 195">
            <a:extLst>
              <a:ext uri="{FF2B5EF4-FFF2-40B4-BE49-F238E27FC236}">
                <a16:creationId xmlns:a16="http://schemas.microsoft.com/office/drawing/2014/main" id="{75C41FAC-BE53-DA4E-8BEB-51A7CE7BCD22}"/>
              </a:ext>
            </a:extLst>
          </p:cNvPr>
          <p:cNvSpPr/>
          <p:nvPr userDrawn="1"/>
        </p:nvSpPr>
        <p:spPr>
          <a:xfrm>
            <a:off x="4557462"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7" name="Text Placeholder 23">
            <a:extLst>
              <a:ext uri="{FF2B5EF4-FFF2-40B4-BE49-F238E27FC236}">
                <a16:creationId xmlns:a16="http://schemas.microsoft.com/office/drawing/2014/main" id="{34432D51-AF9A-7447-914B-E9ED2C33CBB4}"/>
              </a:ext>
            </a:extLst>
          </p:cNvPr>
          <p:cNvSpPr>
            <a:spLocks noGrp="1"/>
          </p:cNvSpPr>
          <p:nvPr>
            <p:ph type="body" sz="quarter" idx="43" hasCustomPrompt="1"/>
          </p:nvPr>
        </p:nvSpPr>
        <p:spPr>
          <a:xfrm>
            <a:off x="4561227"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8" name="Rectangle 197">
            <a:extLst>
              <a:ext uri="{FF2B5EF4-FFF2-40B4-BE49-F238E27FC236}">
                <a16:creationId xmlns:a16="http://schemas.microsoft.com/office/drawing/2014/main" id="{94DEAF36-5D19-5B49-B64B-357B658BD7FB}"/>
              </a:ext>
            </a:extLst>
          </p:cNvPr>
          <p:cNvSpPr/>
          <p:nvPr userDrawn="1"/>
        </p:nvSpPr>
        <p:spPr>
          <a:xfrm>
            <a:off x="4557462"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9" name="Text Placeholder 23">
            <a:extLst>
              <a:ext uri="{FF2B5EF4-FFF2-40B4-BE49-F238E27FC236}">
                <a16:creationId xmlns:a16="http://schemas.microsoft.com/office/drawing/2014/main" id="{563003A3-F0B3-EF4B-9B09-39DCBAD87BBC}"/>
              </a:ext>
            </a:extLst>
          </p:cNvPr>
          <p:cNvSpPr>
            <a:spLocks noGrp="1"/>
          </p:cNvSpPr>
          <p:nvPr>
            <p:ph type="body" sz="quarter" idx="44" hasCustomPrompt="1"/>
          </p:nvPr>
        </p:nvSpPr>
        <p:spPr>
          <a:xfrm>
            <a:off x="4561227"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0" name="Rectangle 199">
            <a:extLst>
              <a:ext uri="{FF2B5EF4-FFF2-40B4-BE49-F238E27FC236}">
                <a16:creationId xmlns:a16="http://schemas.microsoft.com/office/drawing/2014/main" id="{F95ACC83-4B68-3A4B-A1CA-FC8ADA785EB2}"/>
              </a:ext>
            </a:extLst>
          </p:cNvPr>
          <p:cNvSpPr/>
          <p:nvPr userDrawn="1"/>
        </p:nvSpPr>
        <p:spPr>
          <a:xfrm>
            <a:off x="4557462"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1" name="Text Placeholder 23">
            <a:extLst>
              <a:ext uri="{FF2B5EF4-FFF2-40B4-BE49-F238E27FC236}">
                <a16:creationId xmlns:a16="http://schemas.microsoft.com/office/drawing/2014/main" id="{B5CBB5E6-455E-E44E-AA68-D74928E3277E}"/>
              </a:ext>
            </a:extLst>
          </p:cNvPr>
          <p:cNvSpPr>
            <a:spLocks noGrp="1"/>
          </p:cNvSpPr>
          <p:nvPr>
            <p:ph type="body" sz="quarter" idx="45" hasCustomPrompt="1"/>
          </p:nvPr>
        </p:nvSpPr>
        <p:spPr>
          <a:xfrm>
            <a:off x="4561227"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2" name="Rectangle 201">
            <a:extLst>
              <a:ext uri="{FF2B5EF4-FFF2-40B4-BE49-F238E27FC236}">
                <a16:creationId xmlns:a16="http://schemas.microsoft.com/office/drawing/2014/main" id="{E49BBF7B-A2BF-B148-93B8-6DE951359F7A}"/>
              </a:ext>
            </a:extLst>
          </p:cNvPr>
          <p:cNvSpPr/>
          <p:nvPr userDrawn="1"/>
        </p:nvSpPr>
        <p:spPr>
          <a:xfrm>
            <a:off x="4557462"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3" name="Text Placeholder 23">
            <a:extLst>
              <a:ext uri="{FF2B5EF4-FFF2-40B4-BE49-F238E27FC236}">
                <a16:creationId xmlns:a16="http://schemas.microsoft.com/office/drawing/2014/main" id="{12983468-D52B-A74C-9C59-D4C9A3B77F09}"/>
              </a:ext>
            </a:extLst>
          </p:cNvPr>
          <p:cNvSpPr>
            <a:spLocks noGrp="1"/>
          </p:cNvSpPr>
          <p:nvPr>
            <p:ph type="body" sz="quarter" idx="46" hasCustomPrompt="1"/>
          </p:nvPr>
        </p:nvSpPr>
        <p:spPr>
          <a:xfrm>
            <a:off x="4561227"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4" name="Rectangle 203">
            <a:extLst>
              <a:ext uri="{FF2B5EF4-FFF2-40B4-BE49-F238E27FC236}">
                <a16:creationId xmlns:a16="http://schemas.microsoft.com/office/drawing/2014/main" id="{84E967E6-7A27-E640-BA96-714740D41B3F}"/>
              </a:ext>
            </a:extLst>
          </p:cNvPr>
          <p:cNvSpPr/>
          <p:nvPr userDrawn="1"/>
        </p:nvSpPr>
        <p:spPr>
          <a:xfrm>
            <a:off x="4557462"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5" name="Text Placeholder 23">
            <a:extLst>
              <a:ext uri="{FF2B5EF4-FFF2-40B4-BE49-F238E27FC236}">
                <a16:creationId xmlns:a16="http://schemas.microsoft.com/office/drawing/2014/main" id="{A368463F-E910-C54A-9144-C13780027B11}"/>
              </a:ext>
            </a:extLst>
          </p:cNvPr>
          <p:cNvSpPr>
            <a:spLocks noGrp="1"/>
          </p:cNvSpPr>
          <p:nvPr>
            <p:ph type="body" sz="quarter" idx="47" hasCustomPrompt="1"/>
          </p:nvPr>
        </p:nvSpPr>
        <p:spPr>
          <a:xfrm>
            <a:off x="6944069"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6" name="Rectangle 205">
            <a:extLst>
              <a:ext uri="{FF2B5EF4-FFF2-40B4-BE49-F238E27FC236}">
                <a16:creationId xmlns:a16="http://schemas.microsoft.com/office/drawing/2014/main" id="{DD0B12DB-6171-F042-AFD4-2E6CCBB72E24}"/>
              </a:ext>
            </a:extLst>
          </p:cNvPr>
          <p:cNvSpPr/>
          <p:nvPr userDrawn="1"/>
        </p:nvSpPr>
        <p:spPr>
          <a:xfrm>
            <a:off x="6940304"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7" name="Text Placeholder 23">
            <a:extLst>
              <a:ext uri="{FF2B5EF4-FFF2-40B4-BE49-F238E27FC236}">
                <a16:creationId xmlns:a16="http://schemas.microsoft.com/office/drawing/2014/main" id="{ACD34E8C-8429-2F47-8A1F-A60C0DD697D1}"/>
              </a:ext>
            </a:extLst>
          </p:cNvPr>
          <p:cNvSpPr>
            <a:spLocks noGrp="1"/>
          </p:cNvSpPr>
          <p:nvPr>
            <p:ph type="body" sz="quarter" idx="48" hasCustomPrompt="1"/>
          </p:nvPr>
        </p:nvSpPr>
        <p:spPr>
          <a:xfrm>
            <a:off x="6944069"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8" name="Rectangle 207">
            <a:extLst>
              <a:ext uri="{FF2B5EF4-FFF2-40B4-BE49-F238E27FC236}">
                <a16:creationId xmlns:a16="http://schemas.microsoft.com/office/drawing/2014/main" id="{F8E6061C-B4B0-6E47-974A-A82FECAC202F}"/>
              </a:ext>
            </a:extLst>
          </p:cNvPr>
          <p:cNvSpPr/>
          <p:nvPr userDrawn="1"/>
        </p:nvSpPr>
        <p:spPr>
          <a:xfrm>
            <a:off x="6940304"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9" name="Text Placeholder 23">
            <a:extLst>
              <a:ext uri="{FF2B5EF4-FFF2-40B4-BE49-F238E27FC236}">
                <a16:creationId xmlns:a16="http://schemas.microsoft.com/office/drawing/2014/main" id="{8B120BDF-33C0-5146-9619-B1FBFE3C0F91}"/>
              </a:ext>
            </a:extLst>
          </p:cNvPr>
          <p:cNvSpPr>
            <a:spLocks noGrp="1"/>
          </p:cNvSpPr>
          <p:nvPr>
            <p:ph type="body" sz="quarter" idx="49" hasCustomPrompt="1"/>
          </p:nvPr>
        </p:nvSpPr>
        <p:spPr>
          <a:xfrm>
            <a:off x="6944069"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0" name="Rectangle 209">
            <a:extLst>
              <a:ext uri="{FF2B5EF4-FFF2-40B4-BE49-F238E27FC236}">
                <a16:creationId xmlns:a16="http://schemas.microsoft.com/office/drawing/2014/main" id="{7D4C71ED-C4C3-384A-BF1E-96D3F9CBDD17}"/>
              </a:ext>
            </a:extLst>
          </p:cNvPr>
          <p:cNvSpPr/>
          <p:nvPr userDrawn="1"/>
        </p:nvSpPr>
        <p:spPr>
          <a:xfrm>
            <a:off x="6940304"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1" name="Text Placeholder 23">
            <a:extLst>
              <a:ext uri="{FF2B5EF4-FFF2-40B4-BE49-F238E27FC236}">
                <a16:creationId xmlns:a16="http://schemas.microsoft.com/office/drawing/2014/main" id="{DF2DC662-B602-5C40-A936-E13A8550E33B}"/>
              </a:ext>
            </a:extLst>
          </p:cNvPr>
          <p:cNvSpPr>
            <a:spLocks noGrp="1"/>
          </p:cNvSpPr>
          <p:nvPr>
            <p:ph type="body" sz="quarter" idx="50" hasCustomPrompt="1"/>
          </p:nvPr>
        </p:nvSpPr>
        <p:spPr>
          <a:xfrm>
            <a:off x="6944069"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2" name="Rectangle 211">
            <a:extLst>
              <a:ext uri="{FF2B5EF4-FFF2-40B4-BE49-F238E27FC236}">
                <a16:creationId xmlns:a16="http://schemas.microsoft.com/office/drawing/2014/main" id="{F642DEB2-BCA3-114A-ACD0-F17D043DC36C}"/>
              </a:ext>
            </a:extLst>
          </p:cNvPr>
          <p:cNvSpPr/>
          <p:nvPr userDrawn="1"/>
        </p:nvSpPr>
        <p:spPr>
          <a:xfrm>
            <a:off x="6940304"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3" name="Text Placeholder 23">
            <a:extLst>
              <a:ext uri="{FF2B5EF4-FFF2-40B4-BE49-F238E27FC236}">
                <a16:creationId xmlns:a16="http://schemas.microsoft.com/office/drawing/2014/main" id="{E0BD48AD-5E06-2946-8DF5-0F473CBB0611}"/>
              </a:ext>
            </a:extLst>
          </p:cNvPr>
          <p:cNvSpPr>
            <a:spLocks noGrp="1"/>
          </p:cNvSpPr>
          <p:nvPr>
            <p:ph type="body" sz="quarter" idx="51" hasCustomPrompt="1"/>
          </p:nvPr>
        </p:nvSpPr>
        <p:spPr>
          <a:xfrm>
            <a:off x="6944069"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4" name="Rectangle 213">
            <a:extLst>
              <a:ext uri="{FF2B5EF4-FFF2-40B4-BE49-F238E27FC236}">
                <a16:creationId xmlns:a16="http://schemas.microsoft.com/office/drawing/2014/main" id="{3F3A29C0-A815-2D4D-AF64-B45D0A1F3711}"/>
              </a:ext>
            </a:extLst>
          </p:cNvPr>
          <p:cNvSpPr/>
          <p:nvPr userDrawn="1"/>
        </p:nvSpPr>
        <p:spPr>
          <a:xfrm>
            <a:off x="6940304"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5" name="Text Placeholder 23">
            <a:extLst>
              <a:ext uri="{FF2B5EF4-FFF2-40B4-BE49-F238E27FC236}">
                <a16:creationId xmlns:a16="http://schemas.microsoft.com/office/drawing/2014/main" id="{AD26A66B-2DB5-714D-AAE7-7B4F11C5FFE7}"/>
              </a:ext>
            </a:extLst>
          </p:cNvPr>
          <p:cNvSpPr>
            <a:spLocks noGrp="1"/>
          </p:cNvSpPr>
          <p:nvPr>
            <p:ph type="body" sz="quarter" idx="52" hasCustomPrompt="1"/>
          </p:nvPr>
        </p:nvSpPr>
        <p:spPr>
          <a:xfrm>
            <a:off x="6944069"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6" name="Rectangle 215">
            <a:extLst>
              <a:ext uri="{FF2B5EF4-FFF2-40B4-BE49-F238E27FC236}">
                <a16:creationId xmlns:a16="http://schemas.microsoft.com/office/drawing/2014/main" id="{45C57A42-5A0D-E04F-AB88-37B3E0A0B569}"/>
              </a:ext>
            </a:extLst>
          </p:cNvPr>
          <p:cNvSpPr/>
          <p:nvPr userDrawn="1"/>
        </p:nvSpPr>
        <p:spPr>
          <a:xfrm>
            <a:off x="6940304"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7" name="Text Placeholder 23">
            <a:extLst>
              <a:ext uri="{FF2B5EF4-FFF2-40B4-BE49-F238E27FC236}">
                <a16:creationId xmlns:a16="http://schemas.microsoft.com/office/drawing/2014/main" id="{99810077-8440-374E-A778-CC196B2489DF}"/>
              </a:ext>
            </a:extLst>
          </p:cNvPr>
          <p:cNvSpPr>
            <a:spLocks noGrp="1"/>
          </p:cNvSpPr>
          <p:nvPr>
            <p:ph type="body" sz="quarter" idx="53" hasCustomPrompt="1"/>
          </p:nvPr>
        </p:nvSpPr>
        <p:spPr>
          <a:xfrm>
            <a:off x="6944069"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8" name="Rectangle 217">
            <a:extLst>
              <a:ext uri="{FF2B5EF4-FFF2-40B4-BE49-F238E27FC236}">
                <a16:creationId xmlns:a16="http://schemas.microsoft.com/office/drawing/2014/main" id="{5A6D7832-44B3-5341-A108-305665DAA0BC}"/>
              </a:ext>
            </a:extLst>
          </p:cNvPr>
          <p:cNvSpPr/>
          <p:nvPr userDrawn="1"/>
        </p:nvSpPr>
        <p:spPr>
          <a:xfrm>
            <a:off x="6940304"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9" name="Text Placeholder 23">
            <a:extLst>
              <a:ext uri="{FF2B5EF4-FFF2-40B4-BE49-F238E27FC236}">
                <a16:creationId xmlns:a16="http://schemas.microsoft.com/office/drawing/2014/main" id="{8C4F2930-1809-2B4B-86B1-AFF05D2B0711}"/>
              </a:ext>
            </a:extLst>
          </p:cNvPr>
          <p:cNvSpPr>
            <a:spLocks noGrp="1"/>
          </p:cNvSpPr>
          <p:nvPr>
            <p:ph type="body" sz="quarter" idx="54" hasCustomPrompt="1"/>
          </p:nvPr>
        </p:nvSpPr>
        <p:spPr>
          <a:xfrm>
            <a:off x="6944069"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0" name="Rectangle 219">
            <a:extLst>
              <a:ext uri="{FF2B5EF4-FFF2-40B4-BE49-F238E27FC236}">
                <a16:creationId xmlns:a16="http://schemas.microsoft.com/office/drawing/2014/main" id="{618ED50A-4AF2-F94D-A215-42418E7C0FF6}"/>
              </a:ext>
            </a:extLst>
          </p:cNvPr>
          <p:cNvSpPr/>
          <p:nvPr userDrawn="1"/>
        </p:nvSpPr>
        <p:spPr>
          <a:xfrm>
            <a:off x="6940304"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1" name="Text Placeholder 23">
            <a:extLst>
              <a:ext uri="{FF2B5EF4-FFF2-40B4-BE49-F238E27FC236}">
                <a16:creationId xmlns:a16="http://schemas.microsoft.com/office/drawing/2014/main" id="{B2FAC0B5-3CAF-AB47-82F1-24A86BFBF0CE}"/>
              </a:ext>
            </a:extLst>
          </p:cNvPr>
          <p:cNvSpPr>
            <a:spLocks noGrp="1"/>
          </p:cNvSpPr>
          <p:nvPr>
            <p:ph type="body" sz="quarter" idx="55" hasCustomPrompt="1"/>
          </p:nvPr>
        </p:nvSpPr>
        <p:spPr>
          <a:xfrm>
            <a:off x="6944069"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2" name="Rectangle 221">
            <a:extLst>
              <a:ext uri="{FF2B5EF4-FFF2-40B4-BE49-F238E27FC236}">
                <a16:creationId xmlns:a16="http://schemas.microsoft.com/office/drawing/2014/main" id="{A2BFFB88-C06F-3A47-9AC0-FA8739574420}"/>
              </a:ext>
            </a:extLst>
          </p:cNvPr>
          <p:cNvSpPr/>
          <p:nvPr userDrawn="1"/>
        </p:nvSpPr>
        <p:spPr>
          <a:xfrm>
            <a:off x="6940304"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3" name="Text Placeholder 23">
            <a:extLst>
              <a:ext uri="{FF2B5EF4-FFF2-40B4-BE49-F238E27FC236}">
                <a16:creationId xmlns:a16="http://schemas.microsoft.com/office/drawing/2014/main" id="{799572D0-5A49-2E49-9863-934DF3C8C8BF}"/>
              </a:ext>
            </a:extLst>
          </p:cNvPr>
          <p:cNvSpPr>
            <a:spLocks noGrp="1"/>
          </p:cNvSpPr>
          <p:nvPr>
            <p:ph type="body" sz="quarter" idx="56" hasCustomPrompt="1"/>
          </p:nvPr>
        </p:nvSpPr>
        <p:spPr>
          <a:xfrm>
            <a:off x="6944069"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4" name="Rectangle 223">
            <a:extLst>
              <a:ext uri="{FF2B5EF4-FFF2-40B4-BE49-F238E27FC236}">
                <a16:creationId xmlns:a16="http://schemas.microsoft.com/office/drawing/2014/main" id="{6C589ECC-160D-5D49-88E8-E90E11BE2478}"/>
              </a:ext>
            </a:extLst>
          </p:cNvPr>
          <p:cNvSpPr/>
          <p:nvPr userDrawn="1"/>
        </p:nvSpPr>
        <p:spPr>
          <a:xfrm>
            <a:off x="6940304"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5" name="Text Placeholder 23">
            <a:extLst>
              <a:ext uri="{FF2B5EF4-FFF2-40B4-BE49-F238E27FC236}">
                <a16:creationId xmlns:a16="http://schemas.microsoft.com/office/drawing/2014/main" id="{D2B5B2B8-C9E0-CD48-8D0E-FBBEBD49BD15}"/>
              </a:ext>
            </a:extLst>
          </p:cNvPr>
          <p:cNvSpPr>
            <a:spLocks noGrp="1"/>
          </p:cNvSpPr>
          <p:nvPr>
            <p:ph type="body" sz="quarter" idx="57" hasCustomPrompt="1"/>
          </p:nvPr>
        </p:nvSpPr>
        <p:spPr>
          <a:xfrm>
            <a:off x="6944069"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6" name="Rectangle 225">
            <a:extLst>
              <a:ext uri="{FF2B5EF4-FFF2-40B4-BE49-F238E27FC236}">
                <a16:creationId xmlns:a16="http://schemas.microsoft.com/office/drawing/2014/main" id="{30578973-67F7-ED44-A0FF-A8C51182D9E9}"/>
              </a:ext>
            </a:extLst>
          </p:cNvPr>
          <p:cNvSpPr/>
          <p:nvPr userDrawn="1"/>
        </p:nvSpPr>
        <p:spPr>
          <a:xfrm>
            <a:off x="6940304"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7" name="Text Placeholder 23">
            <a:extLst>
              <a:ext uri="{FF2B5EF4-FFF2-40B4-BE49-F238E27FC236}">
                <a16:creationId xmlns:a16="http://schemas.microsoft.com/office/drawing/2014/main" id="{AB08F00E-D004-994D-A83A-37F16C989B62}"/>
              </a:ext>
            </a:extLst>
          </p:cNvPr>
          <p:cNvSpPr>
            <a:spLocks noGrp="1"/>
          </p:cNvSpPr>
          <p:nvPr>
            <p:ph type="body" sz="quarter" idx="58" hasCustomPrompt="1"/>
          </p:nvPr>
        </p:nvSpPr>
        <p:spPr>
          <a:xfrm>
            <a:off x="9326911"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8" name="Rectangle 227">
            <a:extLst>
              <a:ext uri="{FF2B5EF4-FFF2-40B4-BE49-F238E27FC236}">
                <a16:creationId xmlns:a16="http://schemas.microsoft.com/office/drawing/2014/main" id="{4895AFAF-A1DC-5047-954C-D19F43FF388A}"/>
              </a:ext>
            </a:extLst>
          </p:cNvPr>
          <p:cNvSpPr/>
          <p:nvPr userDrawn="1"/>
        </p:nvSpPr>
        <p:spPr>
          <a:xfrm>
            <a:off x="9323146"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9" name="Text Placeholder 23">
            <a:extLst>
              <a:ext uri="{FF2B5EF4-FFF2-40B4-BE49-F238E27FC236}">
                <a16:creationId xmlns:a16="http://schemas.microsoft.com/office/drawing/2014/main" id="{ED27E606-CEEA-FF49-B684-B0F1EA3F87DC}"/>
              </a:ext>
            </a:extLst>
          </p:cNvPr>
          <p:cNvSpPr>
            <a:spLocks noGrp="1"/>
          </p:cNvSpPr>
          <p:nvPr>
            <p:ph type="body" sz="quarter" idx="59" hasCustomPrompt="1"/>
          </p:nvPr>
        </p:nvSpPr>
        <p:spPr>
          <a:xfrm>
            <a:off x="9326911"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0" name="Rectangle 229">
            <a:extLst>
              <a:ext uri="{FF2B5EF4-FFF2-40B4-BE49-F238E27FC236}">
                <a16:creationId xmlns:a16="http://schemas.microsoft.com/office/drawing/2014/main" id="{5EFA876F-CCD3-6347-8F1C-DB3FA8CA8ED5}"/>
              </a:ext>
            </a:extLst>
          </p:cNvPr>
          <p:cNvSpPr/>
          <p:nvPr userDrawn="1"/>
        </p:nvSpPr>
        <p:spPr>
          <a:xfrm>
            <a:off x="9323146"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1" name="Text Placeholder 23">
            <a:extLst>
              <a:ext uri="{FF2B5EF4-FFF2-40B4-BE49-F238E27FC236}">
                <a16:creationId xmlns:a16="http://schemas.microsoft.com/office/drawing/2014/main" id="{F851215D-474C-C84F-976A-2D218B8D1CD8}"/>
              </a:ext>
            </a:extLst>
          </p:cNvPr>
          <p:cNvSpPr>
            <a:spLocks noGrp="1"/>
          </p:cNvSpPr>
          <p:nvPr>
            <p:ph type="body" sz="quarter" idx="60" hasCustomPrompt="1"/>
          </p:nvPr>
        </p:nvSpPr>
        <p:spPr>
          <a:xfrm>
            <a:off x="9326911"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2" name="Rectangle 231">
            <a:extLst>
              <a:ext uri="{FF2B5EF4-FFF2-40B4-BE49-F238E27FC236}">
                <a16:creationId xmlns:a16="http://schemas.microsoft.com/office/drawing/2014/main" id="{9B60DEE0-CEA1-134D-AEAE-66614570FFBB}"/>
              </a:ext>
            </a:extLst>
          </p:cNvPr>
          <p:cNvSpPr/>
          <p:nvPr userDrawn="1"/>
        </p:nvSpPr>
        <p:spPr>
          <a:xfrm>
            <a:off x="9323146"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3" name="Text Placeholder 23">
            <a:extLst>
              <a:ext uri="{FF2B5EF4-FFF2-40B4-BE49-F238E27FC236}">
                <a16:creationId xmlns:a16="http://schemas.microsoft.com/office/drawing/2014/main" id="{0772886A-CAA9-DC47-BCF2-CDA305FE6469}"/>
              </a:ext>
            </a:extLst>
          </p:cNvPr>
          <p:cNvSpPr>
            <a:spLocks noGrp="1"/>
          </p:cNvSpPr>
          <p:nvPr>
            <p:ph type="body" sz="quarter" idx="61" hasCustomPrompt="1"/>
          </p:nvPr>
        </p:nvSpPr>
        <p:spPr>
          <a:xfrm>
            <a:off x="9326911"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4" name="Rectangle 233">
            <a:extLst>
              <a:ext uri="{FF2B5EF4-FFF2-40B4-BE49-F238E27FC236}">
                <a16:creationId xmlns:a16="http://schemas.microsoft.com/office/drawing/2014/main" id="{B967EF27-EAC6-E34C-9649-3A68A82EE0D7}"/>
              </a:ext>
            </a:extLst>
          </p:cNvPr>
          <p:cNvSpPr/>
          <p:nvPr userDrawn="1"/>
        </p:nvSpPr>
        <p:spPr>
          <a:xfrm>
            <a:off x="9323146"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5" name="Text Placeholder 23">
            <a:extLst>
              <a:ext uri="{FF2B5EF4-FFF2-40B4-BE49-F238E27FC236}">
                <a16:creationId xmlns:a16="http://schemas.microsoft.com/office/drawing/2014/main" id="{68963381-C4E9-AA4A-A8C3-3F4FCC4E7143}"/>
              </a:ext>
            </a:extLst>
          </p:cNvPr>
          <p:cNvSpPr>
            <a:spLocks noGrp="1"/>
          </p:cNvSpPr>
          <p:nvPr>
            <p:ph type="body" sz="quarter" idx="62" hasCustomPrompt="1"/>
          </p:nvPr>
        </p:nvSpPr>
        <p:spPr>
          <a:xfrm>
            <a:off x="9326911"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6" name="Rectangle 235">
            <a:extLst>
              <a:ext uri="{FF2B5EF4-FFF2-40B4-BE49-F238E27FC236}">
                <a16:creationId xmlns:a16="http://schemas.microsoft.com/office/drawing/2014/main" id="{A918EF2C-DA52-474B-8F1B-DD74C6B9208A}"/>
              </a:ext>
            </a:extLst>
          </p:cNvPr>
          <p:cNvSpPr/>
          <p:nvPr userDrawn="1"/>
        </p:nvSpPr>
        <p:spPr>
          <a:xfrm>
            <a:off x="9323146"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7" name="Text Placeholder 23">
            <a:extLst>
              <a:ext uri="{FF2B5EF4-FFF2-40B4-BE49-F238E27FC236}">
                <a16:creationId xmlns:a16="http://schemas.microsoft.com/office/drawing/2014/main" id="{6D854956-CB6F-B04C-AE60-B256BF1B6402}"/>
              </a:ext>
            </a:extLst>
          </p:cNvPr>
          <p:cNvSpPr>
            <a:spLocks noGrp="1"/>
          </p:cNvSpPr>
          <p:nvPr>
            <p:ph type="body" sz="quarter" idx="63" hasCustomPrompt="1"/>
          </p:nvPr>
        </p:nvSpPr>
        <p:spPr>
          <a:xfrm>
            <a:off x="9326911"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8" name="Rectangle 237">
            <a:extLst>
              <a:ext uri="{FF2B5EF4-FFF2-40B4-BE49-F238E27FC236}">
                <a16:creationId xmlns:a16="http://schemas.microsoft.com/office/drawing/2014/main" id="{98CE5DA2-9A9E-BA4D-A646-9617B96D1BD1}"/>
              </a:ext>
            </a:extLst>
          </p:cNvPr>
          <p:cNvSpPr/>
          <p:nvPr userDrawn="1"/>
        </p:nvSpPr>
        <p:spPr>
          <a:xfrm>
            <a:off x="9323146"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9" name="Text Placeholder 23">
            <a:extLst>
              <a:ext uri="{FF2B5EF4-FFF2-40B4-BE49-F238E27FC236}">
                <a16:creationId xmlns:a16="http://schemas.microsoft.com/office/drawing/2014/main" id="{D980A7B1-BA30-B34D-87DA-81076D2A45E8}"/>
              </a:ext>
            </a:extLst>
          </p:cNvPr>
          <p:cNvSpPr>
            <a:spLocks noGrp="1"/>
          </p:cNvSpPr>
          <p:nvPr>
            <p:ph type="body" sz="quarter" idx="64" hasCustomPrompt="1"/>
          </p:nvPr>
        </p:nvSpPr>
        <p:spPr>
          <a:xfrm>
            <a:off x="9326911"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0" name="Rectangle 239">
            <a:extLst>
              <a:ext uri="{FF2B5EF4-FFF2-40B4-BE49-F238E27FC236}">
                <a16:creationId xmlns:a16="http://schemas.microsoft.com/office/drawing/2014/main" id="{EFCD527A-D4AE-744F-A6D6-6E57AD6D29CF}"/>
              </a:ext>
            </a:extLst>
          </p:cNvPr>
          <p:cNvSpPr/>
          <p:nvPr userDrawn="1"/>
        </p:nvSpPr>
        <p:spPr>
          <a:xfrm>
            <a:off x="9323146"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1" name="Text Placeholder 23">
            <a:extLst>
              <a:ext uri="{FF2B5EF4-FFF2-40B4-BE49-F238E27FC236}">
                <a16:creationId xmlns:a16="http://schemas.microsoft.com/office/drawing/2014/main" id="{20A626C5-E1F2-0843-AC84-1DC619C83BED}"/>
              </a:ext>
            </a:extLst>
          </p:cNvPr>
          <p:cNvSpPr>
            <a:spLocks noGrp="1"/>
          </p:cNvSpPr>
          <p:nvPr>
            <p:ph type="body" sz="quarter" idx="65" hasCustomPrompt="1"/>
          </p:nvPr>
        </p:nvSpPr>
        <p:spPr>
          <a:xfrm>
            <a:off x="9326911"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2" name="Rectangle 241">
            <a:extLst>
              <a:ext uri="{FF2B5EF4-FFF2-40B4-BE49-F238E27FC236}">
                <a16:creationId xmlns:a16="http://schemas.microsoft.com/office/drawing/2014/main" id="{2408298A-A5D7-D34D-B80D-6741935A3F5D}"/>
              </a:ext>
            </a:extLst>
          </p:cNvPr>
          <p:cNvSpPr/>
          <p:nvPr userDrawn="1"/>
        </p:nvSpPr>
        <p:spPr>
          <a:xfrm>
            <a:off x="9323146"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3" name="Text Placeholder 23">
            <a:extLst>
              <a:ext uri="{FF2B5EF4-FFF2-40B4-BE49-F238E27FC236}">
                <a16:creationId xmlns:a16="http://schemas.microsoft.com/office/drawing/2014/main" id="{A93836D9-BF1D-D04A-B6AB-6A8B86B1DE02}"/>
              </a:ext>
            </a:extLst>
          </p:cNvPr>
          <p:cNvSpPr>
            <a:spLocks noGrp="1"/>
          </p:cNvSpPr>
          <p:nvPr>
            <p:ph type="body" sz="quarter" idx="66" hasCustomPrompt="1"/>
          </p:nvPr>
        </p:nvSpPr>
        <p:spPr>
          <a:xfrm>
            <a:off x="9326911"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4" name="Rectangle 243">
            <a:extLst>
              <a:ext uri="{FF2B5EF4-FFF2-40B4-BE49-F238E27FC236}">
                <a16:creationId xmlns:a16="http://schemas.microsoft.com/office/drawing/2014/main" id="{381004C6-5D5B-1E49-A218-A1A37414B224}"/>
              </a:ext>
            </a:extLst>
          </p:cNvPr>
          <p:cNvSpPr/>
          <p:nvPr userDrawn="1"/>
        </p:nvSpPr>
        <p:spPr>
          <a:xfrm>
            <a:off x="9323146"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5" name="Text Placeholder 23">
            <a:extLst>
              <a:ext uri="{FF2B5EF4-FFF2-40B4-BE49-F238E27FC236}">
                <a16:creationId xmlns:a16="http://schemas.microsoft.com/office/drawing/2014/main" id="{961E2DE3-BE1D-BB4C-9054-A5602D3AA665}"/>
              </a:ext>
            </a:extLst>
          </p:cNvPr>
          <p:cNvSpPr>
            <a:spLocks noGrp="1"/>
          </p:cNvSpPr>
          <p:nvPr>
            <p:ph type="body" sz="quarter" idx="67" hasCustomPrompt="1"/>
          </p:nvPr>
        </p:nvSpPr>
        <p:spPr>
          <a:xfrm>
            <a:off x="9326911"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6" name="Rectangle 245">
            <a:extLst>
              <a:ext uri="{FF2B5EF4-FFF2-40B4-BE49-F238E27FC236}">
                <a16:creationId xmlns:a16="http://schemas.microsoft.com/office/drawing/2014/main" id="{33545081-E3AF-BF48-9105-1AE82875DEE2}"/>
              </a:ext>
            </a:extLst>
          </p:cNvPr>
          <p:cNvSpPr/>
          <p:nvPr userDrawn="1"/>
        </p:nvSpPr>
        <p:spPr>
          <a:xfrm>
            <a:off x="9323146"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7" name="Text Placeholder 23">
            <a:extLst>
              <a:ext uri="{FF2B5EF4-FFF2-40B4-BE49-F238E27FC236}">
                <a16:creationId xmlns:a16="http://schemas.microsoft.com/office/drawing/2014/main" id="{45D621BB-B5B4-2647-AB49-8CF4B75785EA}"/>
              </a:ext>
            </a:extLst>
          </p:cNvPr>
          <p:cNvSpPr>
            <a:spLocks noGrp="1"/>
          </p:cNvSpPr>
          <p:nvPr>
            <p:ph type="body" sz="quarter" idx="68" hasCustomPrompt="1"/>
          </p:nvPr>
        </p:nvSpPr>
        <p:spPr>
          <a:xfrm>
            <a:off x="9326911"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8" name="Rectangle 247">
            <a:extLst>
              <a:ext uri="{FF2B5EF4-FFF2-40B4-BE49-F238E27FC236}">
                <a16:creationId xmlns:a16="http://schemas.microsoft.com/office/drawing/2014/main" id="{CA0D1FA3-61B8-2649-B8DA-D446FB2D5516}"/>
              </a:ext>
            </a:extLst>
          </p:cNvPr>
          <p:cNvSpPr/>
          <p:nvPr userDrawn="1"/>
        </p:nvSpPr>
        <p:spPr>
          <a:xfrm>
            <a:off x="9323146"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51" name="Text Placeholder 23">
            <a:extLst>
              <a:ext uri="{FF2B5EF4-FFF2-40B4-BE49-F238E27FC236}">
                <a16:creationId xmlns:a16="http://schemas.microsoft.com/office/drawing/2014/main" id="{0B36C46B-6E24-1A4F-81A2-986356FD9606}"/>
              </a:ext>
            </a:extLst>
          </p:cNvPr>
          <p:cNvSpPr>
            <a:spLocks noGrp="1"/>
          </p:cNvSpPr>
          <p:nvPr>
            <p:ph type="body" sz="quarter" idx="10" hasCustomPrompt="1"/>
          </p:nvPr>
        </p:nvSpPr>
        <p:spPr>
          <a:xfrm>
            <a:off x="512286" y="1260373"/>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2" name="Text Placeholder 23">
            <a:extLst>
              <a:ext uri="{FF2B5EF4-FFF2-40B4-BE49-F238E27FC236}">
                <a16:creationId xmlns:a16="http://schemas.microsoft.com/office/drawing/2014/main" id="{2CA838DD-1807-1744-891A-F5A95690627B}"/>
              </a:ext>
            </a:extLst>
          </p:cNvPr>
          <p:cNvSpPr>
            <a:spLocks noGrp="1"/>
          </p:cNvSpPr>
          <p:nvPr>
            <p:ph type="body" sz="quarter" idx="11" hasCustomPrompt="1"/>
          </p:nvPr>
        </p:nvSpPr>
        <p:spPr>
          <a:xfrm>
            <a:off x="512286" y="1695186"/>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3" name="Text Placeholder 23">
            <a:extLst>
              <a:ext uri="{FF2B5EF4-FFF2-40B4-BE49-F238E27FC236}">
                <a16:creationId xmlns:a16="http://schemas.microsoft.com/office/drawing/2014/main" id="{062D05DB-D2A1-0444-8CEB-BD65F04315A9}"/>
              </a:ext>
            </a:extLst>
          </p:cNvPr>
          <p:cNvSpPr>
            <a:spLocks noGrp="1"/>
          </p:cNvSpPr>
          <p:nvPr>
            <p:ph type="body" sz="quarter" idx="12" hasCustomPrompt="1"/>
          </p:nvPr>
        </p:nvSpPr>
        <p:spPr>
          <a:xfrm>
            <a:off x="512286" y="2140078"/>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4" name="Text Placeholder 23">
            <a:extLst>
              <a:ext uri="{FF2B5EF4-FFF2-40B4-BE49-F238E27FC236}">
                <a16:creationId xmlns:a16="http://schemas.microsoft.com/office/drawing/2014/main" id="{70F23874-2387-3B47-8553-38FCA9035471}"/>
              </a:ext>
            </a:extLst>
          </p:cNvPr>
          <p:cNvSpPr>
            <a:spLocks noGrp="1"/>
          </p:cNvSpPr>
          <p:nvPr>
            <p:ph type="body" sz="quarter" idx="13" hasCustomPrompt="1"/>
          </p:nvPr>
        </p:nvSpPr>
        <p:spPr>
          <a:xfrm>
            <a:off x="512286" y="2582960"/>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5" name="Text Placeholder 23">
            <a:extLst>
              <a:ext uri="{FF2B5EF4-FFF2-40B4-BE49-F238E27FC236}">
                <a16:creationId xmlns:a16="http://schemas.microsoft.com/office/drawing/2014/main" id="{001443DA-F455-844B-BF3D-F288731BBF98}"/>
              </a:ext>
            </a:extLst>
          </p:cNvPr>
          <p:cNvSpPr>
            <a:spLocks noGrp="1"/>
          </p:cNvSpPr>
          <p:nvPr>
            <p:ph type="body" sz="quarter" idx="14" hasCustomPrompt="1"/>
          </p:nvPr>
        </p:nvSpPr>
        <p:spPr>
          <a:xfrm>
            <a:off x="512286" y="3025390"/>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6" name="Text Placeholder 23">
            <a:extLst>
              <a:ext uri="{FF2B5EF4-FFF2-40B4-BE49-F238E27FC236}">
                <a16:creationId xmlns:a16="http://schemas.microsoft.com/office/drawing/2014/main" id="{01F098DC-AFBA-3648-8E64-D1F676983D97}"/>
              </a:ext>
            </a:extLst>
          </p:cNvPr>
          <p:cNvSpPr>
            <a:spLocks noGrp="1"/>
          </p:cNvSpPr>
          <p:nvPr>
            <p:ph type="body" sz="quarter" idx="15" hasCustomPrompt="1"/>
          </p:nvPr>
        </p:nvSpPr>
        <p:spPr>
          <a:xfrm>
            <a:off x="512286" y="3466645"/>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7" name="Text Placeholder 23">
            <a:extLst>
              <a:ext uri="{FF2B5EF4-FFF2-40B4-BE49-F238E27FC236}">
                <a16:creationId xmlns:a16="http://schemas.microsoft.com/office/drawing/2014/main" id="{A89B8E23-5047-4A49-B856-62866BA7ED35}"/>
              </a:ext>
            </a:extLst>
          </p:cNvPr>
          <p:cNvSpPr>
            <a:spLocks noGrp="1"/>
          </p:cNvSpPr>
          <p:nvPr>
            <p:ph type="body" sz="quarter" idx="16" hasCustomPrompt="1"/>
          </p:nvPr>
        </p:nvSpPr>
        <p:spPr>
          <a:xfrm>
            <a:off x="512286" y="3907899"/>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8" name="Text Placeholder 23">
            <a:extLst>
              <a:ext uri="{FF2B5EF4-FFF2-40B4-BE49-F238E27FC236}">
                <a16:creationId xmlns:a16="http://schemas.microsoft.com/office/drawing/2014/main" id="{688ED731-5EBD-FE40-861C-05A5EBB216C4}"/>
              </a:ext>
            </a:extLst>
          </p:cNvPr>
          <p:cNvSpPr>
            <a:spLocks noGrp="1"/>
          </p:cNvSpPr>
          <p:nvPr>
            <p:ph type="body" sz="quarter" idx="17" hasCustomPrompt="1"/>
          </p:nvPr>
        </p:nvSpPr>
        <p:spPr>
          <a:xfrm>
            <a:off x="512286" y="4349153"/>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9" name="Text Placeholder 23">
            <a:extLst>
              <a:ext uri="{FF2B5EF4-FFF2-40B4-BE49-F238E27FC236}">
                <a16:creationId xmlns:a16="http://schemas.microsoft.com/office/drawing/2014/main" id="{D52F68B0-A7B9-1D46-B496-04AE5081E1D4}"/>
              </a:ext>
            </a:extLst>
          </p:cNvPr>
          <p:cNvSpPr>
            <a:spLocks noGrp="1"/>
          </p:cNvSpPr>
          <p:nvPr>
            <p:ph type="body" sz="quarter" idx="18" hasCustomPrompt="1"/>
          </p:nvPr>
        </p:nvSpPr>
        <p:spPr>
          <a:xfrm>
            <a:off x="512286" y="4790408"/>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0" name="Text Placeholder 23">
            <a:extLst>
              <a:ext uri="{FF2B5EF4-FFF2-40B4-BE49-F238E27FC236}">
                <a16:creationId xmlns:a16="http://schemas.microsoft.com/office/drawing/2014/main" id="{29F35355-D575-CA4A-B71C-FBF13917AF96}"/>
              </a:ext>
            </a:extLst>
          </p:cNvPr>
          <p:cNvSpPr>
            <a:spLocks noGrp="1"/>
          </p:cNvSpPr>
          <p:nvPr>
            <p:ph type="body" sz="quarter" idx="19" hasCustomPrompt="1"/>
          </p:nvPr>
        </p:nvSpPr>
        <p:spPr>
          <a:xfrm>
            <a:off x="512286" y="5231662"/>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1" name="Text Placeholder 23">
            <a:extLst>
              <a:ext uri="{FF2B5EF4-FFF2-40B4-BE49-F238E27FC236}">
                <a16:creationId xmlns:a16="http://schemas.microsoft.com/office/drawing/2014/main" id="{A1B15E4F-51BF-7D49-9C96-17673F66633F}"/>
              </a:ext>
            </a:extLst>
          </p:cNvPr>
          <p:cNvSpPr>
            <a:spLocks noGrp="1"/>
          </p:cNvSpPr>
          <p:nvPr>
            <p:ph type="body" sz="quarter" idx="20" hasCustomPrompt="1"/>
          </p:nvPr>
        </p:nvSpPr>
        <p:spPr>
          <a:xfrm>
            <a:off x="512286" y="5672914"/>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838665632"/>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6_Statement Slide-2-SALMON">
    <p:bg>
      <p:bgPr>
        <a:solidFill>
          <a:srgbClr val="FF9567"/>
        </a:solidFill>
        <a:effectLst/>
      </p:bgPr>
    </p:bg>
    <p:spTree>
      <p:nvGrpSpPr>
        <p:cNvPr id="1" name=""/>
        <p:cNvGrpSpPr/>
        <p:nvPr/>
      </p:nvGrpSpPr>
      <p:grpSpPr>
        <a:xfrm>
          <a:off x="0" y="0"/>
          <a:ext cx="0" cy="0"/>
          <a:chOff x="0" y="0"/>
          <a:chExt cx="0" cy="0"/>
        </a:xfrm>
      </p:grpSpPr>
      <p:pic>
        <p:nvPicPr>
          <p:cNvPr id="155" name="Picture 154" descr="A close up of a logo&#10;&#10;Description automatically generated">
            <a:extLst>
              <a:ext uri="{FF2B5EF4-FFF2-40B4-BE49-F238E27FC236}">
                <a16:creationId xmlns:a16="http://schemas.microsoft.com/office/drawing/2014/main" id="{CEAD38DF-BE5C-8B46-A134-7E50E5C242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08" r="89979"/>
          <a:stretch/>
        </p:blipFill>
        <p:spPr>
          <a:xfrm>
            <a:off x="0" y="5959991"/>
            <a:ext cx="1221703" cy="897768"/>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81178" y="305179"/>
            <a:ext cx="8829645"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509854" y="1260373"/>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28" name="Rectangle 127">
            <a:extLst>
              <a:ext uri="{FF2B5EF4-FFF2-40B4-BE49-F238E27FC236}">
                <a16:creationId xmlns:a16="http://schemas.microsoft.com/office/drawing/2014/main" id="{2F627902-2FEB-CB4C-A0C4-FA66782E76D2}"/>
              </a:ext>
            </a:extLst>
          </p:cNvPr>
          <p:cNvSpPr/>
          <p:nvPr userDrawn="1"/>
        </p:nvSpPr>
        <p:spPr>
          <a:xfrm>
            <a:off x="509854" y="1695186"/>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0" name="Rectangle 129">
            <a:extLst>
              <a:ext uri="{FF2B5EF4-FFF2-40B4-BE49-F238E27FC236}">
                <a16:creationId xmlns:a16="http://schemas.microsoft.com/office/drawing/2014/main" id="{937BB843-B3A9-F146-9E38-133E4B0835E2}"/>
              </a:ext>
            </a:extLst>
          </p:cNvPr>
          <p:cNvSpPr/>
          <p:nvPr userDrawn="1"/>
        </p:nvSpPr>
        <p:spPr>
          <a:xfrm>
            <a:off x="509854" y="2140078"/>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2" name="Rectangle 131">
            <a:extLst>
              <a:ext uri="{FF2B5EF4-FFF2-40B4-BE49-F238E27FC236}">
                <a16:creationId xmlns:a16="http://schemas.microsoft.com/office/drawing/2014/main" id="{C7F9EAAA-7F9F-4B4E-882A-02211BB746AA}"/>
              </a:ext>
            </a:extLst>
          </p:cNvPr>
          <p:cNvSpPr/>
          <p:nvPr userDrawn="1"/>
        </p:nvSpPr>
        <p:spPr>
          <a:xfrm>
            <a:off x="509854" y="2582960"/>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4" name="Rectangle 133">
            <a:extLst>
              <a:ext uri="{FF2B5EF4-FFF2-40B4-BE49-F238E27FC236}">
                <a16:creationId xmlns:a16="http://schemas.microsoft.com/office/drawing/2014/main" id="{3756F853-9280-6444-8869-9CFDF30E5BBE}"/>
              </a:ext>
            </a:extLst>
          </p:cNvPr>
          <p:cNvSpPr/>
          <p:nvPr userDrawn="1"/>
        </p:nvSpPr>
        <p:spPr>
          <a:xfrm>
            <a:off x="509854" y="3025390"/>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6" name="Rectangle 135">
            <a:extLst>
              <a:ext uri="{FF2B5EF4-FFF2-40B4-BE49-F238E27FC236}">
                <a16:creationId xmlns:a16="http://schemas.microsoft.com/office/drawing/2014/main" id="{F83A7971-83F0-7047-A6C5-B215FB258CF1}"/>
              </a:ext>
            </a:extLst>
          </p:cNvPr>
          <p:cNvSpPr/>
          <p:nvPr userDrawn="1"/>
        </p:nvSpPr>
        <p:spPr>
          <a:xfrm>
            <a:off x="509854" y="3466645"/>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8" name="Rectangle 137">
            <a:extLst>
              <a:ext uri="{FF2B5EF4-FFF2-40B4-BE49-F238E27FC236}">
                <a16:creationId xmlns:a16="http://schemas.microsoft.com/office/drawing/2014/main" id="{949568EB-5A2C-F742-BF6F-E3D7134911FC}"/>
              </a:ext>
            </a:extLst>
          </p:cNvPr>
          <p:cNvSpPr/>
          <p:nvPr userDrawn="1"/>
        </p:nvSpPr>
        <p:spPr>
          <a:xfrm>
            <a:off x="509854" y="3907899"/>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0" name="Rectangle 139">
            <a:extLst>
              <a:ext uri="{FF2B5EF4-FFF2-40B4-BE49-F238E27FC236}">
                <a16:creationId xmlns:a16="http://schemas.microsoft.com/office/drawing/2014/main" id="{1559388F-39A6-214C-99CD-D23E003226FA}"/>
              </a:ext>
            </a:extLst>
          </p:cNvPr>
          <p:cNvSpPr/>
          <p:nvPr userDrawn="1"/>
        </p:nvSpPr>
        <p:spPr>
          <a:xfrm>
            <a:off x="509854" y="4349153"/>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2" name="Rectangle 141">
            <a:extLst>
              <a:ext uri="{FF2B5EF4-FFF2-40B4-BE49-F238E27FC236}">
                <a16:creationId xmlns:a16="http://schemas.microsoft.com/office/drawing/2014/main" id="{E587CB56-1207-0147-8BF4-CA4129C8BB1F}"/>
              </a:ext>
            </a:extLst>
          </p:cNvPr>
          <p:cNvSpPr/>
          <p:nvPr userDrawn="1"/>
        </p:nvSpPr>
        <p:spPr>
          <a:xfrm>
            <a:off x="509854" y="4790408"/>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4" name="Rectangle 143">
            <a:extLst>
              <a:ext uri="{FF2B5EF4-FFF2-40B4-BE49-F238E27FC236}">
                <a16:creationId xmlns:a16="http://schemas.microsoft.com/office/drawing/2014/main" id="{EF64DFDA-1099-7F47-8CB0-B4B72B356B20}"/>
              </a:ext>
            </a:extLst>
          </p:cNvPr>
          <p:cNvSpPr/>
          <p:nvPr userDrawn="1"/>
        </p:nvSpPr>
        <p:spPr>
          <a:xfrm>
            <a:off x="509854" y="5231662"/>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6" name="Rectangle 145">
            <a:extLst>
              <a:ext uri="{FF2B5EF4-FFF2-40B4-BE49-F238E27FC236}">
                <a16:creationId xmlns:a16="http://schemas.microsoft.com/office/drawing/2014/main" id="{4A00D756-78D7-004B-B6BA-00D019C10E75}"/>
              </a:ext>
            </a:extLst>
          </p:cNvPr>
          <p:cNvSpPr/>
          <p:nvPr userDrawn="1"/>
        </p:nvSpPr>
        <p:spPr>
          <a:xfrm>
            <a:off x="509854" y="5672914"/>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8" name="Rectangle 147">
            <a:extLst>
              <a:ext uri="{FF2B5EF4-FFF2-40B4-BE49-F238E27FC236}">
                <a16:creationId xmlns:a16="http://schemas.microsoft.com/office/drawing/2014/main" id="{1C52D401-001B-F741-A812-B928D9676359}"/>
              </a:ext>
            </a:extLst>
          </p:cNvPr>
          <p:cNvSpPr/>
          <p:nvPr userDrawn="1"/>
        </p:nvSpPr>
        <p:spPr>
          <a:xfrm>
            <a:off x="2180817"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6" name="Rectangle 155">
            <a:extLst>
              <a:ext uri="{FF2B5EF4-FFF2-40B4-BE49-F238E27FC236}">
                <a16:creationId xmlns:a16="http://schemas.microsoft.com/office/drawing/2014/main" id="{3A01A202-79BE-A543-A11D-C98001EABFDE}"/>
              </a:ext>
            </a:extLst>
          </p:cNvPr>
          <p:cNvSpPr/>
          <p:nvPr userDrawn="1"/>
        </p:nvSpPr>
        <p:spPr>
          <a:xfrm>
            <a:off x="4563659"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8" name="Rectangle 157">
            <a:extLst>
              <a:ext uri="{FF2B5EF4-FFF2-40B4-BE49-F238E27FC236}">
                <a16:creationId xmlns:a16="http://schemas.microsoft.com/office/drawing/2014/main" id="{2F994AAE-97A9-BE44-BC5B-25F775A96162}"/>
              </a:ext>
            </a:extLst>
          </p:cNvPr>
          <p:cNvSpPr/>
          <p:nvPr userDrawn="1"/>
        </p:nvSpPr>
        <p:spPr>
          <a:xfrm>
            <a:off x="6946500"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0" name="Rectangle 159">
            <a:extLst>
              <a:ext uri="{FF2B5EF4-FFF2-40B4-BE49-F238E27FC236}">
                <a16:creationId xmlns:a16="http://schemas.microsoft.com/office/drawing/2014/main" id="{0A9133FC-F56B-CA45-9E34-8C11521E8B59}"/>
              </a:ext>
            </a:extLst>
          </p:cNvPr>
          <p:cNvSpPr/>
          <p:nvPr userDrawn="1"/>
        </p:nvSpPr>
        <p:spPr>
          <a:xfrm>
            <a:off x="9329342"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2" name="Rectangle 161">
            <a:extLst>
              <a:ext uri="{FF2B5EF4-FFF2-40B4-BE49-F238E27FC236}">
                <a16:creationId xmlns:a16="http://schemas.microsoft.com/office/drawing/2014/main" id="{7D745C51-DD2C-AF49-A29B-962001CA18D2}"/>
              </a:ext>
            </a:extLst>
          </p:cNvPr>
          <p:cNvSpPr/>
          <p:nvPr userDrawn="1"/>
        </p:nvSpPr>
        <p:spPr>
          <a:xfrm>
            <a:off x="2174620"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4" name="Rectangle 163">
            <a:extLst>
              <a:ext uri="{FF2B5EF4-FFF2-40B4-BE49-F238E27FC236}">
                <a16:creationId xmlns:a16="http://schemas.microsoft.com/office/drawing/2014/main" id="{26A7BFC0-458C-A848-8CB4-B835B689E88A}"/>
              </a:ext>
            </a:extLst>
          </p:cNvPr>
          <p:cNvSpPr/>
          <p:nvPr userDrawn="1"/>
        </p:nvSpPr>
        <p:spPr>
          <a:xfrm>
            <a:off x="2174620"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6" name="Rectangle 165">
            <a:extLst>
              <a:ext uri="{FF2B5EF4-FFF2-40B4-BE49-F238E27FC236}">
                <a16:creationId xmlns:a16="http://schemas.microsoft.com/office/drawing/2014/main" id="{24D8D090-080B-4146-9A9C-E8067720F35D}"/>
              </a:ext>
            </a:extLst>
          </p:cNvPr>
          <p:cNvSpPr/>
          <p:nvPr userDrawn="1"/>
        </p:nvSpPr>
        <p:spPr>
          <a:xfrm>
            <a:off x="2174620"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8" name="Rectangle 167">
            <a:extLst>
              <a:ext uri="{FF2B5EF4-FFF2-40B4-BE49-F238E27FC236}">
                <a16:creationId xmlns:a16="http://schemas.microsoft.com/office/drawing/2014/main" id="{9B859283-AD66-0445-BDB7-73B2A9A7F45E}"/>
              </a:ext>
            </a:extLst>
          </p:cNvPr>
          <p:cNvSpPr/>
          <p:nvPr userDrawn="1"/>
        </p:nvSpPr>
        <p:spPr>
          <a:xfrm>
            <a:off x="2174620"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0" name="Rectangle 169">
            <a:extLst>
              <a:ext uri="{FF2B5EF4-FFF2-40B4-BE49-F238E27FC236}">
                <a16:creationId xmlns:a16="http://schemas.microsoft.com/office/drawing/2014/main" id="{55B311D8-8E36-A24D-83DE-8A59C6F777EE}"/>
              </a:ext>
            </a:extLst>
          </p:cNvPr>
          <p:cNvSpPr/>
          <p:nvPr userDrawn="1"/>
        </p:nvSpPr>
        <p:spPr>
          <a:xfrm>
            <a:off x="2174620"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2" name="Rectangle 171">
            <a:extLst>
              <a:ext uri="{FF2B5EF4-FFF2-40B4-BE49-F238E27FC236}">
                <a16:creationId xmlns:a16="http://schemas.microsoft.com/office/drawing/2014/main" id="{D64C360B-2B2E-C845-9C7B-D3911D578A27}"/>
              </a:ext>
            </a:extLst>
          </p:cNvPr>
          <p:cNvSpPr/>
          <p:nvPr userDrawn="1"/>
        </p:nvSpPr>
        <p:spPr>
          <a:xfrm>
            <a:off x="2174620"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4" name="Rectangle 173">
            <a:extLst>
              <a:ext uri="{FF2B5EF4-FFF2-40B4-BE49-F238E27FC236}">
                <a16:creationId xmlns:a16="http://schemas.microsoft.com/office/drawing/2014/main" id="{1B20151B-4E8C-F74A-BBBA-7A0B4B6DAA88}"/>
              </a:ext>
            </a:extLst>
          </p:cNvPr>
          <p:cNvSpPr/>
          <p:nvPr userDrawn="1"/>
        </p:nvSpPr>
        <p:spPr>
          <a:xfrm>
            <a:off x="2174620"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6" name="Rectangle 175">
            <a:extLst>
              <a:ext uri="{FF2B5EF4-FFF2-40B4-BE49-F238E27FC236}">
                <a16:creationId xmlns:a16="http://schemas.microsoft.com/office/drawing/2014/main" id="{3A956BC7-737B-FD42-9070-7EADAB2B77CC}"/>
              </a:ext>
            </a:extLst>
          </p:cNvPr>
          <p:cNvSpPr/>
          <p:nvPr userDrawn="1"/>
        </p:nvSpPr>
        <p:spPr>
          <a:xfrm>
            <a:off x="2174620"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8" name="Rectangle 177">
            <a:extLst>
              <a:ext uri="{FF2B5EF4-FFF2-40B4-BE49-F238E27FC236}">
                <a16:creationId xmlns:a16="http://schemas.microsoft.com/office/drawing/2014/main" id="{60F15CD2-2F05-D74C-86A2-FD05B641EDCB}"/>
              </a:ext>
            </a:extLst>
          </p:cNvPr>
          <p:cNvSpPr/>
          <p:nvPr userDrawn="1"/>
        </p:nvSpPr>
        <p:spPr>
          <a:xfrm>
            <a:off x="2174620"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0" name="Rectangle 179">
            <a:extLst>
              <a:ext uri="{FF2B5EF4-FFF2-40B4-BE49-F238E27FC236}">
                <a16:creationId xmlns:a16="http://schemas.microsoft.com/office/drawing/2014/main" id="{256FE765-D23C-574B-A8AD-91035E5DDD30}"/>
              </a:ext>
            </a:extLst>
          </p:cNvPr>
          <p:cNvSpPr/>
          <p:nvPr userDrawn="1"/>
        </p:nvSpPr>
        <p:spPr>
          <a:xfrm>
            <a:off x="2174620"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2" name="Rectangle 181">
            <a:extLst>
              <a:ext uri="{FF2B5EF4-FFF2-40B4-BE49-F238E27FC236}">
                <a16:creationId xmlns:a16="http://schemas.microsoft.com/office/drawing/2014/main" id="{1FCF569A-AA65-0B4A-8475-CECBF3540FD2}"/>
              </a:ext>
            </a:extLst>
          </p:cNvPr>
          <p:cNvSpPr/>
          <p:nvPr userDrawn="1"/>
        </p:nvSpPr>
        <p:spPr>
          <a:xfrm>
            <a:off x="2174620"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4" name="Rectangle 183">
            <a:extLst>
              <a:ext uri="{FF2B5EF4-FFF2-40B4-BE49-F238E27FC236}">
                <a16:creationId xmlns:a16="http://schemas.microsoft.com/office/drawing/2014/main" id="{D9099861-AEB8-6C4A-998E-E69243D950A3}"/>
              </a:ext>
            </a:extLst>
          </p:cNvPr>
          <p:cNvSpPr/>
          <p:nvPr userDrawn="1"/>
        </p:nvSpPr>
        <p:spPr>
          <a:xfrm>
            <a:off x="4557462"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6" name="Rectangle 185">
            <a:extLst>
              <a:ext uri="{FF2B5EF4-FFF2-40B4-BE49-F238E27FC236}">
                <a16:creationId xmlns:a16="http://schemas.microsoft.com/office/drawing/2014/main" id="{28F7663D-6271-8445-B89C-EED88044D845}"/>
              </a:ext>
            </a:extLst>
          </p:cNvPr>
          <p:cNvSpPr/>
          <p:nvPr userDrawn="1"/>
        </p:nvSpPr>
        <p:spPr>
          <a:xfrm>
            <a:off x="4557462"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8" name="Rectangle 187">
            <a:extLst>
              <a:ext uri="{FF2B5EF4-FFF2-40B4-BE49-F238E27FC236}">
                <a16:creationId xmlns:a16="http://schemas.microsoft.com/office/drawing/2014/main" id="{31A027CE-13EF-5046-A94C-5A19AD608E78}"/>
              </a:ext>
            </a:extLst>
          </p:cNvPr>
          <p:cNvSpPr/>
          <p:nvPr userDrawn="1"/>
        </p:nvSpPr>
        <p:spPr>
          <a:xfrm>
            <a:off x="4557462"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0" name="Rectangle 189">
            <a:extLst>
              <a:ext uri="{FF2B5EF4-FFF2-40B4-BE49-F238E27FC236}">
                <a16:creationId xmlns:a16="http://schemas.microsoft.com/office/drawing/2014/main" id="{75E4A4A7-0D7B-AA42-8CD5-AC4CBA7CCBBF}"/>
              </a:ext>
            </a:extLst>
          </p:cNvPr>
          <p:cNvSpPr/>
          <p:nvPr userDrawn="1"/>
        </p:nvSpPr>
        <p:spPr>
          <a:xfrm>
            <a:off x="4557462"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2" name="Rectangle 191">
            <a:extLst>
              <a:ext uri="{FF2B5EF4-FFF2-40B4-BE49-F238E27FC236}">
                <a16:creationId xmlns:a16="http://schemas.microsoft.com/office/drawing/2014/main" id="{FF6B1D2C-7C43-6444-B591-14A42FCC02C5}"/>
              </a:ext>
            </a:extLst>
          </p:cNvPr>
          <p:cNvSpPr/>
          <p:nvPr userDrawn="1"/>
        </p:nvSpPr>
        <p:spPr>
          <a:xfrm>
            <a:off x="4557462"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4" name="Rectangle 193">
            <a:extLst>
              <a:ext uri="{FF2B5EF4-FFF2-40B4-BE49-F238E27FC236}">
                <a16:creationId xmlns:a16="http://schemas.microsoft.com/office/drawing/2014/main" id="{A47649BB-4D3A-DA4C-A15C-B198C55917E9}"/>
              </a:ext>
            </a:extLst>
          </p:cNvPr>
          <p:cNvSpPr/>
          <p:nvPr userDrawn="1"/>
        </p:nvSpPr>
        <p:spPr>
          <a:xfrm>
            <a:off x="4557462"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6" name="Rectangle 195">
            <a:extLst>
              <a:ext uri="{FF2B5EF4-FFF2-40B4-BE49-F238E27FC236}">
                <a16:creationId xmlns:a16="http://schemas.microsoft.com/office/drawing/2014/main" id="{75C41FAC-BE53-DA4E-8BEB-51A7CE7BCD22}"/>
              </a:ext>
            </a:extLst>
          </p:cNvPr>
          <p:cNvSpPr/>
          <p:nvPr userDrawn="1"/>
        </p:nvSpPr>
        <p:spPr>
          <a:xfrm>
            <a:off x="4557462"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8" name="Rectangle 197">
            <a:extLst>
              <a:ext uri="{FF2B5EF4-FFF2-40B4-BE49-F238E27FC236}">
                <a16:creationId xmlns:a16="http://schemas.microsoft.com/office/drawing/2014/main" id="{94DEAF36-5D19-5B49-B64B-357B658BD7FB}"/>
              </a:ext>
            </a:extLst>
          </p:cNvPr>
          <p:cNvSpPr/>
          <p:nvPr userDrawn="1"/>
        </p:nvSpPr>
        <p:spPr>
          <a:xfrm>
            <a:off x="4557462"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0" name="Rectangle 199">
            <a:extLst>
              <a:ext uri="{FF2B5EF4-FFF2-40B4-BE49-F238E27FC236}">
                <a16:creationId xmlns:a16="http://schemas.microsoft.com/office/drawing/2014/main" id="{F95ACC83-4B68-3A4B-A1CA-FC8ADA785EB2}"/>
              </a:ext>
            </a:extLst>
          </p:cNvPr>
          <p:cNvSpPr/>
          <p:nvPr userDrawn="1"/>
        </p:nvSpPr>
        <p:spPr>
          <a:xfrm>
            <a:off x="4557462"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2" name="Rectangle 201">
            <a:extLst>
              <a:ext uri="{FF2B5EF4-FFF2-40B4-BE49-F238E27FC236}">
                <a16:creationId xmlns:a16="http://schemas.microsoft.com/office/drawing/2014/main" id="{E49BBF7B-A2BF-B148-93B8-6DE951359F7A}"/>
              </a:ext>
            </a:extLst>
          </p:cNvPr>
          <p:cNvSpPr/>
          <p:nvPr userDrawn="1"/>
        </p:nvSpPr>
        <p:spPr>
          <a:xfrm>
            <a:off x="4557462"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4" name="Rectangle 203">
            <a:extLst>
              <a:ext uri="{FF2B5EF4-FFF2-40B4-BE49-F238E27FC236}">
                <a16:creationId xmlns:a16="http://schemas.microsoft.com/office/drawing/2014/main" id="{84E967E6-7A27-E640-BA96-714740D41B3F}"/>
              </a:ext>
            </a:extLst>
          </p:cNvPr>
          <p:cNvSpPr/>
          <p:nvPr userDrawn="1"/>
        </p:nvSpPr>
        <p:spPr>
          <a:xfrm>
            <a:off x="4557462"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6" name="Rectangle 205">
            <a:extLst>
              <a:ext uri="{FF2B5EF4-FFF2-40B4-BE49-F238E27FC236}">
                <a16:creationId xmlns:a16="http://schemas.microsoft.com/office/drawing/2014/main" id="{DD0B12DB-6171-F042-AFD4-2E6CCBB72E24}"/>
              </a:ext>
            </a:extLst>
          </p:cNvPr>
          <p:cNvSpPr/>
          <p:nvPr userDrawn="1"/>
        </p:nvSpPr>
        <p:spPr>
          <a:xfrm>
            <a:off x="6940304"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8" name="Rectangle 207">
            <a:extLst>
              <a:ext uri="{FF2B5EF4-FFF2-40B4-BE49-F238E27FC236}">
                <a16:creationId xmlns:a16="http://schemas.microsoft.com/office/drawing/2014/main" id="{F8E6061C-B4B0-6E47-974A-A82FECAC202F}"/>
              </a:ext>
            </a:extLst>
          </p:cNvPr>
          <p:cNvSpPr/>
          <p:nvPr userDrawn="1"/>
        </p:nvSpPr>
        <p:spPr>
          <a:xfrm>
            <a:off x="6940304"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0" name="Rectangle 209">
            <a:extLst>
              <a:ext uri="{FF2B5EF4-FFF2-40B4-BE49-F238E27FC236}">
                <a16:creationId xmlns:a16="http://schemas.microsoft.com/office/drawing/2014/main" id="{7D4C71ED-C4C3-384A-BF1E-96D3F9CBDD17}"/>
              </a:ext>
            </a:extLst>
          </p:cNvPr>
          <p:cNvSpPr/>
          <p:nvPr userDrawn="1"/>
        </p:nvSpPr>
        <p:spPr>
          <a:xfrm>
            <a:off x="6940304"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1" name="Text Placeholder 23">
            <a:extLst>
              <a:ext uri="{FF2B5EF4-FFF2-40B4-BE49-F238E27FC236}">
                <a16:creationId xmlns:a16="http://schemas.microsoft.com/office/drawing/2014/main" id="{DF2DC662-B602-5C40-A936-E13A8550E33B}"/>
              </a:ext>
            </a:extLst>
          </p:cNvPr>
          <p:cNvSpPr>
            <a:spLocks noGrp="1"/>
          </p:cNvSpPr>
          <p:nvPr>
            <p:ph type="body" sz="quarter" idx="50" hasCustomPrompt="1"/>
          </p:nvPr>
        </p:nvSpPr>
        <p:spPr>
          <a:xfrm>
            <a:off x="6944069" y="2582960"/>
            <a:ext cx="2324532" cy="393450"/>
          </a:xfrm>
          <a:prstGeom prst="rect">
            <a:avLst/>
          </a:prstGeom>
          <a:ln>
            <a:solidFill>
              <a:schemeClr val="tx1"/>
            </a:solidFill>
          </a:ln>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2" name="Rectangle 211">
            <a:extLst>
              <a:ext uri="{FF2B5EF4-FFF2-40B4-BE49-F238E27FC236}">
                <a16:creationId xmlns:a16="http://schemas.microsoft.com/office/drawing/2014/main" id="{F642DEB2-BCA3-114A-ACD0-F17D043DC36C}"/>
              </a:ext>
            </a:extLst>
          </p:cNvPr>
          <p:cNvSpPr/>
          <p:nvPr userDrawn="1"/>
        </p:nvSpPr>
        <p:spPr>
          <a:xfrm>
            <a:off x="6940304"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4" name="Rectangle 213">
            <a:extLst>
              <a:ext uri="{FF2B5EF4-FFF2-40B4-BE49-F238E27FC236}">
                <a16:creationId xmlns:a16="http://schemas.microsoft.com/office/drawing/2014/main" id="{3F3A29C0-A815-2D4D-AF64-B45D0A1F3711}"/>
              </a:ext>
            </a:extLst>
          </p:cNvPr>
          <p:cNvSpPr/>
          <p:nvPr userDrawn="1"/>
        </p:nvSpPr>
        <p:spPr>
          <a:xfrm>
            <a:off x="6940304"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6" name="Rectangle 215">
            <a:extLst>
              <a:ext uri="{FF2B5EF4-FFF2-40B4-BE49-F238E27FC236}">
                <a16:creationId xmlns:a16="http://schemas.microsoft.com/office/drawing/2014/main" id="{45C57A42-5A0D-E04F-AB88-37B3E0A0B569}"/>
              </a:ext>
            </a:extLst>
          </p:cNvPr>
          <p:cNvSpPr/>
          <p:nvPr userDrawn="1"/>
        </p:nvSpPr>
        <p:spPr>
          <a:xfrm>
            <a:off x="6940304"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8" name="Rectangle 217">
            <a:extLst>
              <a:ext uri="{FF2B5EF4-FFF2-40B4-BE49-F238E27FC236}">
                <a16:creationId xmlns:a16="http://schemas.microsoft.com/office/drawing/2014/main" id="{5A6D7832-44B3-5341-A108-305665DAA0BC}"/>
              </a:ext>
            </a:extLst>
          </p:cNvPr>
          <p:cNvSpPr/>
          <p:nvPr userDrawn="1"/>
        </p:nvSpPr>
        <p:spPr>
          <a:xfrm>
            <a:off x="6940304"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0" name="Rectangle 219">
            <a:extLst>
              <a:ext uri="{FF2B5EF4-FFF2-40B4-BE49-F238E27FC236}">
                <a16:creationId xmlns:a16="http://schemas.microsoft.com/office/drawing/2014/main" id="{618ED50A-4AF2-F94D-A215-42418E7C0FF6}"/>
              </a:ext>
            </a:extLst>
          </p:cNvPr>
          <p:cNvSpPr/>
          <p:nvPr userDrawn="1"/>
        </p:nvSpPr>
        <p:spPr>
          <a:xfrm>
            <a:off x="6940304"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2" name="Rectangle 221">
            <a:extLst>
              <a:ext uri="{FF2B5EF4-FFF2-40B4-BE49-F238E27FC236}">
                <a16:creationId xmlns:a16="http://schemas.microsoft.com/office/drawing/2014/main" id="{A2BFFB88-C06F-3A47-9AC0-FA8739574420}"/>
              </a:ext>
            </a:extLst>
          </p:cNvPr>
          <p:cNvSpPr/>
          <p:nvPr userDrawn="1"/>
        </p:nvSpPr>
        <p:spPr>
          <a:xfrm>
            <a:off x="6940304"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4" name="Rectangle 223">
            <a:extLst>
              <a:ext uri="{FF2B5EF4-FFF2-40B4-BE49-F238E27FC236}">
                <a16:creationId xmlns:a16="http://schemas.microsoft.com/office/drawing/2014/main" id="{6C589ECC-160D-5D49-88E8-E90E11BE2478}"/>
              </a:ext>
            </a:extLst>
          </p:cNvPr>
          <p:cNvSpPr/>
          <p:nvPr userDrawn="1"/>
        </p:nvSpPr>
        <p:spPr>
          <a:xfrm>
            <a:off x="6940304"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6" name="Rectangle 225">
            <a:extLst>
              <a:ext uri="{FF2B5EF4-FFF2-40B4-BE49-F238E27FC236}">
                <a16:creationId xmlns:a16="http://schemas.microsoft.com/office/drawing/2014/main" id="{30578973-67F7-ED44-A0FF-A8C51182D9E9}"/>
              </a:ext>
            </a:extLst>
          </p:cNvPr>
          <p:cNvSpPr/>
          <p:nvPr userDrawn="1"/>
        </p:nvSpPr>
        <p:spPr>
          <a:xfrm>
            <a:off x="6940304"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8" name="Rectangle 227">
            <a:extLst>
              <a:ext uri="{FF2B5EF4-FFF2-40B4-BE49-F238E27FC236}">
                <a16:creationId xmlns:a16="http://schemas.microsoft.com/office/drawing/2014/main" id="{4895AFAF-A1DC-5047-954C-D19F43FF388A}"/>
              </a:ext>
            </a:extLst>
          </p:cNvPr>
          <p:cNvSpPr/>
          <p:nvPr userDrawn="1"/>
        </p:nvSpPr>
        <p:spPr>
          <a:xfrm>
            <a:off x="9323146"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0" name="Rectangle 229">
            <a:extLst>
              <a:ext uri="{FF2B5EF4-FFF2-40B4-BE49-F238E27FC236}">
                <a16:creationId xmlns:a16="http://schemas.microsoft.com/office/drawing/2014/main" id="{5EFA876F-CCD3-6347-8F1C-DB3FA8CA8ED5}"/>
              </a:ext>
            </a:extLst>
          </p:cNvPr>
          <p:cNvSpPr/>
          <p:nvPr userDrawn="1"/>
        </p:nvSpPr>
        <p:spPr>
          <a:xfrm>
            <a:off x="9323146"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2" name="Rectangle 231">
            <a:extLst>
              <a:ext uri="{FF2B5EF4-FFF2-40B4-BE49-F238E27FC236}">
                <a16:creationId xmlns:a16="http://schemas.microsoft.com/office/drawing/2014/main" id="{9B60DEE0-CEA1-134D-AEAE-66614570FFBB}"/>
              </a:ext>
            </a:extLst>
          </p:cNvPr>
          <p:cNvSpPr/>
          <p:nvPr userDrawn="1"/>
        </p:nvSpPr>
        <p:spPr>
          <a:xfrm>
            <a:off x="9323146"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3" name="Text Placeholder 23">
            <a:extLst>
              <a:ext uri="{FF2B5EF4-FFF2-40B4-BE49-F238E27FC236}">
                <a16:creationId xmlns:a16="http://schemas.microsoft.com/office/drawing/2014/main" id="{0772886A-CAA9-DC47-BCF2-CDA305FE6469}"/>
              </a:ext>
            </a:extLst>
          </p:cNvPr>
          <p:cNvSpPr>
            <a:spLocks noGrp="1"/>
          </p:cNvSpPr>
          <p:nvPr>
            <p:ph type="body" sz="quarter" idx="61" hasCustomPrompt="1"/>
          </p:nvPr>
        </p:nvSpPr>
        <p:spPr>
          <a:xfrm>
            <a:off x="9326911" y="2582960"/>
            <a:ext cx="2324532" cy="393450"/>
          </a:xfrm>
          <a:prstGeom prst="rect">
            <a:avLst/>
          </a:prstGeom>
          <a:ln>
            <a:solidFill>
              <a:schemeClr val="tx1"/>
            </a:solidFill>
          </a:ln>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4" name="Rectangle 233">
            <a:extLst>
              <a:ext uri="{FF2B5EF4-FFF2-40B4-BE49-F238E27FC236}">
                <a16:creationId xmlns:a16="http://schemas.microsoft.com/office/drawing/2014/main" id="{B967EF27-EAC6-E34C-9649-3A68A82EE0D7}"/>
              </a:ext>
            </a:extLst>
          </p:cNvPr>
          <p:cNvSpPr/>
          <p:nvPr userDrawn="1"/>
        </p:nvSpPr>
        <p:spPr>
          <a:xfrm>
            <a:off x="9323146"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6" name="Rectangle 235">
            <a:extLst>
              <a:ext uri="{FF2B5EF4-FFF2-40B4-BE49-F238E27FC236}">
                <a16:creationId xmlns:a16="http://schemas.microsoft.com/office/drawing/2014/main" id="{A918EF2C-DA52-474B-8F1B-DD74C6B9208A}"/>
              </a:ext>
            </a:extLst>
          </p:cNvPr>
          <p:cNvSpPr/>
          <p:nvPr userDrawn="1"/>
        </p:nvSpPr>
        <p:spPr>
          <a:xfrm>
            <a:off x="9323146"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8" name="Rectangle 237">
            <a:extLst>
              <a:ext uri="{FF2B5EF4-FFF2-40B4-BE49-F238E27FC236}">
                <a16:creationId xmlns:a16="http://schemas.microsoft.com/office/drawing/2014/main" id="{98CE5DA2-9A9E-BA4D-A646-9617B96D1BD1}"/>
              </a:ext>
            </a:extLst>
          </p:cNvPr>
          <p:cNvSpPr/>
          <p:nvPr userDrawn="1"/>
        </p:nvSpPr>
        <p:spPr>
          <a:xfrm>
            <a:off x="9323146"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0" name="Rectangle 239">
            <a:extLst>
              <a:ext uri="{FF2B5EF4-FFF2-40B4-BE49-F238E27FC236}">
                <a16:creationId xmlns:a16="http://schemas.microsoft.com/office/drawing/2014/main" id="{EFCD527A-D4AE-744F-A6D6-6E57AD6D29CF}"/>
              </a:ext>
            </a:extLst>
          </p:cNvPr>
          <p:cNvSpPr/>
          <p:nvPr userDrawn="1"/>
        </p:nvSpPr>
        <p:spPr>
          <a:xfrm>
            <a:off x="9323146"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2" name="Rectangle 241">
            <a:extLst>
              <a:ext uri="{FF2B5EF4-FFF2-40B4-BE49-F238E27FC236}">
                <a16:creationId xmlns:a16="http://schemas.microsoft.com/office/drawing/2014/main" id="{2408298A-A5D7-D34D-B80D-6741935A3F5D}"/>
              </a:ext>
            </a:extLst>
          </p:cNvPr>
          <p:cNvSpPr/>
          <p:nvPr userDrawn="1"/>
        </p:nvSpPr>
        <p:spPr>
          <a:xfrm>
            <a:off x="9323146"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4" name="Rectangle 243">
            <a:extLst>
              <a:ext uri="{FF2B5EF4-FFF2-40B4-BE49-F238E27FC236}">
                <a16:creationId xmlns:a16="http://schemas.microsoft.com/office/drawing/2014/main" id="{381004C6-5D5B-1E49-A218-A1A37414B224}"/>
              </a:ext>
            </a:extLst>
          </p:cNvPr>
          <p:cNvSpPr/>
          <p:nvPr userDrawn="1"/>
        </p:nvSpPr>
        <p:spPr>
          <a:xfrm>
            <a:off x="9323146"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6" name="Rectangle 245">
            <a:extLst>
              <a:ext uri="{FF2B5EF4-FFF2-40B4-BE49-F238E27FC236}">
                <a16:creationId xmlns:a16="http://schemas.microsoft.com/office/drawing/2014/main" id="{33545081-E3AF-BF48-9105-1AE82875DEE2}"/>
              </a:ext>
            </a:extLst>
          </p:cNvPr>
          <p:cNvSpPr/>
          <p:nvPr userDrawn="1"/>
        </p:nvSpPr>
        <p:spPr>
          <a:xfrm>
            <a:off x="9323146"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8" name="Rectangle 247">
            <a:extLst>
              <a:ext uri="{FF2B5EF4-FFF2-40B4-BE49-F238E27FC236}">
                <a16:creationId xmlns:a16="http://schemas.microsoft.com/office/drawing/2014/main" id="{CA0D1FA3-61B8-2649-B8DA-D446FB2D5516}"/>
              </a:ext>
            </a:extLst>
          </p:cNvPr>
          <p:cNvSpPr/>
          <p:nvPr userDrawn="1"/>
        </p:nvSpPr>
        <p:spPr>
          <a:xfrm>
            <a:off x="9323146"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51" name="Text Placeholder 23">
            <a:extLst>
              <a:ext uri="{FF2B5EF4-FFF2-40B4-BE49-F238E27FC236}">
                <a16:creationId xmlns:a16="http://schemas.microsoft.com/office/drawing/2014/main" id="{0B36C46B-6E24-1A4F-81A2-986356FD9606}"/>
              </a:ext>
            </a:extLst>
          </p:cNvPr>
          <p:cNvSpPr>
            <a:spLocks noGrp="1"/>
          </p:cNvSpPr>
          <p:nvPr>
            <p:ph type="body" sz="quarter" idx="10" hasCustomPrompt="1"/>
          </p:nvPr>
        </p:nvSpPr>
        <p:spPr>
          <a:xfrm>
            <a:off x="514718" y="1260373"/>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2" name="Text Placeholder 23">
            <a:extLst>
              <a:ext uri="{FF2B5EF4-FFF2-40B4-BE49-F238E27FC236}">
                <a16:creationId xmlns:a16="http://schemas.microsoft.com/office/drawing/2014/main" id="{2CA838DD-1807-1744-891A-F5A95690627B}"/>
              </a:ext>
            </a:extLst>
          </p:cNvPr>
          <p:cNvSpPr>
            <a:spLocks noGrp="1"/>
          </p:cNvSpPr>
          <p:nvPr>
            <p:ph type="body" sz="quarter" idx="11" hasCustomPrompt="1"/>
          </p:nvPr>
        </p:nvSpPr>
        <p:spPr>
          <a:xfrm>
            <a:off x="514718" y="1695186"/>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3" name="Text Placeholder 23">
            <a:extLst>
              <a:ext uri="{FF2B5EF4-FFF2-40B4-BE49-F238E27FC236}">
                <a16:creationId xmlns:a16="http://schemas.microsoft.com/office/drawing/2014/main" id="{062D05DB-D2A1-0444-8CEB-BD65F04315A9}"/>
              </a:ext>
            </a:extLst>
          </p:cNvPr>
          <p:cNvSpPr>
            <a:spLocks noGrp="1"/>
          </p:cNvSpPr>
          <p:nvPr>
            <p:ph type="body" sz="quarter" idx="12" hasCustomPrompt="1"/>
          </p:nvPr>
        </p:nvSpPr>
        <p:spPr>
          <a:xfrm>
            <a:off x="514718" y="2140078"/>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4" name="Text Placeholder 23">
            <a:extLst>
              <a:ext uri="{FF2B5EF4-FFF2-40B4-BE49-F238E27FC236}">
                <a16:creationId xmlns:a16="http://schemas.microsoft.com/office/drawing/2014/main" id="{70F23874-2387-3B47-8553-38FCA9035471}"/>
              </a:ext>
            </a:extLst>
          </p:cNvPr>
          <p:cNvSpPr>
            <a:spLocks noGrp="1"/>
          </p:cNvSpPr>
          <p:nvPr>
            <p:ph type="body" sz="quarter" idx="13" hasCustomPrompt="1"/>
          </p:nvPr>
        </p:nvSpPr>
        <p:spPr>
          <a:xfrm>
            <a:off x="514718" y="2582960"/>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5" name="Text Placeholder 23">
            <a:extLst>
              <a:ext uri="{FF2B5EF4-FFF2-40B4-BE49-F238E27FC236}">
                <a16:creationId xmlns:a16="http://schemas.microsoft.com/office/drawing/2014/main" id="{001443DA-F455-844B-BF3D-F288731BBF98}"/>
              </a:ext>
            </a:extLst>
          </p:cNvPr>
          <p:cNvSpPr>
            <a:spLocks noGrp="1"/>
          </p:cNvSpPr>
          <p:nvPr>
            <p:ph type="body" sz="quarter" idx="14" hasCustomPrompt="1"/>
          </p:nvPr>
        </p:nvSpPr>
        <p:spPr>
          <a:xfrm>
            <a:off x="514718" y="3025390"/>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6" name="Text Placeholder 23">
            <a:extLst>
              <a:ext uri="{FF2B5EF4-FFF2-40B4-BE49-F238E27FC236}">
                <a16:creationId xmlns:a16="http://schemas.microsoft.com/office/drawing/2014/main" id="{01F098DC-AFBA-3648-8E64-D1F676983D97}"/>
              </a:ext>
            </a:extLst>
          </p:cNvPr>
          <p:cNvSpPr>
            <a:spLocks noGrp="1"/>
          </p:cNvSpPr>
          <p:nvPr>
            <p:ph type="body" sz="quarter" idx="15" hasCustomPrompt="1"/>
          </p:nvPr>
        </p:nvSpPr>
        <p:spPr>
          <a:xfrm>
            <a:off x="514718" y="3466645"/>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7" name="Text Placeholder 23">
            <a:extLst>
              <a:ext uri="{FF2B5EF4-FFF2-40B4-BE49-F238E27FC236}">
                <a16:creationId xmlns:a16="http://schemas.microsoft.com/office/drawing/2014/main" id="{A89B8E23-5047-4A49-B856-62866BA7ED35}"/>
              </a:ext>
            </a:extLst>
          </p:cNvPr>
          <p:cNvSpPr>
            <a:spLocks noGrp="1"/>
          </p:cNvSpPr>
          <p:nvPr>
            <p:ph type="body" sz="quarter" idx="16" hasCustomPrompt="1"/>
          </p:nvPr>
        </p:nvSpPr>
        <p:spPr>
          <a:xfrm>
            <a:off x="514718" y="3907899"/>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8" name="Text Placeholder 23">
            <a:extLst>
              <a:ext uri="{FF2B5EF4-FFF2-40B4-BE49-F238E27FC236}">
                <a16:creationId xmlns:a16="http://schemas.microsoft.com/office/drawing/2014/main" id="{688ED731-5EBD-FE40-861C-05A5EBB216C4}"/>
              </a:ext>
            </a:extLst>
          </p:cNvPr>
          <p:cNvSpPr>
            <a:spLocks noGrp="1"/>
          </p:cNvSpPr>
          <p:nvPr>
            <p:ph type="body" sz="quarter" idx="17" hasCustomPrompt="1"/>
          </p:nvPr>
        </p:nvSpPr>
        <p:spPr>
          <a:xfrm>
            <a:off x="514718" y="4349153"/>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9" name="Text Placeholder 23">
            <a:extLst>
              <a:ext uri="{FF2B5EF4-FFF2-40B4-BE49-F238E27FC236}">
                <a16:creationId xmlns:a16="http://schemas.microsoft.com/office/drawing/2014/main" id="{D52F68B0-A7B9-1D46-B496-04AE5081E1D4}"/>
              </a:ext>
            </a:extLst>
          </p:cNvPr>
          <p:cNvSpPr>
            <a:spLocks noGrp="1"/>
          </p:cNvSpPr>
          <p:nvPr>
            <p:ph type="body" sz="quarter" idx="18" hasCustomPrompt="1"/>
          </p:nvPr>
        </p:nvSpPr>
        <p:spPr>
          <a:xfrm>
            <a:off x="514718" y="4790408"/>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0" name="Text Placeholder 23">
            <a:extLst>
              <a:ext uri="{FF2B5EF4-FFF2-40B4-BE49-F238E27FC236}">
                <a16:creationId xmlns:a16="http://schemas.microsoft.com/office/drawing/2014/main" id="{29F35355-D575-CA4A-B71C-FBF13917AF96}"/>
              </a:ext>
            </a:extLst>
          </p:cNvPr>
          <p:cNvSpPr>
            <a:spLocks noGrp="1"/>
          </p:cNvSpPr>
          <p:nvPr>
            <p:ph type="body" sz="quarter" idx="19" hasCustomPrompt="1"/>
          </p:nvPr>
        </p:nvSpPr>
        <p:spPr>
          <a:xfrm>
            <a:off x="514718" y="5231662"/>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1" name="Text Placeholder 23">
            <a:extLst>
              <a:ext uri="{FF2B5EF4-FFF2-40B4-BE49-F238E27FC236}">
                <a16:creationId xmlns:a16="http://schemas.microsoft.com/office/drawing/2014/main" id="{A1B15E4F-51BF-7D49-9C96-17673F66633F}"/>
              </a:ext>
            </a:extLst>
          </p:cNvPr>
          <p:cNvSpPr>
            <a:spLocks noGrp="1"/>
          </p:cNvSpPr>
          <p:nvPr>
            <p:ph type="body" sz="quarter" idx="20" hasCustomPrompt="1"/>
          </p:nvPr>
        </p:nvSpPr>
        <p:spPr>
          <a:xfrm>
            <a:off x="514718" y="5672914"/>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B769D63A-6936-D44A-8ABA-5BDA7E970237}"/>
              </a:ext>
            </a:extLst>
          </p:cNvPr>
          <p:cNvSpPr>
            <a:spLocks noGrp="1"/>
          </p:cNvSpPr>
          <p:nvPr>
            <p:ph type="body" sz="quarter" idx="21" hasCustomPrompt="1"/>
          </p:nvPr>
        </p:nvSpPr>
        <p:spPr>
          <a:xfrm>
            <a:off x="2182033"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3" name="Text Placeholder 23">
            <a:extLst>
              <a:ext uri="{FF2B5EF4-FFF2-40B4-BE49-F238E27FC236}">
                <a16:creationId xmlns:a16="http://schemas.microsoft.com/office/drawing/2014/main" id="{4732FAC8-9064-4342-B86D-9CE1DDC45CC6}"/>
              </a:ext>
            </a:extLst>
          </p:cNvPr>
          <p:cNvSpPr>
            <a:spLocks noGrp="1"/>
          </p:cNvSpPr>
          <p:nvPr>
            <p:ph type="body" sz="quarter" idx="22" hasCustomPrompt="1"/>
          </p:nvPr>
        </p:nvSpPr>
        <p:spPr>
          <a:xfrm>
            <a:off x="4564875"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4" name="Text Placeholder 23">
            <a:extLst>
              <a:ext uri="{FF2B5EF4-FFF2-40B4-BE49-F238E27FC236}">
                <a16:creationId xmlns:a16="http://schemas.microsoft.com/office/drawing/2014/main" id="{FFEBB396-97B9-214E-9514-02067FD3BC8C}"/>
              </a:ext>
            </a:extLst>
          </p:cNvPr>
          <p:cNvSpPr>
            <a:spLocks noGrp="1"/>
          </p:cNvSpPr>
          <p:nvPr>
            <p:ph type="body" sz="quarter" idx="23" hasCustomPrompt="1"/>
          </p:nvPr>
        </p:nvSpPr>
        <p:spPr>
          <a:xfrm>
            <a:off x="6947717"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5" name="Text Placeholder 23">
            <a:extLst>
              <a:ext uri="{FF2B5EF4-FFF2-40B4-BE49-F238E27FC236}">
                <a16:creationId xmlns:a16="http://schemas.microsoft.com/office/drawing/2014/main" id="{0A15B70D-35F5-1B43-9960-9E3D2453F150}"/>
              </a:ext>
            </a:extLst>
          </p:cNvPr>
          <p:cNvSpPr>
            <a:spLocks noGrp="1"/>
          </p:cNvSpPr>
          <p:nvPr>
            <p:ph type="body" sz="quarter" idx="24" hasCustomPrompt="1"/>
          </p:nvPr>
        </p:nvSpPr>
        <p:spPr>
          <a:xfrm>
            <a:off x="9330559"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6" name="Text Placeholder 23">
            <a:extLst>
              <a:ext uri="{FF2B5EF4-FFF2-40B4-BE49-F238E27FC236}">
                <a16:creationId xmlns:a16="http://schemas.microsoft.com/office/drawing/2014/main" id="{B502090E-7B44-5E48-8F21-C40D11D15D3F}"/>
              </a:ext>
            </a:extLst>
          </p:cNvPr>
          <p:cNvSpPr>
            <a:spLocks noGrp="1"/>
          </p:cNvSpPr>
          <p:nvPr>
            <p:ph type="body" sz="quarter" idx="25" hasCustomPrompt="1"/>
          </p:nvPr>
        </p:nvSpPr>
        <p:spPr>
          <a:xfrm>
            <a:off x="2178385"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D08940B2-A4FC-FB44-BB2E-64F8B44B357A}"/>
              </a:ext>
            </a:extLst>
          </p:cNvPr>
          <p:cNvSpPr>
            <a:spLocks noGrp="1"/>
          </p:cNvSpPr>
          <p:nvPr>
            <p:ph type="body" sz="quarter" idx="26" hasCustomPrompt="1"/>
          </p:nvPr>
        </p:nvSpPr>
        <p:spPr>
          <a:xfrm>
            <a:off x="2178385"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9" name="Text Placeholder 23">
            <a:extLst>
              <a:ext uri="{FF2B5EF4-FFF2-40B4-BE49-F238E27FC236}">
                <a16:creationId xmlns:a16="http://schemas.microsoft.com/office/drawing/2014/main" id="{2CC9B643-DF9D-7E47-87FC-213A0E895C8F}"/>
              </a:ext>
            </a:extLst>
          </p:cNvPr>
          <p:cNvSpPr>
            <a:spLocks noGrp="1"/>
          </p:cNvSpPr>
          <p:nvPr>
            <p:ph type="body" sz="quarter" idx="27" hasCustomPrompt="1"/>
          </p:nvPr>
        </p:nvSpPr>
        <p:spPr>
          <a:xfrm>
            <a:off x="2178385"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1" name="Text Placeholder 23">
            <a:extLst>
              <a:ext uri="{FF2B5EF4-FFF2-40B4-BE49-F238E27FC236}">
                <a16:creationId xmlns:a16="http://schemas.microsoft.com/office/drawing/2014/main" id="{2750FC7D-072F-1142-A94D-FD2024FAAF23}"/>
              </a:ext>
            </a:extLst>
          </p:cNvPr>
          <p:cNvSpPr>
            <a:spLocks noGrp="1"/>
          </p:cNvSpPr>
          <p:nvPr>
            <p:ph type="body" sz="quarter" idx="28" hasCustomPrompt="1"/>
          </p:nvPr>
        </p:nvSpPr>
        <p:spPr>
          <a:xfrm>
            <a:off x="2178385"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3" name="Text Placeholder 23">
            <a:extLst>
              <a:ext uri="{FF2B5EF4-FFF2-40B4-BE49-F238E27FC236}">
                <a16:creationId xmlns:a16="http://schemas.microsoft.com/office/drawing/2014/main" id="{18350A7C-8355-DF4A-AF43-591219F05A86}"/>
              </a:ext>
            </a:extLst>
          </p:cNvPr>
          <p:cNvSpPr>
            <a:spLocks noGrp="1"/>
          </p:cNvSpPr>
          <p:nvPr>
            <p:ph type="body" sz="quarter" idx="29" hasCustomPrompt="1"/>
          </p:nvPr>
        </p:nvSpPr>
        <p:spPr>
          <a:xfrm>
            <a:off x="2178385"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5" name="Text Placeholder 23">
            <a:extLst>
              <a:ext uri="{FF2B5EF4-FFF2-40B4-BE49-F238E27FC236}">
                <a16:creationId xmlns:a16="http://schemas.microsoft.com/office/drawing/2014/main" id="{AE4B05F3-8497-3D43-96E8-D07A2B7393D7}"/>
              </a:ext>
            </a:extLst>
          </p:cNvPr>
          <p:cNvSpPr>
            <a:spLocks noGrp="1"/>
          </p:cNvSpPr>
          <p:nvPr>
            <p:ph type="body" sz="quarter" idx="30" hasCustomPrompt="1"/>
          </p:nvPr>
        </p:nvSpPr>
        <p:spPr>
          <a:xfrm>
            <a:off x="2178385"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7" name="Text Placeholder 23">
            <a:extLst>
              <a:ext uri="{FF2B5EF4-FFF2-40B4-BE49-F238E27FC236}">
                <a16:creationId xmlns:a16="http://schemas.microsoft.com/office/drawing/2014/main" id="{7100E29B-D230-4647-961C-4E1440830A8E}"/>
              </a:ext>
            </a:extLst>
          </p:cNvPr>
          <p:cNvSpPr>
            <a:spLocks noGrp="1"/>
          </p:cNvSpPr>
          <p:nvPr>
            <p:ph type="body" sz="quarter" idx="31" hasCustomPrompt="1"/>
          </p:nvPr>
        </p:nvSpPr>
        <p:spPr>
          <a:xfrm>
            <a:off x="2178385"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9" name="Text Placeholder 23">
            <a:extLst>
              <a:ext uri="{FF2B5EF4-FFF2-40B4-BE49-F238E27FC236}">
                <a16:creationId xmlns:a16="http://schemas.microsoft.com/office/drawing/2014/main" id="{54C0E435-B93B-114C-9541-5A92F1BAD6BA}"/>
              </a:ext>
            </a:extLst>
          </p:cNvPr>
          <p:cNvSpPr>
            <a:spLocks noGrp="1"/>
          </p:cNvSpPr>
          <p:nvPr>
            <p:ph type="body" sz="quarter" idx="32" hasCustomPrompt="1"/>
          </p:nvPr>
        </p:nvSpPr>
        <p:spPr>
          <a:xfrm>
            <a:off x="2178385"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1" name="Text Placeholder 23">
            <a:extLst>
              <a:ext uri="{FF2B5EF4-FFF2-40B4-BE49-F238E27FC236}">
                <a16:creationId xmlns:a16="http://schemas.microsoft.com/office/drawing/2014/main" id="{B8EE626A-2ED5-A243-89D7-77635DA76AA1}"/>
              </a:ext>
            </a:extLst>
          </p:cNvPr>
          <p:cNvSpPr>
            <a:spLocks noGrp="1"/>
          </p:cNvSpPr>
          <p:nvPr>
            <p:ph type="body" sz="quarter" idx="33" hasCustomPrompt="1"/>
          </p:nvPr>
        </p:nvSpPr>
        <p:spPr>
          <a:xfrm>
            <a:off x="2178385"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3" name="Text Placeholder 23">
            <a:extLst>
              <a:ext uri="{FF2B5EF4-FFF2-40B4-BE49-F238E27FC236}">
                <a16:creationId xmlns:a16="http://schemas.microsoft.com/office/drawing/2014/main" id="{9A64948D-ACDA-F149-8BFB-AD7B98077211}"/>
              </a:ext>
            </a:extLst>
          </p:cNvPr>
          <p:cNvSpPr>
            <a:spLocks noGrp="1"/>
          </p:cNvSpPr>
          <p:nvPr>
            <p:ph type="body" sz="quarter" idx="34" hasCustomPrompt="1"/>
          </p:nvPr>
        </p:nvSpPr>
        <p:spPr>
          <a:xfrm>
            <a:off x="2178385"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5" name="Text Placeholder 23">
            <a:extLst>
              <a:ext uri="{FF2B5EF4-FFF2-40B4-BE49-F238E27FC236}">
                <a16:creationId xmlns:a16="http://schemas.microsoft.com/office/drawing/2014/main" id="{0D36EEE9-F20C-4344-9A0B-80EC991E5C8B}"/>
              </a:ext>
            </a:extLst>
          </p:cNvPr>
          <p:cNvSpPr>
            <a:spLocks noGrp="1"/>
          </p:cNvSpPr>
          <p:nvPr>
            <p:ph type="body" sz="quarter" idx="35" hasCustomPrompt="1"/>
          </p:nvPr>
        </p:nvSpPr>
        <p:spPr>
          <a:xfrm>
            <a:off x="2178385"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9" name="Text Placeholder 23">
            <a:extLst>
              <a:ext uri="{FF2B5EF4-FFF2-40B4-BE49-F238E27FC236}">
                <a16:creationId xmlns:a16="http://schemas.microsoft.com/office/drawing/2014/main" id="{3FBA9D55-2046-CB47-A761-EA4ADACF3CCD}"/>
              </a:ext>
            </a:extLst>
          </p:cNvPr>
          <p:cNvSpPr>
            <a:spLocks noGrp="1"/>
          </p:cNvSpPr>
          <p:nvPr>
            <p:ph type="body" sz="quarter" idx="36" hasCustomPrompt="1"/>
          </p:nvPr>
        </p:nvSpPr>
        <p:spPr>
          <a:xfrm>
            <a:off x="4561227"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0" name="Text Placeholder 23">
            <a:extLst>
              <a:ext uri="{FF2B5EF4-FFF2-40B4-BE49-F238E27FC236}">
                <a16:creationId xmlns:a16="http://schemas.microsoft.com/office/drawing/2014/main" id="{A083FBB9-6C33-AA48-88E1-112948B0CB09}"/>
              </a:ext>
            </a:extLst>
          </p:cNvPr>
          <p:cNvSpPr>
            <a:spLocks noGrp="1"/>
          </p:cNvSpPr>
          <p:nvPr>
            <p:ph type="body" sz="quarter" idx="37" hasCustomPrompt="1"/>
          </p:nvPr>
        </p:nvSpPr>
        <p:spPr>
          <a:xfrm>
            <a:off x="4561227"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1" name="Text Placeholder 23">
            <a:extLst>
              <a:ext uri="{FF2B5EF4-FFF2-40B4-BE49-F238E27FC236}">
                <a16:creationId xmlns:a16="http://schemas.microsoft.com/office/drawing/2014/main" id="{CE705401-5C8F-E245-BAF7-68D196B01264}"/>
              </a:ext>
            </a:extLst>
          </p:cNvPr>
          <p:cNvSpPr>
            <a:spLocks noGrp="1"/>
          </p:cNvSpPr>
          <p:nvPr>
            <p:ph type="body" sz="quarter" idx="38" hasCustomPrompt="1"/>
          </p:nvPr>
        </p:nvSpPr>
        <p:spPr>
          <a:xfrm>
            <a:off x="4561227"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2" name="Text Placeholder 23">
            <a:extLst>
              <a:ext uri="{FF2B5EF4-FFF2-40B4-BE49-F238E27FC236}">
                <a16:creationId xmlns:a16="http://schemas.microsoft.com/office/drawing/2014/main" id="{5B1503BC-F439-8441-A733-D52864368BF7}"/>
              </a:ext>
            </a:extLst>
          </p:cNvPr>
          <p:cNvSpPr>
            <a:spLocks noGrp="1"/>
          </p:cNvSpPr>
          <p:nvPr>
            <p:ph type="body" sz="quarter" idx="39" hasCustomPrompt="1"/>
          </p:nvPr>
        </p:nvSpPr>
        <p:spPr>
          <a:xfrm>
            <a:off x="4561227"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3" name="Text Placeholder 23">
            <a:extLst>
              <a:ext uri="{FF2B5EF4-FFF2-40B4-BE49-F238E27FC236}">
                <a16:creationId xmlns:a16="http://schemas.microsoft.com/office/drawing/2014/main" id="{AEA951E0-E75B-6141-BC64-40734740031B}"/>
              </a:ext>
            </a:extLst>
          </p:cNvPr>
          <p:cNvSpPr>
            <a:spLocks noGrp="1"/>
          </p:cNvSpPr>
          <p:nvPr>
            <p:ph type="body" sz="quarter" idx="40" hasCustomPrompt="1"/>
          </p:nvPr>
        </p:nvSpPr>
        <p:spPr>
          <a:xfrm>
            <a:off x="4561227"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4" name="Text Placeholder 23">
            <a:extLst>
              <a:ext uri="{FF2B5EF4-FFF2-40B4-BE49-F238E27FC236}">
                <a16:creationId xmlns:a16="http://schemas.microsoft.com/office/drawing/2014/main" id="{03DE2258-DD31-D741-AA96-3257C12D7E67}"/>
              </a:ext>
            </a:extLst>
          </p:cNvPr>
          <p:cNvSpPr>
            <a:spLocks noGrp="1"/>
          </p:cNvSpPr>
          <p:nvPr>
            <p:ph type="body" sz="quarter" idx="41" hasCustomPrompt="1"/>
          </p:nvPr>
        </p:nvSpPr>
        <p:spPr>
          <a:xfrm>
            <a:off x="4561227"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9" name="Text Placeholder 23">
            <a:extLst>
              <a:ext uri="{FF2B5EF4-FFF2-40B4-BE49-F238E27FC236}">
                <a16:creationId xmlns:a16="http://schemas.microsoft.com/office/drawing/2014/main" id="{4A471493-17D1-6947-8944-5CA8C2DF0751}"/>
              </a:ext>
            </a:extLst>
          </p:cNvPr>
          <p:cNvSpPr>
            <a:spLocks noGrp="1"/>
          </p:cNvSpPr>
          <p:nvPr>
            <p:ph type="body" sz="quarter" idx="42" hasCustomPrompt="1"/>
          </p:nvPr>
        </p:nvSpPr>
        <p:spPr>
          <a:xfrm>
            <a:off x="4561227"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0" name="Text Placeholder 23">
            <a:extLst>
              <a:ext uri="{FF2B5EF4-FFF2-40B4-BE49-F238E27FC236}">
                <a16:creationId xmlns:a16="http://schemas.microsoft.com/office/drawing/2014/main" id="{9910EC90-A7C0-1A4E-B007-ABD7DFCE3974}"/>
              </a:ext>
            </a:extLst>
          </p:cNvPr>
          <p:cNvSpPr>
            <a:spLocks noGrp="1"/>
          </p:cNvSpPr>
          <p:nvPr>
            <p:ph type="body" sz="quarter" idx="43" hasCustomPrompt="1"/>
          </p:nvPr>
        </p:nvSpPr>
        <p:spPr>
          <a:xfrm>
            <a:off x="4561227"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2" name="Text Placeholder 23">
            <a:extLst>
              <a:ext uri="{FF2B5EF4-FFF2-40B4-BE49-F238E27FC236}">
                <a16:creationId xmlns:a16="http://schemas.microsoft.com/office/drawing/2014/main" id="{76D92962-DEFD-5742-B4BF-457274C47121}"/>
              </a:ext>
            </a:extLst>
          </p:cNvPr>
          <p:cNvSpPr>
            <a:spLocks noGrp="1"/>
          </p:cNvSpPr>
          <p:nvPr>
            <p:ph type="body" sz="quarter" idx="44" hasCustomPrompt="1"/>
          </p:nvPr>
        </p:nvSpPr>
        <p:spPr>
          <a:xfrm>
            <a:off x="4561227"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3" name="Text Placeholder 23">
            <a:extLst>
              <a:ext uri="{FF2B5EF4-FFF2-40B4-BE49-F238E27FC236}">
                <a16:creationId xmlns:a16="http://schemas.microsoft.com/office/drawing/2014/main" id="{2892AD46-8C23-D648-8BA5-60A771F74900}"/>
              </a:ext>
            </a:extLst>
          </p:cNvPr>
          <p:cNvSpPr>
            <a:spLocks noGrp="1"/>
          </p:cNvSpPr>
          <p:nvPr>
            <p:ph type="body" sz="quarter" idx="45" hasCustomPrompt="1"/>
          </p:nvPr>
        </p:nvSpPr>
        <p:spPr>
          <a:xfrm>
            <a:off x="4561227"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4" name="Text Placeholder 23">
            <a:extLst>
              <a:ext uri="{FF2B5EF4-FFF2-40B4-BE49-F238E27FC236}">
                <a16:creationId xmlns:a16="http://schemas.microsoft.com/office/drawing/2014/main" id="{ABB9BD13-9880-CB48-84E1-20F35AF6298D}"/>
              </a:ext>
            </a:extLst>
          </p:cNvPr>
          <p:cNvSpPr>
            <a:spLocks noGrp="1"/>
          </p:cNvSpPr>
          <p:nvPr>
            <p:ph type="body" sz="quarter" idx="46" hasCustomPrompt="1"/>
          </p:nvPr>
        </p:nvSpPr>
        <p:spPr>
          <a:xfrm>
            <a:off x="4561227"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5" name="Text Placeholder 23">
            <a:extLst>
              <a:ext uri="{FF2B5EF4-FFF2-40B4-BE49-F238E27FC236}">
                <a16:creationId xmlns:a16="http://schemas.microsoft.com/office/drawing/2014/main" id="{BDBBC1F7-1527-4848-B5C1-8A60B1B435FF}"/>
              </a:ext>
            </a:extLst>
          </p:cNvPr>
          <p:cNvSpPr>
            <a:spLocks noGrp="1"/>
          </p:cNvSpPr>
          <p:nvPr>
            <p:ph type="body" sz="quarter" idx="47" hasCustomPrompt="1"/>
          </p:nvPr>
        </p:nvSpPr>
        <p:spPr>
          <a:xfrm>
            <a:off x="6944069"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6" name="Text Placeholder 23">
            <a:extLst>
              <a:ext uri="{FF2B5EF4-FFF2-40B4-BE49-F238E27FC236}">
                <a16:creationId xmlns:a16="http://schemas.microsoft.com/office/drawing/2014/main" id="{C691080E-43D9-964E-BA33-D2F81E51D959}"/>
              </a:ext>
            </a:extLst>
          </p:cNvPr>
          <p:cNvSpPr>
            <a:spLocks noGrp="1"/>
          </p:cNvSpPr>
          <p:nvPr>
            <p:ph type="body" sz="quarter" idx="48" hasCustomPrompt="1"/>
          </p:nvPr>
        </p:nvSpPr>
        <p:spPr>
          <a:xfrm>
            <a:off x="6944069"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7" name="Text Placeholder 23">
            <a:extLst>
              <a:ext uri="{FF2B5EF4-FFF2-40B4-BE49-F238E27FC236}">
                <a16:creationId xmlns:a16="http://schemas.microsoft.com/office/drawing/2014/main" id="{81FF5312-5DBF-484A-AEED-4309870E534C}"/>
              </a:ext>
            </a:extLst>
          </p:cNvPr>
          <p:cNvSpPr>
            <a:spLocks noGrp="1"/>
          </p:cNvSpPr>
          <p:nvPr>
            <p:ph type="body" sz="quarter" idx="49" hasCustomPrompt="1"/>
          </p:nvPr>
        </p:nvSpPr>
        <p:spPr>
          <a:xfrm>
            <a:off x="6944069"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8" name="Text Placeholder 23">
            <a:extLst>
              <a:ext uri="{FF2B5EF4-FFF2-40B4-BE49-F238E27FC236}">
                <a16:creationId xmlns:a16="http://schemas.microsoft.com/office/drawing/2014/main" id="{527CBBD8-6FC6-F740-842D-D3781A0697DF}"/>
              </a:ext>
            </a:extLst>
          </p:cNvPr>
          <p:cNvSpPr>
            <a:spLocks noGrp="1"/>
          </p:cNvSpPr>
          <p:nvPr>
            <p:ph type="body" sz="quarter" idx="51" hasCustomPrompt="1"/>
          </p:nvPr>
        </p:nvSpPr>
        <p:spPr>
          <a:xfrm>
            <a:off x="6944069"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9" name="Text Placeholder 23">
            <a:extLst>
              <a:ext uri="{FF2B5EF4-FFF2-40B4-BE49-F238E27FC236}">
                <a16:creationId xmlns:a16="http://schemas.microsoft.com/office/drawing/2014/main" id="{AAACED9F-D682-4B4A-8FB6-EEB433A653E5}"/>
              </a:ext>
            </a:extLst>
          </p:cNvPr>
          <p:cNvSpPr>
            <a:spLocks noGrp="1"/>
          </p:cNvSpPr>
          <p:nvPr>
            <p:ph type="body" sz="quarter" idx="52" hasCustomPrompt="1"/>
          </p:nvPr>
        </p:nvSpPr>
        <p:spPr>
          <a:xfrm>
            <a:off x="6944069"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0" name="Text Placeholder 23">
            <a:extLst>
              <a:ext uri="{FF2B5EF4-FFF2-40B4-BE49-F238E27FC236}">
                <a16:creationId xmlns:a16="http://schemas.microsoft.com/office/drawing/2014/main" id="{138DEFB0-651D-AA4C-B0D7-E45C530DB1C1}"/>
              </a:ext>
            </a:extLst>
          </p:cNvPr>
          <p:cNvSpPr>
            <a:spLocks noGrp="1"/>
          </p:cNvSpPr>
          <p:nvPr>
            <p:ph type="body" sz="quarter" idx="53" hasCustomPrompt="1"/>
          </p:nvPr>
        </p:nvSpPr>
        <p:spPr>
          <a:xfrm>
            <a:off x="6944069"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1" name="Text Placeholder 23">
            <a:extLst>
              <a:ext uri="{FF2B5EF4-FFF2-40B4-BE49-F238E27FC236}">
                <a16:creationId xmlns:a16="http://schemas.microsoft.com/office/drawing/2014/main" id="{8EDC4DE4-60DD-164C-8C9A-D44A7FA2DD1C}"/>
              </a:ext>
            </a:extLst>
          </p:cNvPr>
          <p:cNvSpPr>
            <a:spLocks noGrp="1"/>
          </p:cNvSpPr>
          <p:nvPr>
            <p:ph type="body" sz="quarter" idx="54" hasCustomPrompt="1"/>
          </p:nvPr>
        </p:nvSpPr>
        <p:spPr>
          <a:xfrm>
            <a:off x="6944069"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2" name="Text Placeholder 23">
            <a:extLst>
              <a:ext uri="{FF2B5EF4-FFF2-40B4-BE49-F238E27FC236}">
                <a16:creationId xmlns:a16="http://schemas.microsoft.com/office/drawing/2014/main" id="{AA9E0645-A158-0041-9A00-38311B2CD403}"/>
              </a:ext>
            </a:extLst>
          </p:cNvPr>
          <p:cNvSpPr>
            <a:spLocks noGrp="1"/>
          </p:cNvSpPr>
          <p:nvPr>
            <p:ph type="body" sz="quarter" idx="55" hasCustomPrompt="1"/>
          </p:nvPr>
        </p:nvSpPr>
        <p:spPr>
          <a:xfrm>
            <a:off x="6944069"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3" name="Text Placeholder 23">
            <a:extLst>
              <a:ext uri="{FF2B5EF4-FFF2-40B4-BE49-F238E27FC236}">
                <a16:creationId xmlns:a16="http://schemas.microsoft.com/office/drawing/2014/main" id="{FA184C7C-76C8-A547-A8BB-FB2E3F1C9F1B}"/>
              </a:ext>
            </a:extLst>
          </p:cNvPr>
          <p:cNvSpPr>
            <a:spLocks noGrp="1"/>
          </p:cNvSpPr>
          <p:nvPr>
            <p:ph type="body" sz="quarter" idx="56" hasCustomPrompt="1"/>
          </p:nvPr>
        </p:nvSpPr>
        <p:spPr>
          <a:xfrm>
            <a:off x="6944069"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4" name="Text Placeholder 23">
            <a:extLst>
              <a:ext uri="{FF2B5EF4-FFF2-40B4-BE49-F238E27FC236}">
                <a16:creationId xmlns:a16="http://schemas.microsoft.com/office/drawing/2014/main" id="{651EFA45-DB1B-C744-9BC3-9AE9C4AA06C5}"/>
              </a:ext>
            </a:extLst>
          </p:cNvPr>
          <p:cNvSpPr>
            <a:spLocks noGrp="1"/>
          </p:cNvSpPr>
          <p:nvPr>
            <p:ph type="body" sz="quarter" idx="57" hasCustomPrompt="1"/>
          </p:nvPr>
        </p:nvSpPr>
        <p:spPr>
          <a:xfrm>
            <a:off x="6944069"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5" name="Text Placeholder 23">
            <a:extLst>
              <a:ext uri="{FF2B5EF4-FFF2-40B4-BE49-F238E27FC236}">
                <a16:creationId xmlns:a16="http://schemas.microsoft.com/office/drawing/2014/main" id="{C611953E-2AB8-EB48-A829-C6E27F09541E}"/>
              </a:ext>
            </a:extLst>
          </p:cNvPr>
          <p:cNvSpPr>
            <a:spLocks noGrp="1"/>
          </p:cNvSpPr>
          <p:nvPr>
            <p:ph type="body" sz="quarter" idx="58" hasCustomPrompt="1"/>
          </p:nvPr>
        </p:nvSpPr>
        <p:spPr>
          <a:xfrm>
            <a:off x="9326911"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6" name="Text Placeholder 23">
            <a:extLst>
              <a:ext uri="{FF2B5EF4-FFF2-40B4-BE49-F238E27FC236}">
                <a16:creationId xmlns:a16="http://schemas.microsoft.com/office/drawing/2014/main" id="{530B4722-D9CC-0A42-9392-AC0902B4DB1E}"/>
              </a:ext>
            </a:extLst>
          </p:cNvPr>
          <p:cNvSpPr>
            <a:spLocks noGrp="1"/>
          </p:cNvSpPr>
          <p:nvPr>
            <p:ph type="body" sz="quarter" idx="59" hasCustomPrompt="1"/>
          </p:nvPr>
        </p:nvSpPr>
        <p:spPr>
          <a:xfrm>
            <a:off x="9326911"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7" name="Text Placeholder 23">
            <a:extLst>
              <a:ext uri="{FF2B5EF4-FFF2-40B4-BE49-F238E27FC236}">
                <a16:creationId xmlns:a16="http://schemas.microsoft.com/office/drawing/2014/main" id="{9B569306-F335-9249-9B68-7B1143A0F703}"/>
              </a:ext>
            </a:extLst>
          </p:cNvPr>
          <p:cNvSpPr>
            <a:spLocks noGrp="1"/>
          </p:cNvSpPr>
          <p:nvPr>
            <p:ph type="body" sz="quarter" idx="60" hasCustomPrompt="1"/>
          </p:nvPr>
        </p:nvSpPr>
        <p:spPr>
          <a:xfrm>
            <a:off x="9326911"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8" name="Text Placeholder 23">
            <a:extLst>
              <a:ext uri="{FF2B5EF4-FFF2-40B4-BE49-F238E27FC236}">
                <a16:creationId xmlns:a16="http://schemas.microsoft.com/office/drawing/2014/main" id="{2B87B192-F9CC-7F4A-B705-CED36C6A1C61}"/>
              </a:ext>
            </a:extLst>
          </p:cNvPr>
          <p:cNvSpPr>
            <a:spLocks noGrp="1"/>
          </p:cNvSpPr>
          <p:nvPr>
            <p:ph type="body" sz="quarter" idx="62" hasCustomPrompt="1"/>
          </p:nvPr>
        </p:nvSpPr>
        <p:spPr>
          <a:xfrm>
            <a:off x="9326911"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9" name="Text Placeholder 23">
            <a:extLst>
              <a:ext uri="{FF2B5EF4-FFF2-40B4-BE49-F238E27FC236}">
                <a16:creationId xmlns:a16="http://schemas.microsoft.com/office/drawing/2014/main" id="{DCDE8B2F-D444-1C4B-9D00-31211443E41E}"/>
              </a:ext>
            </a:extLst>
          </p:cNvPr>
          <p:cNvSpPr>
            <a:spLocks noGrp="1"/>
          </p:cNvSpPr>
          <p:nvPr>
            <p:ph type="body" sz="quarter" idx="63" hasCustomPrompt="1"/>
          </p:nvPr>
        </p:nvSpPr>
        <p:spPr>
          <a:xfrm>
            <a:off x="9326911"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0" name="Text Placeholder 23">
            <a:extLst>
              <a:ext uri="{FF2B5EF4-FFF2-40B4-BE49-F238E27FC236}">
                <a16:creationId xmlns:a16="http://schemas.microsoft.com/office/drawing/2014/main" id="{C0963877-CBE5-E746-956A-C2B899FC8852}"/>
              </a:ext>
            </a:extLst>
          </p:cNvPr>
          <p:cNvSpPr>
            <a:spLocks noGrp="1"/>
          </p:cNvSpPr>
          <p:nvPr>
            <p:ph type="body" sz="quarter" idx="64" hasCustomPrompt="1"/>
          </p:nvPr>
        </p:nvSpPr>
        <p:spPr>
          <a:xfrm>
            <a:off x="9326911"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1" name="Text Placeholder 23">
            <a:extLst>
              <a:ext uri="{FF2B5EF4-FFF2-40B4-BE49-F238E27FC236}">
                <a16:creationId xmlns:a16="http://schemas.microsoft.com/office/drawing/2014/main" id="{25ABBA16-80B4-CE40-BA9E-8810A19300C2}"/>
              </a:ext>
            </a:extLst>
          </p:cNvPr>
          <p:cNvSpPr>
            <a:spLocks noGrp="1"/>
          </p:cNvSpPr>
          <p:nvPr>
            <p:ph type="body" sz="quarter" idx="65" hasCustomPrompt="1"/>
          </p:nvPr>
        </p:nvSpPr>
        <p:spPr>
          <a:xfrm>
            <a:off x="9326911"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2" name="Text Placeholder 23">
            <a:extLst>
              <a:ext uri="{FF2B5EF4-FFF2-40B4-BE49-F238E27FC236}">
                <a16:creationId xmlns:a16="http://schemas.microsoft.com/office/drawing/2014/main" id="{349561CA-BB1C-AC45-A0B0-A74B364CFABB}"/>
              </a:ext>
            </a:extLst>
          </p:cNvPr>
          <p:cNvSpPr>
            <a:spLocks noGrp="1"/>
          </p:cNvSpPr>
          <p:nvPr>
            <p:ph type="body" sz="quarter" idx="66" hasCustomPrompt="1"/>
          </p:nvPr>
        </p:nvSpPr>
        <p:spPr>
          <a:xfrm>
            <a:off x="9326911"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3" name="Text Placeholder 23">
            <a:extLst>
              <a:ext uri="{FF2B5EF4-FFF2-40B4-BE49-F238E27FC236}">
                <a16:creationId xmlns:a16="http://schemas.microsoft.com/office/drawing/2014/main" id="{BC0AE23E-BC3D-C849-9941-3AB9F432DB33}"/>
              </a:ext>
            </a:extLst>
          </p:cNvPr>
          <p:cNvSpPr>
            <a:spLocks noGrp="1"/>
          </p:cNvSpPr>
          <p:nvPr>
            <p:ph type="body" sz="quarter" idx="67" hasCustomPrompt="1"/>
          </p:nvPr>
        </p:nvSpPr>
        <p:spPr>
          <a:xfrm>
            <a:off x="9326911"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4" name="Text Placeholder 23">
            <a:extLst>
              <a:ext uri="{FF2B5EF4-FFF2-40B4-BE49-F238E27FC236}">
                <a16:creationId xmlns:a16="http://schemas.microsoft.com/office/drawing/2014/main" id="{AF905284-2412-CF44-A75E-8EF4826D3D94}"/>
              </a:ext>
            </a:extLst>
          </p:cNvPr>
          <p:cNvSpPr>
            <a:spLocks noGrp="1"/>
          </p:cNvSpPr>
          <p:nvPr>
            <p:ph type="body" sz="quarter" idx="68" hasCustomPrompt="1"/>
          </p:nvPr>
        </p:nvSpPr>
        <p:spPr>
          <a:xfrm>
            <a:off x="9326911"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399194888"/>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5_Title Slide-PURPLE">
    <p:bg>
      <p:bgPr>
        <a:solidFill>
          <a:schemeClr val="accent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8856A81-7FB0-1F43-A99A-6F13867BFF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43"/>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3" y="2210076"/>
            <a:ext cx="5862221" cy="764312"/>
          </a:xfrm>
          <a:prstGeom prst="rect">
            <a:avLst/>
          </a:prstGeom>
        </p:spPr>
        <p:txBody>
          <a:bodyPr wrap="square" anchor="t" anchorCtr="0">
            <a:spAutoFit/>
          </a:bodyPr>
          <a:lstStyle>
            <a:lvl1pPr algn="ctr">
              <a:defRPr sz="2729" cap="all" baseline="0">
                <a:solidFill>
                  <a:schemeClr val="tx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2" y="3712023"/>
            <a:ext cx="5911156" cy="2566815"/>
          </a:xfrm>
          <a:prstGeom prst="rect">
            <a:avLst/>
          </a:prstGeom>
        </p:spPr>
        <p:txBody>
          <a:bodyPr>
            <a:normAutofit/>
          </a:bodyPr>
          <a:lstStyle>
            <a:lvl1pPr marL="0" indent="0" algn="ctr">
              <a:buNone/>
              <a:defRPr sz="819"/>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140536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0A4C6A-5424-4281-8144-ECFC100C95A7}" type="datetimeFigureOut">
              <a:rPr lang="en-GB" smtClean="0"/>
              <a:t>01/09/2021</a:t>
            </a:fld>
            <a:endParaRPr lang="en-GB"/>
          </a:p>
        </p:txBody>
      </p:sp>
      <p:sp>
        <p:nvSpPr>
          <p:cNvPr id="5" name="Footer Placeholder 4"/>
          <p:cNvSpPr>
            <a:spLocks noGrp="1"/>
          </p:cNvSpPr>
          <p:nvPr>
            <p:ph type="ftr" sz="quarter" idx="11"/>
          </p:nvPr>
        </p:nvSpPr>
        <p:spPr/>
        <p:txBody>
          <a:bodyPr/>
          <a:lstStyle/>
          <a:p>
            <a:pPr algn="l"/>
            <a:r>
              <a:rPr lang="en-GB">
                <a:solidFill>
                  <a:srgbClr val="3F4042"/>
                </a:solidFill>
              </a:rPr>
              <a:t>© Ordnance Survey |</a:t>
            </a:r>
          </a:p>
        </p:txBody>
      </p:sp>
      <p:sp>
        <p:nvSpPr>
          <p:cNvPr id="6" name="Slide Number Placeholder 5"/>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1862249438"/>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DA017A-7A5E-F640-959B-DF45A87C9E89}"/>
              </a:ext>
            </a:extLst>
          </p:cNvPr>
          <p:cNvSpPr>
            <a:spLocks noGrp="1"/>
          </p:cNvSpPr>
          <p:nvPr>
            <p:ph type="subTitle" idx="1" hasCustomPrompt="1"/>
          </p:nvPr>
        </p:nvSpPr>
        <p:spPr>
          <a:xfrm>
            <a:off x="838201" y="1247392"/>
            <a:ext cx="6977932" cy="656695"/>
          </a:xfrm>
        </p:spPr>
        <p:txBody>
          <a:bodyPr anchor="b" anchorCtr="0">
            <a:normAutofit/>
          </a:bodyPr>
          <a:lstStyle>
            <a:lvl1pPr marL="0" indent="0" algn="l">
              <a:buNone/>
              <a:defRPr sz="900" b="0" i="0" cap="all" spc="110" baseline="0">
                <a:solidFill>
                  <a:srgbClr val="443B90"/>
                </a:solidFill>
                <a:latin typeface="OS Gill"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BUSINESS FACING UNIT OR DEPARTMENT</a:t>
            </a:r>
          </a:p>
        </p:txBody>
      </p:sp>
      <p:sp>
        <p:nvSpPr>
          <p:cNvPr id="4" name="Text Placeholder 3">
            <a:extLst>
              <a:ext uri="{FF2B5EF4-FFF2-40B4-BE49-F238E27FC236}">
                <a16:creationId xmlns:a16="http://schemas.microsoft.com/office/drawing/2014/main" id="{D66B0394-8FF1-B046-900D-EBB395C6349E}"/>
              </a:ext>
            </a:extLst>
          </p:cNvPr>
          <p:cNvSpPr>
            <a:spLocks noGrp="1"/>
          </p:cNvSpPr>
          <p:nvPr>
            <p:ph type="body" sz="quarter" idx="10" hasCustomPrompt="1"/>
          </p:nvPr>
        </p:nvSpPr>
        <p:spPr>
          <a:xfrm>
            <a:off x="838199" y="2085975"/>
            <a:ext cx="6977933" cy="2560670"/>
          </a:xfrm>
        </p:spPr>
        <p:txBody>
          <a:bodyPr>
            <a:normAutofit/>
          </a:bodyPr>
          <a:lstStyle>
            <a:lvl1pPr marL="0" indent="0">
              <a:buNone/>
              <a:defRPr sz="5000" b="0" i="0">
                <a:solidFill>
                  <a:srgbClr val="443B90"/>
                </a:solidFill>
                <a:latin typeface="OS Gill" pitchFamily="2" charset="77"/>
              </a:defRPr>
            </a:lvl1pPr>
          </a:lstStyle>
          <a:p>
            <a:pPr lvl="0"/>
            <a:r>
              <a:rPr lang="en-US"/>
              <a:t>Title goes here</a:t>
            </a:r>
          </a:p>
        </p:txBody>
      </p:sp>
      <p:sp>
        <p:nvSpPr>
          <p:cNvPr id="8" name="Text Placeholder 7">
            <a:extLst>
              <a:ext uri="{FF2B5EF4-FFF2-40B4-BE49-F238E27FC236}">
                <a16:creationId xmlns:a16="http://schemas.microsoft.com/office/drawing/2014/main" id="{F1FE16E0-A9C8-6F4B-9E6B-BAE52095A18C}"/>
              </a:ext>
            </a:extLst>
          </p:cNvPr>
          <p:cNvSpPr>
            <a:spLocks noGrp="1"/>
          </p:cNvSpPr>
          <p:nvPr>
            <p:ph type="body" sz="quarter" idx="12" hasCustomPrompt="1"/>
          </p:nvPr>
        </p:nvSpPr>
        <p:spPr>
          <a:xfrm>
            <a:off x="838199" y="4833256"/>
            <a:ext cx="6977934" cy="703477"/>
          </a:xfrm>
        </p:spPr>
        <p:txBody>
          <a:bodyPr/>
          <a:lstStyle>
            <a:lvl1pPr marL="0" indent="0">
              <a:buNone/>
              <a:defRPr>
                <a:solidFill>
                  <a:srgbClr val="443B90"/>
                </a:solidFill>
              </a:defRPr>
            </a:lvl1pPr>
          </a:lstStyle>
          <a:p>
            <a:pPr lvl="0"/>
            <a:r>
              <a:rPr lang="en-US"/>
              <a:t>Name of presenter</a:t>
            </a:r>
            <a:endParaRPr lang="en-GB"/>
          </a:p>
        </p:txBody>
      </p:sp>
      <p:pic>
        <p:nvPicPr>
          <p:cNvPr id="10" name="Picture 9">
            <a:extLst>
              <a:ext uri="{FF2B5EF4-FFF2-40B4-BE49-F238E27FC236}">
                <a16:creationId xmlns:a16="http://schemas.microsoft.com/office/drawing/2014/main" id="{3374A4D3-DC69-B14B-85EB-3AC7A1841D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8603" y="5916537"/>
            <a:ext cx="1368878" cy="342219"/>
          </a:xfrm>
          <a:prstGeom prst="rect">
            <a:avLst/>
          </a:prstGeom>
        </p:spPr>
      </p:pic>
      <p:sp>
        <p:nvSpPr>
          <p:cNvPr id="14" name="Rectangle 13">
            <a:extLst>
              <a:ext uri="{FF2B5EF4-FFF2-40B4-BE49-F238E27FC236}">
                <a16:creationId xmlns:a16="http://schemas.microsoft.com/office/drawing/2014/main" id="{F5A9D14A-3ADE-4D49-A63A-61C853A1D2E2}"/>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spTree>
    <p:extLst>
      <p:ext uri="{BB962C8B-B14F-4D97-AF65-F5344CB8AC3E}">
        <p14:creationId xmlns:p14="http://schemas.microsoft.com/office/powerpoint/2010/main" val="58862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DA017A-7A5E-F640-959B-DF45A87C9E89}"/>
              </a:ext>
            </a:extLst>
          </p:cNvPr>
          <p:cNvSpPr>
            <a:spLocks noGrp="1"/>
          </p:cNvSpPr>
          <p:nvPr>
            <p:ph type="subTitle" idx="1" hasCustomPrompt="1"/>
          </p:nvPr>
        </p:nvSpPr>
        <p:spPr>
          <a:xfrm>
            <a:off x="838201" y="1247392"/>
            <a:ext cx="6977932" cy="656695"/>
          </a:xfrm>
        </p:spPr>
        <p:txBody>
          <a:bodyPr anchor="b" anchorCtr="0">
            <a:normAutofit/>
          </a:bodyPr>
          <a:lstStyle>
            <a:lvl1pPr marL="0" indent="0" algn="l">
              <a:buNone/>
              <a:defRPr sz="900" b="0" i="0" cap="all" spc="110" baseline="0">
                <a:solidFill>
                  <a:srgbClr val="443B90"/>
                </a:solidFill>
                <a:latin typeface="OS Gill"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BUSINESS FACING UNIT OR DEPARTMENT</a:t>
            </a:r>
          </a:p>
        </p:txBody>
      </p:sp>
      <p:sp>
        <p:nvSpPr>
          <p:cNvPr id="4" name="Text Placeholder 3">
            <a:extLst>
              <a:ext uri="{FF2B5EF4-FFF2-40B4-BE49-F238E27FC236}">
                <a16:creationId xmlns:a16="http://schemas.microsoft.com/office/drawing/2014/main" id="{D66B0394-8FF1-B046-900D-EBB395C6349E}"/>
              </a:ext>
            </a:extLst>
          </p:cNvPr>
          <p:cNvSpPr>
            <a:spLocks noGrp="1"/>
          </p:cNvSpPr>
          <p:nvPr>
            <p:ph type="body" sz="quarter" idx="10" hasCustomPrompt="1"/>
          </p:nvPr>
        </p:nvSpPr>
        <p:spPr>
          <a:xfrm>
            <a:off x="838199" y="2085975"/>
            <a:ext cx="6977933" cy="2560670"/>
          </a:xfrm>
        </p:spPr>
        <p:txBody>
          <a:bodyPr>
            <a:normAutofit/>
          </a:bodyPr>
          <a:lstStyle>
            <a:lvl1pPr marL="0" indent="0">
              <a:buNone/>
              <a:defRPr sz="5000" b="0" i="0">
                <a:solidFill>
                  <a:srgbClr val="443B90"/>
                </a:solidFill>
                <a:latin typeface="OS Gill" pitchFamily="2" charset="77"/>
              </a:defRPr>
            </a:lvl1pPr>
          </a:lstStyle>
          <a:p>
            <a:pPr lvl="0"/>
            <a:r>
              <a:rPr lang="en-US"/>
              <a:t>Title goes here</a:t>
            </a:r>
          </a:p>
        </p:txBody>
      </p:sp>
      <p:sp>
        <p:nvSpPr>
          <p:cNvPr id="8" name="Text Placeholder 7">
            <a:extLst>
              <a:ext uri="{FF2B5EF4-FFF2-40B4-BE49-F238E27FC236}">
                <a16:creationId xmlns:a16="http://schemas.microsoft.com/office/drawing/2014/main" id="{F1FE16E0-A9C8-6F4B-9E6B-BAE52095A18C}"/>
              </a:ext>
            </a:extLst>
          </p:cNvPr>
          <p:cNvSpPr>
            <a:spLocks noGrp="1"/>
          </p:cNvSpPr>
          <p:nvPr>
            <p:ph type="body" sz="quarter" idx="12" hasCustomPrompt="1"/>
          </p:nvPr>
        </p:nvSpPr>
        <p:spPr>
          <a:xfrm>
            <a:off x="838199" y="4833256"/>
            <a:ext cx="6977934" cy="703477"/>
          </a:xfrm>
        </p:spPr>
        <p:txBody>
          <a:bodyPr/>
          <a:lstStyle>
            <a:lvl1pPr marL="0" indent="0">
              <a:buNone/>
              <a:defRPr>
                <a:solidFill>
                  <a:srgbClr val="443B90"/>
                </a:solidFill>
              </a:defRPr>
            </a:lvl1pPr>
          </a:lstStyle>
          <a:p>
            <a:pPr lvl="0"/>
            <a:r>
              <a:rPr lang="en-US"/>
              <a:t>Name of presenter</a:t>
            </a:r>
            <a:endParaRPr lang="en-GB"/>
          </a:p>
        </p:txBody>
      </p:sp>
      <p:pic>
        <p:nvPicPr>
          <p:cNvPr id="10" name="Picture 9">
            <a:extLst>
              <a:ext uri="{FF2B5EF4-FFF2-40B4-BE49-F238E27FC236}">
                <a16:creationId xmlns:a16="http://schemas.microsoft.com/office/drawing/2014/main" id="{3374A4D3-DC69-B14B-85EB-3AC7A1841D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8603" y="5916537"/>
            <a:ext cx="1368878" cy="342219"/>
          </a:xfrm>
          <a:prstGeom prst="rect">
            <a:avLst/>
          </a:prstGeom>
        </p:spPr>
      </p:pic>
      <p:sp>
        <p:nvSpPr>
          <p:cNvPr id="14" name="Rectangle 13">
            <a:extLst>
              <a:ext uri="{FF2B5EF4-FFF2-40B4-BE49-F238E27FC236}">
                <a16:creationId xmlns:a16="http://schemas.microsoft.com/office/drawing/2014/main" id="{F5A9D14A-3ADE-4D49-A63A-61C853A1D2E2}"/>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pic>
        <p:nvPicPr>
          <p:cNvPr id="5" name="Picture 4">
            <a:extLst>
              <a:ext uri="{FF2B5EF4-FFF2-40B4-BE49-F238E27FC236}">
                <a16:creationId xmlns:a16="http://schemas.microsoft.com/office/drawing/2014/main" id="{C3242331-686A-6247-971D-A9A71DD66228}"/>
              </a:ext>
            </a:extLst>
          </p:cNvPr>
          <p:cNvPicPr>
            <a:picLocks noChangeAspect="1"/>
          </p:cNvPicPr>
          <p:nvPr userDrawn="1"/>
        </p:nvPicPr>
        <p:blipFill rotWithShape="1">
          <a:blip r:embed="rId4"/>
          <a:srcRect r="23906"/>
          <a:stretch/>
        </p:blipFill>
        <p:spPr>
          <a:xfrm>
            <a:off x="4327165" y="0"/>
            <a:ext cx="7864835" cy="2747574"/>
          </a:xfrm>
          <a:prstGeom prst="rect">
            <a:avLst/>
          </a:prstGeom>
        </p:spPr>
      </p:pic>
    </p:spTree>
    <p:extLst>
      <p:ext uri="{BB962C8B-B14F-4D97-AF65-F5344CB8AC3E}">
        <p14:creationId xmlns:p14="http://schemas.microsoft.com/office/powerpoint/2010/main" val="168083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2DCAD5-F9B4-0D45-A522-BE9172C4F748}"/>
              </a:ext>
            </a:extLst>
          </p:cNvPr>
          <p:cNvSpPr>
            <a:spLocks noGrp="1"/>
          </p:cNvSpPr>
          <p:nvPr>
            <p:ph type="ftr" sz="quarter" idx="10"/>
          </p:nvPr>
        </p:nvSpPr>
        <p:spPr/>
        <p:txBody>
          <a:bodyPr/>
          <a:lstStyle>
            <a:lvl1pPr>
              <a:defRPr>
                <a:solidFill>
                  <a:schemeClr val="bg1"/>
                </a:solidFill>
              </a:defRPr>
            </a:lvl1pPr>
          </a:lstStyle>
          <a:p>
            <a:pPr algn="l"/>
            <a:r>
              <a:rPr lang="en-GB"/>
              <a:t>© Ordnance Survey |</a:t>
            </a:r>
          </a:p>
        </p:txBody>
      </p:sp>
      <p:sp>
        <p:nvSpPr>
          <p:cNvPr id="4" name="Subtitle 2">
            <a:extLst>
              <a:ext uri="{FF2B5EF4-FFF2-40B4-BE49-F238E27FC236}">
                <a16:creationId xmlns:a16="http://schemas.microsoft.com/office/drawing/2014/main" id="{39DA7E44-4E49-2D48-8093-A3FC5C4A22B3}"/>
              </a:ext>
            </a:extLst>
          </p:cNvPr>
          <p:cNvSpPr>
            <a:spLocks noGrp="1"/>
          </p:cNvSpPr>
          <p:nvPr>
            <p:ph type="subTitle" idx="1" hasCustomPrompt="1"/>
          </p:nvPr>
        </p:nvSpPr>
        <p:spPr>
          <a:xfrm>
            <a:off x="838201" y="1247392"/>
            <a:ext cx="6977932" cy="656695"/>
          </a:xfrm>
        </p:spPr>
        <p:txBody>
          <a:bodyPr anchor="b" anchorCtr="0">
            <a:normAutofit/>
          </a:bodyPr>
          <a:lstStyle>
            <a:lvl1pPr marL="0" indent="0" algn="l">
              <a:buNone/>
              <a:defRPr sz="900" b="0" i="0" cap="all" spc="110" baseline="0">
                <a:solidFill>
                  <a:schemeClr val="bg1"/>
                </a:solidFill>
                <a:latin typeface="OS Gill"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BUSINESS FACING UNIT OR DEPARTMENT</a:t>
            </a:r>
          </a:p>
        </p:txBody>
      </p:sp>
      <p:sp>
        <p:nvSpPr>
          <p:cNvPr id="5" name="Text Placeholder 3">
            <a:extLst>
              <a:ext uri="{FF2B5EF4-FFF2-40B4-BE49-F238E27FC236}">
                <a16:creationId xmlns:a16="http://schemas.microsoft.com/office/drawing/2014/main" id="{F7C5BBF4-EBE3-364B-A4F8-69ACF115FEEA}"/>
              </a:ext>
            </a:extLst>
          </p:cNvPr>
          <p:cNvSpPr>
            <a:spLocks noGrp="1"/>
          </p:cNvSpPr>
          <p:nvPr>
            <p:ph type="body" sz="quarter" idx="11" hasCustomPrompt="1"/>
          </p:nvPr>
        </p:nvSpPr>
        <p:spPr>
          <a:xfrm>
            <a:off x="838199" y="2085975"/>
            <a:ext cx="6977933" cy="2560670"/>
          </a:xfrm>
        </p:spPr>
        <p:txBody>
          <a:bodyPr>
            <a:normAutofit/>
          </a:bodyPr>
          <a:lstStyle>
            <a:lvl1pPr marL="0" indent="0">
              <a:buNone/>
              <a:defRPr sz="5000" b="0" i="0">
                <a:solidFill>
                  <a:schemeClr val="bg1"/>
                </a:solidFill>
                <a:latin typeface="OS Gill" pitchFamily="2" charset="77"/>
              </a:defRPr>
            </a:lvl1pPr>
          </a:lstStyle>
          <a:p>
            <a:pPr lvl="0"/>
            <a:r>
              <a:rPr lang="en-US"/>
              <a:t>Title goes here</a:t>
            </a:r>
          </a:p>
        </p:txBody>
      </p:sp>
      <p:sp>
        <p:nvSpPr>
          <p:cNvPr id="6" name="Text Placeholder 7">
            <a:extLst>
              <a:ext uri="{FF2B5EF4-FFF2-40B4-BE49-F238E27FC236}">
                <a16:creationId xmlns:a16="http://schemas.microsoft.com/office/drawing/2014/main" id="{BBBA7C81-16C3-BC4F-89B5-A721D7F62D70}"/>
              </a:ext>
            </a:extLst>
          </p:cNvPr>
          <p:cNvSpPr>
            <a:spLocks noGrp="1"/>
          </p:cNvSpPr>
          <p:nvPr>
            <p:ph type="body" sz="quarter" idx="12" hasCustomPrompt="1"/>
          </p:nvPr>
        </p:nvSpPr>
        <p:spPr>
          <a:xfrm>
            <a:off x="838199" y="4833256"/>
            <a:ext cx="6977934" cy="703477"/>
          </a:xfrm>
        </p:spPr>
        <p:txBody>
          <a:bodyPr/>
          <a:lstStyle>
            <a:lvl1pPr marL="0" indent="0">
              <a:buNone/>
              <a:defRPr>
                <a:solidFill>
                  <a:schemeClr val="bg1"/>
                </a:solidFill>
              </a:defRPr>
            </a:lvl1pPr>
          </a:lstStyle>
          <a:p>
            <a:pPr lvl="0"/>
            <a:r>
              <a:rPr lang="en-US"/>
              <a:t>Name of presenter</a:t>
            </a:r>
            <a:endParaRPr lang="en-GB"/>
          </a:p>
        </p:txBody>
      </p:sp>
      <p:pic>
        <p:nvPicPr>
          <p:cNvPr id="7" name="Picture 6">
            <a:extLst>
              <a:ext uri="{FF2B5EF4-FFF2-40B4-BE49-F238E27FC236}">
                <a16:creationId xmlns:a16="http://schemas.microsoft.com/office/drawing/2014/main" id="{7EBFB14F-635C-4949-92E7-5B85324D8A4A}"/>
              </a:ext>
            </a:extLst>
          </p:cNvPr>
          <p:cNvPicPr>
            <a:picLocks noChangeAspect="1"/>
          </p:cNvPicPr>
          <p:nvPr userDrawn="1"/>
        </p:nvPicPr>
        <p:blipFill>
          <a:blip r:embed="rId2"/>
          <a:stretch>
            <a:fillRect/>
          </a:stretch>
        </p:blipFill>
        <p:spPr>
          <a:xfrm>
            <a:off x="10148603" y="5916536"/>
            <a:ext cx="1368878" cy="342219"/>
          </a:xfrm>
          <a:prstGeom prst="rect">
            <a:avLst/>
          </a:prstGeom>
        </p:spPr>
      </p:pic>
      <p:sp>
        <p:nvSpPr>
          <p:cNvPr id="11" name="Rectangle 10">
            <a:extLst>
              <a:ext uri="{FF2B5EF4-FFF2-40B4-BE49-F238E27FC236}">
                <a16:creationId xmlns:a16="http://schemas.microsoft.com/office/drawing/2014/main" id="{3C6A1B0C-C83D-8F48-811D-3A2A5E12431A}"/>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pic>
        <p:nvPicPr>
          <p:cNvPr id="8" name="Picture 7">
            <a:extLst>
              <a:ext uri="{FF2B5EF4-FFF2-40B4-BE49-F238E27FC236}">
                <a16:creationId xmlns:a16="http://schemas.microsoft.com/office/drawing/2014/main" id="{D44DACAD-5C67-8245-AA93-F43E03A85E91}"/>
              </a:ext>
            </a:extLst>
          </p:cNvPr>
          <p:cNvPicPr>
            <a:picLocks noChangeAspect="1"/>
          </p:cNvPicPr>
          <p:nvPr userDrawn="1"/>
        </p:nvPicPr>
        <p:blipFill rotWithShape="1">
          <a:blip r:embed="rId3"/>
          <a:srcRect r="23906"/>
          <a:stretch/>
        </p:blipFill>
        <p:spPr>
          <a:xfrm>
            <a:off x="4327165" y="0"/>
            <a:ext cx="7864835" cy="2747574"/>
          </a:xfrm>
          <a:prstGeom prst="rect">
            <a:avLst/>
          </a:prstGeom>
        </p:spPr>
      </p:pic>
    </p:spTree>
    <p:extLst>
      <p:ext uri="{BB962C8B-B14F-4D97-AF65-F5344CB8AC3E}">
        <p14:creationId xmlns:p14="http://schemas.microsoft.com/office/powerpoint/2010/main" val="104633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47E9-0DDE-A64B-BFB7-7AAB75691137}"/>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Title goes here</a:t>
            </a:r>
          </a:p>
        </p:txBody>
      </p:sp>
      <p:sp>
        <p:nvSpPr>
          <p:cNvPr id="3" name="Content Placeholder 2">
            <a:extLst>
              <a:ext uri="{FF2B5EF4-FFF2-40B4-BE49-F238E27FC236}">
                <a16:creationId xmlns:a16="http://schemas.microsoft.com/office/drawing/2014/main" id="{59174770-EEAD-8544-A437-F316A2705CEC}"/>
              </a:ext>
            </a:extLst>
          </p:cNvPr>
          <p:cNvSpPr>
            <a:spLocks noGrp="1"/>
          </p:cNvSpPr>
          <p:nvPr>
            <p:ph idx="1"/>
          </p:nvPr>
        </p:nvSpPr>
        <p:spPr>
          <a:xfrm>
            <a:off x="838200" y="2124891"/>
            <a:ext cx="10715045" cy="4052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40BA559-AC76-454F-9A9B-FB872C26D046}"/>
              </a:ext>
            </a:extLst>
          </p:cNvPr>
          <p:cNvSpPr>
            <a:spLocks noGrp="1"/>
          </p:cNvSpPr>
          <p:nvPr>
            <p:ph type="ftr" sz="quarter" idx="10"/>
          </p:nvPr>
        </p:nvSpPr>
        <p:spPr/>
        <p:txBody>
          <a:bodyPr/>
          <a:lstStyle/>
          <a:p>
            <a:pPr algn="l"/>
            <a:r>
              <a:rPr lang="en-GB">
                <a:solidFill>
                  <a:srgbClr val="3F4042"/>
                </a:solidFill>
              </a:rPr>
              <a:t>© Ordnance Survey |</a:t>
            </a:r>
          </a:p>
        </p:txBody>
      </p:sp>
    </p:spTree>
    <p:extLst>
      <p:ext uri="{BB962C8B-B14F-4D97-AF65-F5344CB8AC3E}">
        <p14:creationId xmlns:p14="http://schemas.microsoft.com/office/powerpoint/2010/main" val="317197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47E9-0DDE-A64B-BFB7-7AAB75691137}"/>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Title goes here</a:t>
            </a:r>
          </a:p>
        </p:txBody>
      </p:sp>
      <p:sp>
        <p:nvSpPr>
          <p:cNvPr id="4" name="Footer Placeholder 3">
            <a:extLst>
              <a:ext uri="{FF2B5EF4-FFF2-40B4-BE49-F238E27FC236}">
                <a16:creationId xmlns:a16="http://schemas.microsoft.com/office/drawing/2014/main" id="{A40BA559-AC76-454F-9A9B-FB872C26D046}"/>
              </a:ext>
            </a:extLst>
          </p:cNvPr>
          <p:cNvSpPr>
            <a:spLocks noGrp="1"/>
          </p:cNvSpPr>
          <p:nvPr>
            <p:ph type="ftr" sz="quarter" idx="10"/>
          </p:nvPr>
        </p:nvSpPr>
        <p:spPr/>
        <p:txBody>
          <a:bodyPr/>
          <a:lstStyle/>
          <a:p>
            <a:pPr algn="l"/>
            <a:r>
              <a:rPr lang="en-GB">
                <a:solidFill>
                  <a:srgbClr val="3F4042"/>
                </a:solidFill>
              </a:rPr>
              <a:t>© Ordnance Survey |</a:t>
            </a:r>
          </a:p>
        </p:txBody>
      </p:sp>
      <p:sp>
        <p:nvSpPr>
          <p:cNvPr id="6" name="Text Placeholder 5">
            <a:extLst>
              <a:ext uri="{FF2B5EF4-FFF2-40B4-BE49-F238E27FC236}">
                <a16:creationId xmlns:a16="http://schemas.microsoft.com/office/drawing/2014/main" id="{1532FB4A-9EE8-1C4C-B0A9-DFBFDE456F4C}"/>
              </a:ext>
            </a:extLst>
          </p:cNvPr>
          <p:cNvSpPr>
            <a:spLocks noGrp="1"/>
          </p:cNvSpPr>
          <p:nvPr>
            <p:ph type="body" sz="quarter" idx="11"/>
          </p:nvPr>
        </p:nvSpPr>
        <p:spPr>
          <a:xfrm>
            <a:off x="838800" y="2124000"/>
            <a:ext cx="10713600" cy="4053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0422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7EFAAD-945C-A642-9501-44840277196A}"/>
              </a:ext>
            </a:extLst>
          </p:cNvPr>
          <p:cNvSpPr/>
          <p:nvPr/>
        </p:nvSpPr>
        <p:spPr>
          <a:xfrm>
            <a:off x="0" y="0"/>
            <a:ext cx="12192000" cy="6089649"/>
          </a:xfrm>
          <a:prstGeom prst="rect">
            <a:avLst/>
          </a:prstGeom>
          <a:solidFill>
            <a:srgbClr val="44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55EE2-0C14-D545-8F47-285AE486677D}"/>
              </a:ext>
            </a:extLst>
          </p:cNvPr>
          <p:cNvSpPr>
            <a:spLocks noGrp="1"/>
          </p:cNvSpPr>
          <p:nvPr>
            <p:ph type="title" hasCustomPrompt="1"/>
          </p:nvPr>
        </p:nvSpPr>
        <p:spPr>
          <a:xfrm>
            <a:off x="831850" y="1303867"/>
            <a:ext cx="9831857" cy="2726266"/>
          </a:xfrm>
          <a:prstGeom prst="rect">
            <a:avLst/>
          </a:prstGeom>
        </p:spPr>
        <p:txBody>
          <a:bodyPr anchor="b">
            <a:normAutofit/>
          </a:bodyPr>
          <a:lstStyle>
            <a:lvl1pPr>
              <a:defRPr sz="5000">
                <a:solidFill>
                  <a:schemeClr val="bg1"/>
                </a:solidFill>
              </a:defRPr>
            </a:lvl1pPr>
          </a:lstStyle>
          <a:p>
            <a:r>
              <a:rPr lang="en-US"/>
              <a:t>Section name or number</a:t>
            </a:r>
          </a:p>
        </p:txBody>
      </p:sp>
      <p:sp>
        <p:nvSpPr>
          <p:cNvPr id="3" name="Text Placeholder 2">
            <a:extLst>
              <a:ext uri="{FF2B5EF4-FFF2-40B4-BE49-F238E27FC236}">
                <a16:creationId xmlns:a16="http://schemas.microsoft.com/office/drawing/2014/main" id="{730DA845-75FB-F64C-A8AA-B776E19636B3}"/>
              </a:ext>
            </a:extLst>
          </p:cNvPr>
          <p:cNvSpPr>
            <a:spLocks noGrp="1"/>
          </p:cNvSpPr>
          <p:nvPr>
            <p:ph type="body" idx="1" hasCustomPrompt="1"/>
          </p:nvPr>
        </p:nvSpPr>
        <p:spPr>
          <a:xfrm>
            <a:off x="831851" y="4318001"/>
            <a:ext cx="7485214" cy="1532466"/>
          </a:xfrm>
        </p:spPr>
        <p:txBody>
          <a:bodyPr>
            <a:normAutofit/>
          </a:bodyPr>
          <a:lstStyle>
            <a:lvl1pPr marL="0" indent="0">
              <a:buNone/>
              <a:defRPr sz="2000" b="0" i="0">
                <a:solidFill>
                  <a:schemeClr val="bg1"/>
                </a:solidFill>
                <a:latin typeface="Source Sans Pro Light" panose="020B0403030403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Descriptive text can go here if needed.</a:t>
            </a:r>
          </a:p>
        </p:txBody>
      </p:sp>
      <p:sp>
        <p:nvSpPr>
          <p:cNvPr id="4" name="Footer Placeholder 3">
            <a:extLst>
              <a:ext uri="{FF2B5EF4-FFF2-40B4-BE49-F238E27FC236}">
                <a16:creationId xmlns:a16="http://schemas.microsoft.com/office/drawing/2014/main" id="{A20B8FEB-713C-F34F-89B1-1956BE148D7F}"/>
              </a:ext>
            </a:extLst>
          </p:cNvPr>
          <p:cNvSpPr>
            <a:spLocks noGrp="1"/>
          </p:cNvSpPr>
          <p:nvPr>
            <p:ph type="ftr" sz="quarter" idx="10"/>
          </p:nvPr>
        </p:nvSpPr>
        <p:spPr/>
        <p:txBody>
          <a:bodyPr/>
          <a:lstStyle/>
          <a:p>
            <a:pPr algn="l"/>
            <a:r>
              <a:rPr lang="en-GB">
                <a:solidFill>
                  <a:srgbClr val="3F4042"/>
                </a:solidFill>
              </a:rPr>
              <a:t>© Ordnance Survey |</a:t>
            </a:r>
          </a:p>
        </p:txBody>
      </p:sp>
      <p:sp>
        <p:nvSpPr>
          <p:cNvPr id="8" name="Rectangle 7">
            <a:extLst>
              <a:ext uri="{FF2B5EF4-FFF2-40B4-BE49-F238E27FC236}">
                <a16:creationId xmlns:a16="http://schemas.microsoft.com/office/drawing/2014/main" id="{CE968164-303E-3B4B-AEBA-44B32EF8BD09}"/>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spTree>
    <p:extLst>
      <p:ext uri="{BB962C8B-B14F-4D97-AF65-F5344CB8AC3E}">
        <p14:creationId xmlns:p14="http://schemas.microsoft.com/office/powerpoint/2010/main" val="254876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C78E80-C4C7-8842-AC1A-ED64A7787BC4}"/>
              </a:ext>
            </a:extLst>
          </p:cNvPr>
          <p:cNvSpPr>
            <a:spLocks noGrp="1"/>
          </p:cNvSpPr>
          <p:nvPr>
            <p:ph sz="quarter" idx="10"/>
          </p:nvPr>
        </p:nvSpPr>
        <p:spPr>
          <a:xfrm>
            <a:off x="838198" y="2165440"/>
            <a:ext cx="5220000" cy="403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8ECDF934-89E6-1E49-900A-726B16ECDD07}"/>
              </a:ext>
            </a:extLst>
          </p:cNvPr>
          <p:cNvSpPr>
            <a:spLocks noGrp="1"/>
          </p:cNvSpPr>
          <p:nvPr>
            <p:ph sz="quarter" idx="11"/>
          </p:nvPr>
        </p:nvSpPr>
        <p:spPr>
          <a:xfrm>
            <a:off x="6333245" y="2165440"/>
            <a:ext cx="5220000" cy="403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346A12EA-294A-5D4A-923E-0C9B024D5C12}"/>
              </a:ext>
            </a:extLst>
          </p:cNvPr>
          <p:cNvSpPr>
            <a:spLocks noGrp="1"/>
          </p:cNvSpPr>
          <p:nvPr>
            <p:ph type="ftr" sz="quarter" idx="12"/>
          </p:nvPr>
        </p:nvSpPr>
        <p:spPr/>
        <p:txBody>
          <a:bodyPr/>
          <a:lstStyle/>
          <a:p>
            <a:pPr algn="l"/>
            <a:r>
              <a:rPr lang="en-GB">
                <a:solidFill>
                  <a:srgbClr val="3F4042"/>
                </a:solidFill>
              </a:rPr>
              <a:t>© Ordnance Survey |</a:t>
            </a:r>
          </a:p>
        </p:txBody>
      </p:sp>
      <p:sp>
        <p:nvSpPr>
          <p:cNvPr id="8" name="Title 1">
            <a:extLst>
              <a:ext uri="{FF2B5EF4-FFF2-40B4-BE49-F238E27FC236}">
                <a16:creationId xmlns:a16="http://schemas.microsoft.com/office/drawing/2014/main" id="{80DFC9E0-9A43-104B-9B62-3761863D053C}"/>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Title goes here</a:t>
            </a:r>
          </a:p>
        </p:txBody>
      </p:sp>
    </p:spTree>
    <p:extLst>
      <p:ext uri="{BB962C8B-B14F-4D97-AF65-F5344CB8AC3E}">
        <p14:creationId xmlns:p14="http://schemas.microsoft.com/office/powerpoint/2010/main" val="3974540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hen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9F8C8-83AD-0D43-BA5E-78D22A14188F}"/>
              </a:ext>
            </a:extLst>
          </p:cNvPr>
          <p:cNvSpPr>
            <a:spLocks noGrp="1"/>
          </p:cNvSpPr>
          <p:nvPr>
            <p:ph sz="half" idx="1"/>
          </p:nvPr>
        </p:nvSpPr>
        <p:spPr>
          <a:xfrm>
            <a:off x="838199" y="2124891"/>
            <a:ext cx="5652000" cy="4052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9193B9E-8D47-634B-BF75-387BA7ED0C29}"/>
              </a:ext>
            </a:extLst>
          </p:cNvPr>
          <p:cNvSpPr>
            <a:spLocks noGrp="1"/>
          </p:cNvSpPr>
          <p:nvPr>
            <p:ph type="pic" sz="quarter" idx="10"/>
          </p:nvPr>
        </p:nvSpPr>
        <p:spPr>
          <a:xfrm>
            <a:off x="6830739" y="0"/>
            <a:ext cx="5371200" cy="6176963"/>
          </a:xfrm>
        </p:spPr>
        <p:txBody>
          <a:bodyPr/>
          <a:lstStyle/>
          <a:p>
            <a:r>
              <a:rPr lang="en-US"/>
              <a:t>Click icon to add picture</a:t>
            </a:r>
          </a:p>
        </p:txBody>
      </p:sp>
      <p:sp>
        <p:nvSpPr>
          <p:cNvPr id="2" name="Footer Placeholder 1">
            <a:extLst>
              <a:ext uri="{FF2B5EF4-FFF2-40B4-BE49-F238E27FC236}">
                <a16:creationId xmlns:a16="http://schemas.microsoft.com/office/drawing/2014/main" id="{EC3F3C22-973D-A043-B491-665939F6EC78}"/>
              </a:ext>
            </a:extLst>
          </p:cNvPr>
          <p:cNvSpPr>
            <a:spLocks noGrp="1"/>
          </p:cNvSpPr>
          <p:nvPr>
            <p:ph type="ftr" sz="quarter" idx="11"/>
          </p:nvPr>
        </p:nvSpPr>
        <p:spPr/>
        <p:txBody>
          <a:bodyPr/>
          <a:lstStyle/>
          <a:p>
            <a:pPr algn="l"/>
            <a:r>
              <a:rPr lang="en-GB">
                <a:solidFill>
                  <a:srgbClr val="3F4042"/>
                </a:solidFill>
              </a:rPr>
              <a:t>© Ordnance Survey |</a:t>
            </a:r>
          </a:p>
        </p:txBody>
      </p:sp>
      <p:sp>
        <p:nvSpPr>
          <p:cNvPr id="6" name="Title 1">
            <a:extLst>
              <a:ext uri="{FF2B5EF4-FFF2-40B4-BE49-F238E27FC236}">
                <a16:creationId xmlns:a16="http://schemas.microsoft.com/office/drawing/2014/main" id="{C878D970-A25A-814B-A148-925A0429AA52}"/>
              </a:ext>
            </a:extLst>
          </p:cNvPr>
          <p:cNvSpPr>
            <a:spLocks noGrp="1"/>
          </p:cNvSpPr>
          <p:nvPr>
            <p:ph type="title" hasCustomPrompt="1"/>
          </p:nvPr>
        </p:nvSpPr>
        <p:spPr>
          <a:xfrm>
            <a:off x="838200" y="666000"/>
            <a:ext cx="5652000" cy="935446"/>
          </a:xfrm>
          <a:prstGeom prst="rect">
            <a:avLst/>
          </a:prstGeom>
        </p:spPr>
        <p:txBody>
          <a:bodyPr lIns="0" tIns="0" rIns="0" bIns="0" anchor="t" anchorCtr="0">
            <a:normAutofit/>
          </a:bodyPr>
          <a:lstStyle>
            <a:lvl1pPr>
              <a:defRPr sz="3200" spc="0" baseline="0"/>
            </a:lvl1pPr>
          </a:lstStyle>
          <a:p>
            <a:r>
              <a:rPr lang="en-US"/>
              <a:t>Title goes here</a:t>
            </a:r>
          </a:p>
        </p:txBody>
      </p:sp>
    </p:spTree>
    <p:extLst>
      <p:ext uri="{BB962C8B-B14F-4D97-AF65-F5344CB8AC3E}">
        <p14:creationId xmlns:p14="http://schemas.microsoft.com/office/powerpoint/2010/main" val="413134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0A4C6A-5424-4281-8144-ECFC100C95A7}" type="datetimeFigureOut">
              <a:rPr lang="en-GB" smtClean="0"/>
              <a:t>01/09/2021</a:t>
            </a:fld>
            <a:endParaRPr lang="en-GB"/>
          </a:p>
        </p:txBody>
      </p:sp>
      <p:sp>
        <p:nvSpPr>
          <p:cNvPr id="5" name="Footer Placeholder 4"/>
          <p:cNvSpPr>
            <a:spLocks noGrp="1"/>
          </p:cNvSpPr>
          <p:nvPr>
            <p:ph type="ftr" sz="quarter" idx="11"/>
          </p:nvPr>
        </p:nvSpPr>
        <p:spPr/>
        <p:txBody>
          <a:bodyPr/>
          <a:lstStyle/>
          <a:p>
            <a:pPr algn="l"/>
            <a:r>
              <a:rPr lang="en-GB">
                <a:solidFill>
                  <a:srgbClr val="3F4042"/>
                </a:solidFill>
              </a:rPr>
              <a:t>© Ordnance Survey |</a:t>
            </a:r>
          </a:p>
        </p:txBody>
      </p:sp>
      <p:sp>
        <p:nvSpPr>
          <p:cNvPr id="6" name="Slide Number Placeholder 5"/>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3376209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hen Picture Alterna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F12970-2EB0-1541-A7F7-ED494149F801}"/>
              </a:ext>
            </a:extLst>
          </p:cNvPr>
          <p:cNvSpPr/>
          <p:nvPr/>
        </p:nvSpPr>
        <p:spPr>
          <a:xfrm>
            <a:off x="0" y="0"/>
            <a:ext cx="6820250" cy="6176963"/>
          </a:xfrm>
          <a:prstGeom prst="rect">
            <a:avLst/>
          </a:prstGeom>
          <a:solidFill>
            <a:srgbClr val="44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D19F8C8-83AD-0D43-BA5E-78D22A14188F}"/>
              </a:ext>
            </a:extLst>
          </p:cNvPr>
          <p:cNvSpPr>
            <a:spLocks noGrp="1"/>
          </p:cNvSpPr>
          <p:nvPr>
            <p:ph sz="half" idx="1"/>
          </p:nvPr>
        </p:nvSpPr>
        <p:spPr>
          <a:xfrm>
            <a:off x="838200" y="2151017"/>
            <a:ext cx="5652052" cy="37296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9193B9E-8D47-634B-BF75-387BA7ED0C29}"/>
              </a:ext>
            </a:extLst>
          </p:cNvPr>
          <p:cNvSpPr>
            <a:spLocks noGrp="1"/>
          </p:cNvSpPr>
          <p:nvPr>
            <p:ph type="pic" sz="quarter" idx="10"/>
          </p:nvPr>
        </p:nvSpPr>
        <p:spPr>
          <a:xfrm>
            <a:off x="6820250" y="1"/>
            <a:ext cx="5371750" cy="6176962"/>
          </a:xfrm>
          <a:solidFill>
            <a:srgbClr val="443B90"/>
          </a:solidFill>
        </p:spPr>
        <p:txBody>
          <a:bodyPr/>
          <a:lstStyle>
            <a:lvl1pPr>
              <a:defRPr>
                <a:solidFill>
                  <a:schemeClr val="bg1"/>
                </a:solidFill>
              </a:defRPr>
            </a:lvl1pPr>
          </a:lstStyle>
          <a:p>
            <a:r>
              <a:rPr lang="en-US"/>
              <a:t>Click icon to add picture</a:t>
            </a:r>
          </a:p>
        </p:txBody>
      </p:sp>
      <p:sp>
        <p:nvSpPr>
          <p:cNvPr id="2" name="Footer Placeholder 1">
            <a:extLst>
              <a:ext uri="{FF2B5EF4-FFF2-40B4-BE49-F238E27FC236}">
                <a16:creationId xmlns:a16="http://schemas.microsoft.com/office/drawing/2014/main" id="{A1FA8379-F0D5-AA46-94EE-D80540EF14F6}"/>
              </a:ext>
            </a:extLst>
          </p:cNvPr>
          <p:cNvSpPr>
            <a:spLocks noGrp="1"/>
          </p:cNvSpPr>
          <p:nvPr>
            <p:ph type="ftr" sz="quarter" idx="11"/>
          </p:nvPr>
        </p:nvSpPr>
        <p:spPr/>
        <p:txBody>
          <a:bodyPr/>
          <a:lstStyle/>
          <a:p>
            <a:pPr algn="l"/>
            <a:r>
              <a:rPr lang="en-GB">
                <a:solidFill>
                  <a:srgbClr val="3F4042"/>
                </a:solidFill>
              </a:rPr>
              <a:t>© Ordnance Survey |</a:t>
            </a:r>
          </a:p>
        </p:txBody>
      </p:sp>
      <p:sp>
        <p:nvSpPr>
          <p:cNvPr id="8" name="Title 1">
            <a:extLst>
              <a:ext uri="{FF2B5EF4-FFF2-40B4-BE49-F238E27FC236}">
                <a16:creationId xmlns:a16="http://schemas.microsoft.com/office/drawing/2014/main" id="{3DF17F8A-C6D6-2B41-AE77-539B6385D05A}"/>
              </a:ext>
            </a:extLst>
          </p:cNvPr>
          <p:cNvSpPr>
            <a:spLocks noGrp="1"/>
          </p:cNvSpPr>
          <p:nvPr>
            <p:ph type="title" hasCustomPrompt="1"/>
          </p:nvPr>
        </p:nvSpPr>
        <p:spPr>
          <a:xfrm>
            <a:off x="838200" y="666000"/>
            <a:ext cx="5652000" cy="935446"/>
          </a:xfrm>
          <a:prstGeom prst="rect">
            <a:avLst/>
          </a:prstGeom>
        </p:spPr>
        <p:txBody>
          <a:bodyPr lIns="0" tIns="0" rIns="0" bIns="0" anchor="t" anchorCtr="0">
            <a:normAutofit/>
          </a:bodyPr>
          <a:lstStyle>
            <a:lvl1pPr>
              <a:defRPr sz="3200" spc="0" baseline="0">
                <a:solidFill>
                  <a:schemeClr val="bg1"/>
                </a:solidFill>
              </a:defRPr>
            </a:lvl1pPr>
          </a:lstStyle>
          <a:p>
            <a:r>
              <a:rPr lang="en-US"/>
              <a:t>Title goes here</a:t>
            </a:r>
          </a:p>
        </p:txBody>
      </p:sp>
      <p:sp>
        <p:nvSpPr>
          <p:cNvPr id="10" name="Rectangle 9">
            <a:extLst>
              <a:ext uri="{FF2B5EF4-FFF2-40B4-BE49-F238E27FC236}">
                <a16:creationId xmlns:a16="http://schemas.microsoft.com/office/drawing/2014/main" id="{87D1A003-6A46-B344-A3C2-8E8EA82ABF58}"/>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spTree>
    <p:extLst>
      <p:ext uri="{BB962C8B-B14F-4D97-AF65-F5344CB8AC3E}">
        <p14:creationId xmlns:p14="http://schemas.microsoft.com/office/powerpoint/2010/main" val="187533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the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9F8C8-83AD-0D43-BA5E-78D22A14188F}"/>
              </a:ext>
            </a:extLst>
          </p:cNvPr>
          <p:cNvSpPr>
            <a:spLocks noGrp="1"/>
          </p:cNvSpPr>
          <p:nvPr>
            <p:ph sz="half" idx="1"/>
          </p:nvPr>
        </p:nvSpPr>
        <p:spPr>
          <a:xfrm>
            <a:off x="4562061" y="2124891"/>
            <a:ext cx="7103995" cy="4052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9193B9E-8D47-634B-BF75-387BA7ED0C29}"/>
              </a:ext>
            </a:extLst>
          </p:cNvPr>
          <p:cNvSpPr>
            <a:spLocks noGrp="1"/>
          </p:cNvSpPr>
          <p:nvPr>
            <p:ph type="pic" sz="quarter" idx="10"/>
          </p:nvPr>
        </p:nvSpPr>
        <p:spPr>
          <a:xfrm>
            <a:off x="0" y="1"/>
            <a:ext cx="4267200" cy="6176962"/>
          </a:xfrm>
          <a:noFill/>
        </p:spPr>
        <p:txBody>
          <a:bodyPr/>
          <a:lstStyle/>
          <a:p>
            <a:r>
              <a:rPr lang="en-US"/>
              <a:t>Click icon to add picture</a:t>
            </a:r>
          </a:p>
        </p:txBody>
      </p:sp>
      <p:sp>
        <p:nvSpPr>
          <p:cNvPr id="2" name="Footer Placeholder 1">
            <a:extLst>
              <a:ext uri="{FF2B5EF4-FFF2-40B4-BE49-F238E27FC236}">
                <a16:creationId xmlns:a16="http://schemas.microsoft.com/office/drawing/2014/main" id="{61DCDBF5-F6EF-474A-9E25-D46D0DA7DDC3}"/>
              </a:ext>
            </a:extLst>
          </p:cNvPr>
          <p:cNvSpPr>
            <a:spLocks noGrp="1"/>
          </p:cNvSpPr>
          <p:nvPr>
            <p:ph type="ftr" sz="quarter" idx="11"/>
          </p:nvPr>
        </p:nvSpPr>
        <p:spPr/>
        <p:txBody>
          <a:bodyPr/>
          <a:lstStyle/>
          <a:p>
            <a:pPr algn="l"/>
            <a:r>
              <a:rPr lang="en-GB">
                <a:solidFill>
                  <a:srgbClr val="3F4042"/>
                </a:solidFill>
              </a:rPr>
              <a:t>© Ordnance Survey |</a:t>
            </a:r>
          </a:p>
        </p:txBody>
      </p:sp>
      <p:sp>
        <p:nvSpPr>
          <p:cNvPr id="6" name="Title 1">
            <a:extLst>
              <a:ext uri="{FF2B5EF4-FFF2-40B4-BE49-F238E27FC236}">
                <a16:creationId xmlns:a16="http://schemas.microsoft.com/office/drawing/2014/main" id="{E6AB4C00-95C6-174C-833D-24A138D79BE6}"/>
              </a:ext>
            </a:extLst>
          </p:cNvPr>
          <p:cNvSpPr>
            <a:spLocks noGrp="1"/>
          </p:cNvSpPr>
          <p:nvPr>
            <p:ph type="title" hasCustomPrompt="1"/>
          </p:nvPr>
        </p:nvSpPr>
        <p:spPr>
          <a:xfrm>
            <a:off x="4562061" y="666000"/>
            <a:ext cx="6991183" cy="935446"/>
          </a:xfrm>
          <a:prstGeom prst="rect">
            <a:avLst/>
          </a:prstGeom>
        </p:spPr>
        <p:txBody>
          <a:bodyPr lIns="0" tIns="0" rIns="0" bIns="0" anchor="t" anchorCtr="0">
            <a:normAutofit/>
          </a:bodyPr>
          <a:lstStyle>
            <a:lvl1pPr>
              <a:defRPr sz="3200" spc="0" baseline="0"/>
            </a:lvl1pPr>
          </a:lstStyle>
          <a:p>
            <a:r>
              <a:rPr lang="en-US"/>
              <a:t>Title goes here</a:t>
            </a:r>
          </a:p>
        </p:txBody>
      </p:sp>
    </p:spTree>
    <p:extLst>
      <p:ext uri="{BB962C8B-B14F-4D97-AF65-F5344CB8AC3E}">
        <p14:creationId xmlns:p14="http://schemas.microsoft.com/office/powerpoint/2010/main" val="403763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193B9E-8D47-634B-BF75-387BA7ED0C29}"/>
              </a:ext>
            </a:extLst>
          </p:cNvPr>
          <p:cNvSpPr>
            <a:spLocks noGrp="1"/>
          </p:cNvSpPr>
          <p:nvPr>
            <p:ph type="pic" sz="quarter" idx="10"/>
          </p:nvPr>
        </p:nvSpPr>
        <p:spPr>
          <a:xfrm>
            <a:off x="0" y="2090056"/>
            <a:ext cx="12192000" cy="4086905"/>
          </a:xfrm>
        </p:spPr>
        <p:txBody>
          <a:bodyPr/>
          <a:lstStyle/>
          <a:p>
            <a:r>
              <a:rPr lang="en-US"/>
              <a:t>Click icon to add picture</a:t>
            </a:r>
          </a:p>
        </p:txBody>
      </p:sp>
      <p:sp>
        <p:nvSpPr>
          <p:cNvPr id="2" name="Footer Placeholder 1">
            <a:extLst>
              <a:ext uri="{FF2B5EF4-FFF2-40B4-BE49-F238E27FC236}">
                <a16:creationId xmlns:a16="http://schemas.microsoft.com/office/drawing/2014/main" id="{C854534F-009A-2242-99C4-32180C5F32F9}"/>
              </a:ext>
            </a:extLst>
          </p:cNvPr>
          <p:cNvSpPr>
            <a:spLocks noGrp="1"/>
          </p:cNvSpPr>
          <p:nvPr>
            <p:ph type="ftr" sz="quarter" idx="11"/>
          </p:nvPr>
        </p:nvSpPr>
        <p:spPr/>
        <p:txBody>
          <a:bodyPr/>
          <a:lstStyle/>
          <a:p>
            <a:pPr algn="l"/>
            <a:r>
              <a:rPr lang="en-GB">
                <a:solidFill>
                  <a:srgbClr val="3F4042"/>
                </a:solidFill>
              </a:rPr>
              <a:t>© Ordnance Survey |</a:t>
            </a:r>
          </a:p>
        </p:txBody>
      </p:sp>
      <p:sp>
        <p:nvSpPr>
          <p:cNvPr id="5" name="Title 1">
            <a:extLst>
              <a:ext uri="{FF2B5EF4-FFF2-40B4-BE49-F238E27FC236}">
                <a16:creationId xmlns:a16="http://schemas.microsoft.com/office/drawing/2014/main" id="{F69634BA-69EC-5E42-B43C-8D81E2639F37}"/>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Title goes here</a:t>
            </a:r>
          </a:p>
        </p:txBody>
      </p:sp>
    </p:spTree>
    <p:extLst>
      <p:ext uri="{BB962C8B-B14F-4D97-AF65-F5344CB8AC3E}">
        <p14:creationId xmlns:p14="http://schemas.microsoft.com/office/powerpoint/2010/main" val="118613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C25B9E-8C16-5E4C-82B0-0E42493E7014}"/>
              </a:ext>
            </a:extLst>
          </p:cNvPr>
          <p:cNvSpPr>
            <a:spLocks noGrp="1"/>
          </p:cNvSpPr>
          <p:nvPr>
            <p:ph type="ftr" sz="quarter" idx="10"/>
          </p:nvPr>
        </p:nvSpPr>
        <p:spPr/>
        <p:txBody>
          <a:bodyPr/>
          <a:lstStyle/>
          <a:p>
            <a:pPr algn="l"/>
            <a:r>
              <a:rPr lang="en-GB">
                <a:solidFill>
                  <a:srgbClr val="3F4042"/>
                </a:solidFill>
              </a:rPr>
              <a:t>© Ordnance Survey |</a:t>
            </a:r>
          </a:p>
        </p:txBody>
      </p:sp>
    </p:spTree>
    <p:extLst>
      <p:ext uri="{BB962C8B-B14F-4D97-AF65-F5344CB8AC3E}">
        <p14:creationId xmlns:p14="http://schemas.microsoft.com/office/powerpoint/2010/main" val="1771854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D12E608-4BD2-234C-AF95-6D0FBFF3D3AB}"/>
              </a:ext>
            </a:extLst>
          </p:cNvPr>
          <p:cNvSpPr>
            <a:spLocks noGrp="1"/>
          </p:cNvSpPr>
          <p:nvPr>
            <p:ph type="body" sz="quarter" idx="10" hasCustomPrompt="1"/>
          </p:nvPr>
        </p:nvSpPr>
        <p:spPr>
          <a:xfrm>
            <a:off x="931333" y="1016000"/>
            <a:ext cx="7882467" cy="3505201"/>
          </a:xfrm>
        </p:spPr>
        <p:txBody>
          <a:bodyPr anchor="b" anchorCtr="0">
            <a:normAutofit/>
          </a:bodyPr>
          <a:lstStyle>
            <a:lvl1pPr marL="0" indent="0">
              <a:buNone/>
              <a:defRPr sz="2800" b="0" i="0">
                <a:solidFill>
                  <a:srgbClr val="443B90"/>
                </a:solidFill>
                <a:latin typeface="Source Sans Pro Light" panose="020B0403030403020204" pitchFamily="34" charset="77"/>
              </a:defRPr>
            </a:lvl1pPr>
          </a:lstStyle>
          <a:p>
            <a:pPr lvl="0"/>
            <a:r>
              <a:rPr lang="en-US"/>
              <a:t>“Add your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Proin</a:t>
            </a:r>
            <a:r>
              <a:rPr lang="en-US"/>
              <a:t> </a:t>
            </a:r>
            <a:r>
              <a:rPr lang="en-US" err="1"/>
              <a:t>rutrum</a:t>
            </a:r>
            <a:r>
              <a:rPr lang="en-US"/>
              <a:t> </a:t>
            </a:r>
            <a:r>
              <a:rPr lang="en-US" err="1"/>
              <a:t>tortor</a:t>
            </a:r>
            <a:r>
              <a:rPr lang="en-US"/>
              <a:t> ac magna </a:t>
            </a:r>
            <a:r>
              <a:rPr lang="en-US" err="1"/>
              <a:t>tristique</a:t>
            </a:r>
            <a:r>
              <a:rPr lang="en-US"/>
              <a:t> </a:t>
            </a:r>
            <a:r>
              <a:rPr lang="en-US" err="1"/>
              <a:t>congue</a:t>
            </a:r>
            <a:r>
              <a:rPr lang="en-US"/>
              <a:t> non sit </a:t>
            </a:r>
            <a:r>
              <a:rPr lang="en-US" err="1"/>
              <a:t>amet</a:t>
            </a:r>
            <a:r>
              <a:rPr lang="en-US"/>
              <a:t> </a:t>
            </a:r>
            <a:r>
              <a:rPr lang="en-US" err="1"/>
              <a:t>risus</a:t>
            </a:r>
            <a:r>
              <a:rPr lang="en-US"/>
              <a:t>. </a:t>
            </a:r>
            <a:r>
              <a:rPr lang="en-US" err="1"/>
              <a:t>Aenean</a:t>
            </a:r>
            <a:r>
              <a:rPr lang="en-US"/>
              <a:t> </a:t>
            </a:r>
            <a:r>
              <a:rPr lang="en-US" err="1"/>
              <a:t>feugiat</a:t>
            </a:r>
            <a:r>
              <a:rPr lang="en-US"/>
              <a:t>, dui </a:t>
            </a:r>
            <a:r>
              <a:rPr lang="en-US" err="1"/>
              <a:t>ut</a:t>
            </a:r>
            <a:r>
              <a:rPr lang="en-US"/>
              <a:t> </a:t>
            </a:r>
            <a:r>
              <a:rPr lang="en-US" err="1"/>
              <a:t>sagittis</a:t>
            </a:r>
            <a:r>
              <a:rPr lang="en-US"/>
              <a:t> </a:t>
            </a:r>
            <a:r>
              <a:rPr lang="en-US" err="1"/>
              <a:t>viverra</a:t>
            </a:r>
            <a:r>
              <a:rPr lang="en-US"/>
              <a:t>, </a:t>
            </a:r>
            <a:r>
              <a:rPr lang="en-US" err="1"/>
              <a:t>sem</a:t>
            </a:r>
            <a:r>
              <a:rPr lang="en-US"/>
              <a:t> </a:t>
            </a:r>
            <a:r>
              <a:rPr lang="en-US" err="1"/>
              <a:t>purus</a:t>
            </a:r>
            <a:r>
              <a:rPr lang="en-US"/>
              <a:t> </a:t>
            </a:r>
            <a:r>
              <a:rPr lang="en-US" err="1"/>
              <a:t>imperdiet</a:t>
            </a:r>
            <a:r>
              <a:rPr lang="en-US"/>
              <a:t> </a:t>
            </a:r>
            <a:r>
              <a:rPr lang="en-US" err="1"/>
              <a:t>enim</a:t>
            </a:r>
            <a:r>
              <a:rPr lang="en-US"/>
              <a:t>, </a:t>
            </a:r>
            <a:r>
              <a:rPr lang="en-US" err="1"/>
              <a:t>dignissim</a:t>
            </a:r>
            <a:r>
              <a:rPr lang="en-US"/>
              <a:t> </a:t>
            </a:r>
            <a:r>
              <a:rPr lang="en-US" err="1"/>
              <a:t>elementum</a:t>
            </a:r>
            <a:r>
              <a:rPr lang="en-US"/>
              <a:t> </a:t>
            </a:r>
            <a:r>
              <a:rPr lang="en-US" err="1"/>
              <a:t>odio</a:t>
            </a:r>
            <a:r>
              <a:rPr lang="en-US"/>
              <a:t> </a:t>
            </a:r>
            <a:r>
              <a:rPr lang="en-US" err="1"/>
              <a:t>felis</a:t>
            </a:r>
            <a:r>
              <a:rPr lang="en-US"/>
              <a:t> sit </a:t>
            </a:r>
            <a:r>
              <a:rPr lang="en-US" err="1"/>
              <a:t>amet</a:t>
            </a:r>
            <a:r>
              <a:rPr lang="en-US"/>
              <a:t> diam. </a:t>
            </a:r>
            <a:r>
              <a:rPr lang="en-US" err="1"/>
              <a:t>Vivamus</a:t>
            </a:r>
            <a:r>
              <a:rPr lang="en-US"/>
              <a:t> </a:t>
            </a:r>
            <a:r>
              <a:rPr lang="en-US" err="1"/>
              <a:t>egestas</a:t>
            </a:r>
            <a:r>
              <a:rPr lang="en-US"/>
              <a:t> </a:t>
            </a:r>
            <a:r>
              <a:rPr lang="en-US" err="1"/>
              <a:t>urna</a:t>
            </a:r>
            <a:r>
              <a:rPr lang="en-US"/>
              <a:t> </a:t>
            </a:r>
            <a:r>
              <a:rPr lang="en-US" err="1"/>
              <a:t>nunc</a:t>
            </a:r>
            <a:r>
              <a:rPr lang="en-US"/>
              <a:t>.”</a:t>
            </a:r>
          </a:p>
        </p:txBody>
      </p:sp>
      <p:sp>
        <p:nvSpPr>
          <p:cNvPr id="9" name="Text Placeholder 8">
            <a:extLst>
              <a:ext uri="{FF2B5EF4-FFF2-40B4-BE49-F238E27FC236}">
                <a16:creationId xmlns:a16="http://schemas.microsoft.com/office/drawing/2014/main" id="{5F9C1739-4CB6-BF45-A1C1-19D26491A15B}"/>
              </a:ext>
            </a:extLst>
          </p:cNvPr>
          <p:cNvSpPr>
            <a:spLocks noGrp="1"/>
          </p:cNvSpPr>
          <p:nvPr>
            <p:ph type="body" sz="quarter" idx="11" hasCustomPrompt="1"/>
          </p:nvPr>
        </p:nvSpPr>
        <p:spPr>
          <a:xfrm>
            <a:off x="931863" y="4740805"/>
            <a:ext cx="7881937" cy="1092728"/>
          </a:xfrm>
        </p:spPr>
        <p:txBody>
          <a:bodyPr>
            <a:normAutofit/>
          </a:bodyPr>
          <a:lstStyle>
            <a:lvl1pPr marL="0" indent="0">
              <a:buNone/>
              <a:defRPr sz="1600" b="1" i="0">
                <a:solidFill>
                  <a:srgbClr val="443B90"/>
                </a:solidFill>
                <a:latin typeface="Source Sans Pro Semibold" panose="020B0503030403020204" pitchFamily="34" charset="77"/>
              </a:defRPr>
            </a:lvl1pPr>
          </a:lstStyle>
          <a:p>
            <a:pPr lvl="0"/>
            <a:r>
              <a:rPr lang="en-US"/>
              <a:t>Name of quote author</a:t>
            </a:r>
          </a:p>
        </p:txBody>
      </p:sp>
      <p:sp>
        <p:nvSpPr>
          <p:cNvPr id="2" name="Footer Placeholder 1">
            <a:extLst>
              <a:ext uri="{FF2B5EF4-FFF2-40B4-BE49-F238E27FC236}">
                <a16:creationId xmlns:a16="http://schemas.microsoft.com/office/drawing/2014/main" id="{ECC7D45E-BFBA-4F48-A79A-1DA1E823A509}"/>
              </a:ext>
            </a:extLst>
          </p:cNvPr>
          <p:cNvSpPr>
            <a:spLocks noGrp="1"/>
          </p:cNvSpPr>
          <p:nvPr>
            <p:ph type="ftr" sz="quarter" idx="12"/>
          </p:nvPr>
        </p:nvSpPr>
        <p:spPr/>
        <p:txBody>
          <a:bodyPr/>
          <a:lstStyle/>
          <a:p>
            <a:pPr algn="l"/>
            <a:r>
              <a:rPr lang="en-GB">
                <a:solidFill>
                  <a:srgbClr val="3F4042"/>
                </a:solidFill>
              </a:rPr>
              <a:t>© Ordnance Survey |</a:t>
            </a:r>
          </a:p>
        </p:txBody>
      </p:sp>
    </p:spTree>
    <p:extLst>
      <p:ext uri="{BB962C8B-B14F-4D97-AF65-F5344CB8AC3E}">
        <p14:creationId xmlns:p14="http://schemas.microsoft.com/office/powerpoint/2010/main" val="2440603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et Team 4">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0A372161-3B88-CF4F-891A-BA1554E366A3}"/>
              </a:ext>
            </a:extLst>
          </p:cNvPr>
          <p:cNvSpPr>
            <a:spLocks noGrp="1"/>
          </p:cNvSpPr>
          <p:nvPr>
            <p:ph type="body" sz="quarter" idx="10" hasCustomPrompt="1"/>
          </p:nvPr>
        </p:nvSpPr>
        <p:spPr>
          <a:xfrm>
            <a:off x="838200" y="4847891"/>
            <a:ext cx="2159000" cy="253470"/>
          </a:xfrm>
        </p:spPr>
        <p:txBody>
          <a:bodyPr>
            <a:normAutofit/>
          </a:bodyPr>
          <a:lstStyle>
            <a:lvl1pPr marL="0" indent="0" algn="ctr">
              <a:buNone/>
              <a:defRPr sz="1400" b="1" i="0">
                <a:latin typeface="Source Sans Pro Semibold" panose="020B0503030403020204" pitchFamily="34" charset="77"/>
              </a:defRPr>
            </a:lvl1pPr>
          </a:lstStyle>
          <a:p>
            <a:pPr lvl="0"/>
            <a:r>
              <a:rPr lang="en-US"/>
              <a:t>Name of person</a:t>
            </a:r>
          </a:p>
        </p:txBody>
      </p:sp>
      <p:sp>
        <p:nvSpPr>
          <p:cNvPr id="25" name="Text Placeholder 23">
            <a:extLst>
              <a:ext uri="{FF2B5EF4-FFF2-40B4-BE49-F238E27FC236}">
                <a16:creationId xmlns:a16="http://schemas.microsoft.com/office/drawing/2014/main" id="{9A576663-0899-5243-B5A1-1FC27781AD54}"/>
              </a:ext>
            </a:extLst>
          </p:cNvPr>
          <p:cNvSpPr>
            <a:spLocks noGrp="1"/>
          </p:cNvSpPr>
          <p:nvPr>
            <p:ph type="body" sz="quarter" idx="11" hasCustomPrompt="1"/>
          </p:nvPr>
        </p:nvSpPr>
        <p:spPr>
          <a:xfrm>
            <a:off x="838200" y="5118083"/>
            <a:ext cx="2159000" cy="253470"/>
          </a:xfrm>
        </p:spPr>
        <p:txBody>
          <a:bodyPr>
            <a:normAutofit/>
          </a:bodyPr>
          <a:lstStyle>
            <a:lvl1pPr marL="0" indent="0" algn="ctr">
              <a:buNone/>
              <a:defRPr sz="1400" b="0" i="0">
                <a:latin typeface="Source Sans Pro" panose="020B0503030403020204" pitchFamily="34" charset="77"/>
              </a:defRPr>
            </a:lvl1pPr>
          </a:lstStyle>
          <a:p>
            <a:pPr lvl="0"/>
            <a:r>
              <a:rPr lang="en-US"/>
              <a:t>Job title goes here</a:t>
            </a:r>
          </a:p>
        </p:txBody>
      </p:sp>
      <p:sp>
        <p:nvSpPr>
          <p:cNvPr id="27" name="Picture Placeholder 26">
            <a:extLst>
              <a:ext uri="{FF2B5EF4-FFF2-40B4-BE49-F238E27FC236}">
                <a16:creationId xmlns:a16="http://schemas.microsoft.com/office/drawing/2014/main" id="{0C825A27-459A-6A46-ABA5-214C0DF2D5CE}"/>
              </a:ext>
            </a:extLst>
          </p:cNvPr>
          <p:cNvSpPr>
            <a:spLocks noGrp="1"/>
          </p:cNvSpPr>
          <p:nvPr>
            <p:ph type="pic" sz="quarter" idx="12"/>
          </p:nvPr>
        </p:nvSpPr>
        <p:spPr>
          <a:xfrm>
            <a:off x="838200" y="2544427"/>
            <a:ext cx="2159000" cy="2159000"/>
          </a:xfrm>
        </p:spPr>
        <p:txBody>
          <a:bodyPr/>
          <a:lstStyle/>
          <a:p>
            <a:r>
              <a:rPr lang="en-US"/>
              <a:t>Click icon to add picture</a:t>
            </a:r>
          </a:p>
        </p:txBody>
      </p:sp>
      <p:sp>
        <p:nvSpPr>
          <p:cNvPr id="28" name="Text Placeholder 23">
            <a:extLst>
              <a:ext uri="{FF2B5EF4-FFF2-40B4-BE49-F238E27FC236}">
                <a16:creationId xmlns:a16="http://schemas.microsoft.com/office/drawing/2014/main" id="{80A1A2F9-8268-D840-BD28-56AEE0A634A0}"/>
              </a:ext>
            </a:extLst>
          </p:cNvPr>
          <p:cNvSpPr>
            <a:spLocks noGrp="1"/>
          </p:cNvSpPr>
          <p:nvPr>
            <p:ph type="body" sz="quarter" idx="13" hasCustomPrompt="1"/>
          </p:nvPr>
        </p:nvSpPr>
        <p:spPr>
          <a:xfrm>
            <a:off x="3629257" y="4847891"/>
            <a:ext cx="2159000" cy="253470"/>
          </a:xfrm>
        </p:spPr>
        <p:txBody>
          <a:bodyPr>
            <a:normAutofit/>
          </a:bodyPr>
          <a:lstStyle>
            <a:lvl1pPr marL="0" indent="0" algn="ctr">
              <a:buNone/>
              <a:defRPr sz="1400" b="1" i="0">
                <a:latin typeface="Source Sans Pro Semibold" panose="020B0503030403020204" pitchFamily="34" charset="77"/>
              </a:defRPr>
            </a:lvl1pPr>
          </a:lstStyle>
          <a:p>
            <a:pPr lvl="0"/>
            <a:r>
              <a:rPr lang="en-US"/>
              <a:t>Name of person</a:t>
            </a:r>
          </a:p>
        </p:txBody>
      </p:sp>
      <p:sp>
        <p:nvSpPr>
          <p:cNvPr id="29" name="Text Placeholder 23">
            <a:extLst>
              <a:ext uri="{FF2B5EF4-FFF2-40B4-BE49-F238E27FC236}">
                <a16:creationId xmlns:a16="http://schemas.microsoft.com/office/drawing/2014/main" id="{600F0953-2DD8-5843-87B2-518820A0D0B9}"/>
              </a:ext>
            </a:extLst>
          </p:cNvPr>
          <p:cNvSpPr>
            <a:spLocks noGrp="1"/>
          </p:cNvSpPr>
          <p:nvPr>
            <p:ph type="body" sz="quarter" idx="14" hasCustomPrompt="1"/>
          </p:nvPr>
        </p:nvSpPr>
        <p:spPr>
          <a:xfrm>
            <a:off x="3629257" y="5118083"/>
            <a:ext cx="2159000" cy="253470"/>
          </a:xfrm>
        </p:spPr>
        <p:txBody>
          <a:bodyPr>
            <a:normAutofit/>
          </a:bodyPr>
          <a:lstStyle>
            <a:lvl1pPr marL="0" indent="0" algn="ctr">
              <a:buNone/>
              <a:defRPr sz="1400" b="0" i="0">
                <a:latin typeface="Source Sans Pro" panose="020B0503030403020204" pitchFamily="34" charset="77"/>
              </a:defRPr>
            </a:lvl1pPr>
          </a:lstStyle>
          <a:p>
            <a:pPr lvl="0"/>
            <a:r>
              <a:rPr lang="en-US"/>
              <a:t>Job title goes here</a:t>
            </a:r>
          </a:p>
        </p:txBody>
      </p:sp>
      <p:sp>
        <p:nvSpPr>
          <p:cNvPr id="30" name="Picture Placeholder 26">
            <a:extLst>
              <a:ext uri="{FF2B5EF4-FFF2-40B4-BE49-F238E27FC236}">
                <a16:creationId xmlns:a16="http://schemas.microsoft.com/office/drawing/2014/main" id="{32F0973D-0BF1-DD49-80C1-C6FE799B2947}"/>
              </a:ext>
            </a:extLst>
          </p:cNvPr>
          <p:cNvSpPr>
            <a:spLocks noGrp="1"/>
          </p:cNvSpPr>
          <p:nvPr>
            <p:ph type="pic" sz="quarter" idx="15"/>
          </p:nvPr>
        </p:nvSpPr>
        <p:spPr>
          <a:xfrm>
            <a:off x="3629257" y="2544427"/>
            <a:ext cx="2159000" cy="2159000"/>
          </a:xfrm>
        </p:spPr>
        <p:txBody>
          <a:bodyPr/>
          <a:lstStyle/>
          <a:p>
            <a:r>
              <a:rPr lang="en-US"/>
              <a:t>Click icon to add picture</a:t>
            </a:r>
          </a:p>
        </p:txBody>
      </p:sp>
      <p:sp>
        <p:nvSpPr>
          <p:cNvPr id="31" name="Text Placeholder 23">
            <a:extLst>
              <a:ext uri="{FF2B5EF4-FFF2-40B4-BE49-F238E27FC236}">
                <a16:creationId xmlns:a16="http://schemas.microsoft.com/office/drawing/2014/main" id="{AB7D45C9-E801-264F-B0BE-9E741974A75E}"/>
              </a:ext>
            </a:extLst>
          </p:cNvPr>
          <p:cNvSpPr>
            <a:spLocks noGrp="1"/>
          </p:cNvSpPr>
          <p:nvPr>
            <p:ph type="body" sz="quarter" idx="16" hasCustomPrompt="1"/>
          </p:nvPr>
        </p:nvSpPr>
        <p:spPr>
          <a:xfrm>
            <a:off x="6420314" y="4847891"/>
            <a:ext cx="2159000" cy="253470"/>
          </a:xfrm>
        </p:spPr>
        <p:txBody>
          <a:bodyPr>
            <a:normAutofit/>
          </a:bodyPr>
          <a:lstStyle>
            <a:lvl1pPr marL="0" indent="0" algn="ctr">
              <a:buNone/>
              <a:defRPr sz="1400" b="1" i="0">
                <a:latin typeface="Source Sans Pro Semibold" panose="020B0503030403020204" pitchFamily="34" charset="77"/>
              </a:defRPr>
            </a:lvl1pPr>
          </a:lstStyle>
          <a:p>
            <a:pPr lvl="0"/>
            <a:r>
              <a:rPr lang="en-US"/>
              <a:t>Name of person</a:t>
            </a:r>
          </a:p>
        </p:txBody>
      </p:sp>
      <p:sp>
        <p:nvSpPr>
          <p:cNvPr id="32" name="Text Placeholder 23">
            <a:extLst>
              <a:ext uri="{FF2B5EF4-FFF2-40B4-BE49-F238E27FC236}">
                <a16:creationId xmlns:a16="http://schemas.microsoft.com/office/drawing/2014/main" id="{B1F82418-129C-FB4B-8683-A1C3031E1FFE}"/>
              </a:ext>
            </a:extLst>
          </p:cNvPr>
          <p:cNvSpPr>
            <a:spLocks noGrp="1"/>
          </p:cNvSpPr>
          <p:nvPr>
            <p:ph type="body" sz="quarter" idx="17" hasCustomPrompt="1"/>
          </p:nvPr>
        </p:nvSpPr>
        <p:spPr>
          <a:xfrm>
            <a:off x="6420314" y="5118083"/>
            <a:ext cx="2159000" cy="253470"/>
          </a:xfrm>
        </p:spPr>
        <p:txBody>
          <a:bodyPr>
            <a:normAutofit/>
          </a:bodyPr>
          <a:lstStyle>
            <a:lvl1pPr marL="0" indent="0" algn="ctr">
              <a:buNone/>
              <a:defRPr sz="1400" b="0" i="0">
                <a:latin typeface="Source Sans Pro" panose="020B0503030403020204" pitchFamily="34" charset="77"/>
              </a:defRPr>
            </a:lvl1pPr>
          </a:lstStyle>
          <a:p>
            <a:pPr lvl="0"/>
            <a:r>
              <a:rPr lang="en-US"/>
              <a:t>Job title goes here</a:t>
            </a:r>
          </a:p>
        </p:txBody>
      </p:sp>
      <p:sp>
        <p:nvSpPr>
          <p:cNvPr id="33" name="Picture Placeholder 26">
            <a:extLst>
              <a:ext uri="{FF2B5EF4-FFF2-40B4-BE49-F238E27FC236}">
                <a16:creationId xmlns:a16="http://schemas.microsoft.com/office/drawing/2014/main" id="{249BA01C-54C6-754E-A78E-E0485D0EE09C}"/>
              </a:ext>
            </a:extLst>
          </p:cNvPr>
          <p:cNvSpPr>
            <a:spLocks noGrp="1"/>
          </p:cNvSpPr>
          <p:nvPr>
            <p:ph type="pic" sz="quarter" idx="18"/>
          </p:nvPr>
        </p:nvSpPr>
        <p:spPr>
          <a:xfrm>
            <a:off x="6420314" y="2544427"/>
            <a:ext cx="2159000" cy="2159000"/>
          </a:xfrm>
        </p:spPr>
        <p:txBody>
          <a:bodyPr/>
          <a:lstStyle/>
          <a:p>
            <a:r>
              <a:rPr lang="en-US"/>
              <a:t>Click icon to add picture</a:t>
            </a:r>
          </a:p>
        </p:txBody>
      </p:sp>
      <p:sp>
        <p:nvSpPr>
          <p:cNvPr id="34" name="Text Placeholder 23">
            <a:extLst>
              <a:ext uri="{FF2B5EF4-FFF2-40B4-BE49-F238E27FC236}">
                <a16:creationId xmlns:a16="http://schemas.microsoft.com/office/drawing/2014/main" id="{28264149-7BEB-1B43-9D29-0F60D8A7F663}"/>
              </a:ext>
            </a:extLst>
          </p:cNvPr>
          <p:cNvSpPr>
            <a:spLocks noGrp="1"/>
          </p:cNvSpPr>
          <p:nvPr>
            <p:ph type="body" sz="quarter" idx="19" hasCustomPrompt="1"/>
          </p:nvPr>
        </p:nvSpPr>
        <p:spPr>
          <a:xfrm>
            <a:off x="9211371" y="4847891"/>
            <a:ext cx="2159000" cy="253470"/>
          </a:xfrm>
        </p:spPr>
        <p:txBody>
          <a:bodyPr>
            <a:normAutofit/>
          </a:bodyPr>
          <a:lstStyle>
            <a:lvl1pPr marL="0" indent="0" algn="ctr">
              <a:buNone/>
              <a:defRPr sz="1400" b="1" i="0">
                <a:latin typeface="Source Sans Pro Semibold" panose="020B0503030403020204" pitchFamily="34" charset="77"/>
              </a:defRPr>
            </a:lvl1pPr>
          </a:lstStyle>
          <a:p>
            <a:pPr lvl="0"/>
            <a:r>
              <a:rPr lang="en-US"/>
              <a:t>Name of person</a:t>
            </a:r>
          </a:p>
        </p:txBody>
      </p:sp>
      <p:sp>
        <p:nvSpPr>
          <p:cNvPr id="35" name="Text Placeholder 23">
            <a:extLst>
              <a:ext uri="{FF2B5EF4-FFF2-40B4-BE49-F238E27FC236}">
                <a16:creationId xmlns:a16="http://schemas.microsoft.com/office/drawing/2014/main" id="{2E24472A-43A2-B540-9AC1-2FD1334E1FBC}"/>
              </a:ext>
            </a:extLst>
          </p:cNvPr>
          <p:cNvSpPr>
            <a:spLocks noGrp="1"/>
          </p:cNvSpPr>
          <p:nvPr>
            <p:ph type="body" sz="quarter" idx="20" hasCustomPrompt="1"/>
          </p:nvPr>
        </p:nvSpPr>
        <p:spPr>
          <a:xfrm>
            <a:off x="9211371" y="5118083"/>
            <a:ext cx="2159000" cy="253470"/>
          </a:xfrm>
        </p:spPr>
        <p:txBody>
          <a:bodyPr>
            <a:normAutofit/>
          </a:bodyPr>
          <a:lstStyle>
            <a:lvl1pPr marL="0" indent="0" algn="ctr">
              <a:buNone/>
              <a:defRPr sz="1400" b="0" i="0">
                <a:latin typeface="Source Sans Pro" panose="020B0503030403020204" pitchFamily="34" charset="77"/>
              </a:defRPr>
            </a:lvl1pPr>
          </a:lstStyle>
          <a:p>
            <a:pPr lvl="0"/>
            <a:r>
              <a:rPr lang="en-US"/>
              <a:t>Job title goes here</a:t>
            </a:r>
          </a:p>
        </p:txBody>
      </p:sp>
      <p:sp>
        <p:nvSpPr>
          <p:cNvPr id="36" name="Picture Placeholder 26">
            <a:extLst>
              <a:ext uri="{FF2B5EF4-FFF2-40B4-BE49-F238E27FC236}">
                <a16:creationId xmlns:a16="http://schemas.microsoft.com/office/drawing/2014/main" id="{029E245B-102A-3D4C-AFF7-DAE7D2636178}"/>
              </a:ext>
            </a:extLst>
          </p:cNvPr>
          <p:cNvSpPr>
            <a:spLocks noGrp="1"/>
          </p:cNvSpPr>
          <p:nvPr>
            <p:ph type="pic" sz="quarter" idx="21"/>
          </p:nvPr>
        </p:nvSpPr>
        <p:spPr>
          <a:xfrm>
            <a:off x="9211371" y="2544427"/>
            <a:ext cx="2159000" cy="2159000"/>
          </a:xfrm>
        </p:spPr>
        <p:txBody>
          <a:bodyPr/>
          <a:lstStyle/>
          <a:p>
            <a:r>
              <a:rPr lang="en-US"/>
              <a:t>Click icon to add picture</a:t>
            </a:r>
          </a:p>
        </p:txBody>
      </p:sp>
      <p:sp>
        <p:nvSpPr>
          <p:cNvPr id="15" name="TextBox 14">
            <a:extLst>
              <a:ext uri="{FF2B5EF4-FFF2-40B4-BE49-F238E27FC236}">
                <a16:creationId xmlns:a16="http://schemas.microsoft.com/office/drawing/2014/main" id="{D26D1D8A-D4E5-4943-B4B1-C1808B1495A6}"/>
              </a:ext>
            </a:extLst>
          </p:cNvPr>
          <p:cNvSpPr txBox="1"/>
          <p:nvPr/>
        </p:nvSpPr>
        <p:spPr>
          <a:xfrm>
            <a:off x="1113251" y="7020111"/>
            <a:ext cx="9588616" cy="1077218"/>
          </a:xfrm>
          <a:prstGeom prst="rect">
            <a:avLst/>
          </a:prstGeom>
          <a:noFill/>
        </p:spPr>
        <p:txBody>
          <a:bodyPr wrap="square" rtlCol="0">
            <a:spAutoFit/>
          </a:bodyPr>
          <a:lstStyle/>
          <a:p>
            <a:r>
              <a:rPr lang="en-GB" sz="800">
                <a:solidFill>
                  <a:srgbClr val="FF0000"/>
                </a:solidFill>
                <a:latin typeface="Courier" pitchFamily="2" charset="0"/>
              </a:rPr>
              <a:t>**NOTE**</a:t>
            </a:r>
          </a:p>
          <a:p>
            <a:r>
              <a:rPr lang="en-GB" sz="800">
                <a:solidFill>
                  <a:srgbClr val="FF0000"/>
                </a:solidFill>
                <a:latin typeface="Courier" pitchFamily="2" charset="0"/>
              </a:rPr>
              <a:t>We advise making images like this black &amp; white, they’ve often come from different sources and vary in quality and this helps to make them look consistent.</a:t>
            </a:r>
          </a:p>
          <a:p>
            <a:endParaRPr lang="en-GB" sz="800">
              <a:solidFill>
                <a:srgbClr val="FF0000"/>
              </a:solidFill>
              <a:latin typeface="Courier" pitchFamily="2" charset="0"/>
            </a:endParaRPr>
          </a:p>
          <a:p>
            <a:pPr marL="171450" indent="-171450">
              <a:buFont typeface="Arial" panose="020B0604020202020204" pitchFamily="34" charset="0"/>
              <a:buChar char="•"/>
            </a:pPr>
            <a:r>
              <a:rPr lang="en-GB" sz="800">
                <a:solidFill>
                  <a:srgbClr val="FF0000"/>
                </a:solidFill>
                <a:latin typeface="Courier" pitchFamily="2" charset="0"/>
              </a:rPr>
              <a:t>right click on image</a:t>
            </a:r>
          </a:p>
          <a:p>
            <a:pPr marL="171450" indent="-171450">
              <a:buFont typeface="Arial" panose="020B0604020202020204" pitchFamily="34" charset="0"/>
              <a:buChar char="•"/>
            </a:pPr>
            <a:r>
              <a:rPr lang="en-GB" sz="800">
                <a:solidFill>
                  <a:srgbClr val="FF0000"/>
                </a:solidFill>
                <a:latin typeface="Courier" pitchFamily="2" charset="0"/>
              </a:rPr>
              <a:t>choose ‘format object’</a:t>
            </a:r>
          </a:p>
          <a:p>
            <a:pPr marL="171450" indent="-171450">
              <a:buFont typeface="Arial" panose="020B0604020202020204" pitchFamily="34" charset="0"/>
              <a:buChar char="•"/>
            </a:pPr>
            <a:r>
              <a:rPr lang="en-GB" sz="800">
                <a:solidFill>
                  <a:srgbClr val="FF0000"/>
                </a:solidFill>
                <a:latin typeface="Courier" pitchFamily="2" charset="0"/>
              </a:rPr>
              <a:t>select final tab ‘picture’</a:t>
            </a:r>
          </a:p>
          <a:p>
            <a:pPr marL="171450" indent="-171450">
              <a:buFont typeface="Arial" panose="020B0604020202020204" pitchFamily="34" charset="0"/>
              <a:buChar char="•"/>
            </a:pPr>
            <a:r>
              <a:rPr lang="en-GB" sz="800">
                <a:solidFill>
                  <a:srgbClr val="FF0000"/>
                </a:solidFill>
                <a:latin typeface="Courier" pitchFamily="2" charset="0"/>
              </a:rPr>
              <a:t>open ‘picture colour’</a:t>
            </a:r>
          </a:p>
          <a:p>
            <a:pPr marL="171450" indent="-171450">
              <a:buFont typeface="Arial" panose="020B0604020202020204" pitchFamily="34" charset="0"/>
              <a:buChar char="•"/>
            </a:pPr>
            <a:r>
              <a:rPr lang="en-GB" sz="800">
                <a:solidFill>
                  <a:srgbClr val="FF0000"/>
                </a:solidFill>
                <a:latin typeface="Courier" pitchFamily="2" charset="0"/>
              </a:rPr>
              <a:t>Slide ‘colour saturation’ all the way to the left - 0%</a:t>
            </a:r>
          </a:p>
        </p:txBody>
      </p:sp>
      <p:sp>
        <p:nvSpPr>
          <p:cNvPr id="2" name="Footer Placeholder 1">
            <a:extLst>
              <a:ext uri="{FF2B5EF4-FFF2-40B4-BE49-F238E27FC236}">
                <a16:creationId xmlns:a16="http://schemas.microsoft.com/office/drawing/2014/main" id="{6E77C71C-1511-4D4D-9C67-D4B9173511A5}"/>
              </a:ext>
            </a:extLst>
          </p:cNvPr>
          <p:cNvSpPr>
            <a:spLocks noGrp="1"/>
          </p:cNvSpPr>
          <p:nvPr>
            <p:ph type="ftr" sz="quarter" idx="22"/>
          </p:nvPr>
        </p:nvSpPr>
        <p:spPr/>
        <p:txBody>
          <a:bodyPr/>
          <a:lstStyle/>
          <a:p>
            <a:pPr algn="l"/>
            <a:r>
              <a:rPr lang="en-GB">
                <a:solidFill>
                  <a:srgbClr val="3F4042"/>
                </a:solidFill>
              </a:rPr>
              <a:t>© Ordnance Survey |</a:t>
            </a:r>
          </a:p>
        </p:txBody>
      </p:sp>
      <p:sp>
        <p:nvSpPr>
          <p:cNvPr id="18" name="Title 1">
            <a:extLst>
              <a:ext uri="{FF2B5EF4-FFF2-40B4-BE49-F238E27FC236}">
                <a16:creationId xmlns:a16="http://schemas.microsoft.com/office/drawing/2014/main" id="{4B5C010A-D71D-AE44-8349-D7E326412C76}"/>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Add title here </a:t>
            </a:r>
            <a:r>
              <a:rPr lang="en-US" err="1"/>
              <a:t>eg.</a:t>
            </a:r>
            <a:r>
              <a:rPr lang="en-US"/>
              <a:t> Meet the team</a:t>
            </a:r>
          </a:p>
        </p:txBody>
      </p:sp>
    </p:spTree>
    <p:extLst>
      <p:ext uri="{BB962C8B-B14F-4D97-AF65-F5344CB8AC3E}">
        <p14:creationId xmlns:p14="http://schemas.microsoft.com/office/powerpoint/2010/main" val="2649314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E7C2-0F14-3A40-B07D-EB69D4CF213D}"/>
              </a:ext>
            </a:extLst>
          </p:cNvPr>
          <p:cNvSpPr>
            <a:spLocks noGrp="1"/>
          </p:cNvSpPr>
          <p:nvPr>
            <p:ph type="title" hasCustomPrompt="1"/>
          </p:nvPr>
        </p:nvSpPr>
        <p:spPr>
          <a:xfrm>
            <a:off x="838200" y="2746120"/>
            <a:ext cx="10682456" cy="656620"/>
          </a:xfrm>
          <a:prstGeom prst="rect">
            <a:avLst/>
          </a:prstGeom>
        </p:spPr>
        <p:txBody>
          <a:bodyPr/>
          <a:lstStyle>
            <a:lvl1pPr>
              <a:defRPr/>
            </a:lvl1pPr>
          </a:lstStyle>
          <a:p>
            <a:pPr lvl="0"/>
            <a:r>
              <a:rPr lang="en-US"/>
              <a:t>Add final text, e.g. Thank you</a:t>
            </a:r>
            <a:endParaRPr lang="en-GB"/>
          </a:p>
        </p:txBody>
      </p:sp>
      <p:sp>
        <p:nvSpPr>
          <p:cNvPr id="3" name="Text Placeholder 23">
            <a:extLst>
              <a:ext uri="{FF2B5EF4-FFF2-40B4-BE49-F238E27FC236}">
                <a16:creationId xmlns:a16="http://schemas.microsoft.com/office/drawing/2014/main" id="{AB68E4F0-F6F6-0844-A4D2-D359ECDB2FA0}"/>
              </a:ext>
            </a:extLst>
          </p:cNvPr>
          <p:cNvSpPr>
            <a:spLocks noGrp="1"/>
          </p:cNvSpPr>
          <p:nvPr>
            <p:ph type="body" sz="quarter" idx="10" hasCustomPrompt="1"/>
          </p:nvPr>
        </p:nvSpPr>
        <p:spPr>
          <a:xfrm>
            <a:off x="838199" y="3651811"/>
            <a:ext cx="9863667" cy="253470"/>
          </a:xfrm>
        </p:spPr>
        <p:txBody>
          <a:bodyPr>
            <a:normAutofit/>
          </a:bodyPr>
          <a:lstStyle>
            <a:lvl1pPr marL="0" indent="0" algn="l">
              <a:buNone/>
              <a:defRPr sz="1400" b="1" i="0">
                <a:latin typeface="Source Sans Pro Semibold" panose="020B0503030403020204" pitchFamily="34" charset="77"/>
              </a:defRPr>
            </a:lvl1pPr>
          </a:lstStyle>
          <a:p>
            <a:pPr lvl="0"/>
            <a:r>
              <a:rPr lang="en-US"/>
              <a:t>Name of person</a:t>
            </a:r>
          </a:p>
        </p:txBody>
      </p:sp>
      <p:sp>
        <p:nvSpPr>
          <p:cNvPr id="4" name="Text Placeholder 23">
            <a:extLst>
              <a:ext uri="{FF2B5EF4-FFF2-40B4-BE49-F238E27FC236}">
                <a16:creationId xmlns:a16="http://schemas.microsoft.com/office/drawing/2014/main" id="{FF7AE249-9C7B-E24A-92E2-EE541D91B847}"/>
              </a:ext>
            </a:extLst>
          </p:cNvPr>
          <p:cNvSpPr>
            <a:spLocks noGrp="1"/>
          </p:cNvSpPr>
          <p:nvPr>
            <p:ph type="body" sz="quarter" idx="11" hasCustomPrompt="1"/>
          </p:nvPr>
        </p:nvSpPr>
        <p:spPr>
          <a:xfrm>
            <a:off x="838200" y="3922003"/>
            <a:ext cx="9863666" cy="253470"/>
          </a:xfrm>
        </p:spPr>
        <p:txBody>
          <a:bodyPr>
            <a:normAutofit/>
          </a:bodyPr>
          <a:lstStyle>
            <a:lvl1pPr marL="0" indent="0" algn="l">
              <a:buNone/>
              <a:defRPr sz="1400" b="0" i="0">
                <a:latin typeface="Source Sans Pro" panose="020B0503030403020204" pitchFamily="34" charset="77"/>
              </a:defRPr>
            </a:lvl1pPr>
          </a:lstStyle>
          <a:p>
            <a:pPr lvl="0"/>
            <a:r>
              <a:rPr lang="en-US"/>
              <a:t>Job title</a:t>
            </a:r>
          </a:p>
        </p:txBody>
      </p:sp>
      <p:sp>
        <p:nvSpPr>
          <p:cNvPr id="5" name="Text Placeholder 23">
            <a:extLst>
              <a:ext uri="{FF2B5EF4-FFF2-40B4-BE49-F238E27FC236}">
                <a16:creationId xmlns:a16="http://schemas.microsoft.com/office/drawing/2014/main" id="{D4EC1D41-D292-C14E-A70F-E84F561D84AA}"/>
              </a:ext>
            </a:extLst>
          </p:cNvPr>
          <p:cNvSpPr>
            <a:spLocks noGrp="1"/>
          </p:cNvSpPr>
          <p:nvPr>
            <p:ph type="body" sz="quarter" idx="13" hasCustomPrompt="1"/>
          </p:nvPr>
        </p:nvSpPr>
        <p:spPr>
          <a:xfrm>
            <a:off x="1598527" y="4694736"/>
            <a:ext cx="8771644" cy="197304"/>
          </a:xfrm>
        </p:spPr>
        <p:txBody>
          <a:bodyPr>
            <a:normAutofit/>
          </a:bodyPr>
          <a:lstStyle>
            <a:lvl1pPr marL="0" indent="0" algn="l">
              <a:buNone/>
              <a:defRPr sz="1000" b="0" i="0">
                <a:latin typeface="Source Sans Pro" panose="020B0503030403020204" pitchFamily="34" charset="77"/>
              </a:defRPr>
            </a:lvl1pPr>
          </a:lstStyle>
          <a:p>
            <a:pPr lvl="0"/>
            <a:r>
              <a:rPr lang="en-US"/>
              <a:t>Add web address here, e.g. </a:t>
            </a:r>
            <a:r>
              <a:rPr lang="en-US" err="1"/>
              <a:t>os.co.uk</a:t>
            </a:r>
            <a:endParaRPr lang="en-US"/>
          </a:p>
        </p:txBody>
      </p:sp>
      <p:sp>
        <p:nvSpPr>
          <p:cNvPr id="6" name="Text Placeholder 23">
            <a:extLst>
              <a:ext uri="{FF2B5EF4-FFF2-40B4-BE49-F238E27FC236}">
                <a16:creationId xmlns:a16="http://schemas.microsoft.com/office/drawing/2014/main" id="{9A3012E6-3C32-BE4D-882E-C4FC7BEB3B36}"/>
              </a:ext>
            </a:extLst>
          </p:cNvPr>
          <p:cNvSpPr>
            <a:spLocks noGrp="1"/>
          </p:cNvSpPr>
          <p:nvPr>
            <p:ph type="body" sz="quarter" idx="15" hasCustomPrompt="1"/>
          </p:nvPr>
        </p:nvSpPr>
        <p:spPr>
          <a:xfrm>
            <a:off x="1598527" y="4976676"/>
            <a:ext cx="8771644" cy="19730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latin typeface="Source Sans Pro" panose="020B0503030403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email address here, e.g. </a:t>
            </a:r>
            <a:r>
              <a:rPr lang="en-US" err="1"/>
              <a:t>your.name@os.uk</a:t>
            </a:r>
            <a:endParaRPr lang="en-US"/>
          </a:p>
        </p:txBody>
      </p:sp>
      <p:sp>
        <p:nvSpPr>
          <p:cNvPr id="7" name="Text Placeholder 23">
            <a:extLst>
              <a:ext uri="{FF2B5EF4-FFF2-40B4-BE49-F238E27FC236}">
                <a16:creationId xmlns:a16="http://schemas.microsoft.com/office/drawing/2014/main" id="{8F38D0D0-F926-D046-9091-0875CD766343}"/>
              </a:ext>
            </a:extLst>
          </p:cNvPr>
          <p:cNvSpPr>
            <a:spLocks noGrp="1"/>
          </p:cNvSpPr>
          <p:nvPr>
            <p:ph type="body" sz="quarter" idx="17" hasCustomPrompt="1"/>
          </p:nvPr>
        </p:nvSpPr>
        <p:spPr>
          <a:xfrm>
            <a:off x="1590907" y="5250180"/>
            <a:ext cx="8771644" cy="197304"/>
          </a:xfrm>
        </p:spPr>
        <p:txBody>
          <a:bodyPr>
            <a:normAutofit/>
          </a:bodyPr>
          <a:lstStyle>
            <a:lvl1pPr marL="0" indent="0" algn="l">
              <a:buNone/>
              <a:defRPr sz="1000" b="0" i="0">
                <a:latin typeface="Source Sans Pro" panose="020B0503030403020204" pitchFamily="34" charset="77"/>
              </a:defRPr>
            </a:lvl1pPr>
          </a:lstStyle>
          <a:p>
            <a:pPr lvl="0"/>
            <a:r>
              <a:rPr lang="en-US"/>
              <a:t>Add phone number here, e.g. +44 1234 5678</a:t>
            </a:r>
          </a:p>
        </p:txBody>
      </p:sp>
      <p:sp>
        <p:nvSpPr>
          <p:cNvPr id="8" name="Text Placeholder 23">
            <a:extLst>
              <a:ext uri="{FF2B5EF4-FFF2-40B4-BE49-F238E27FC236}">
                <a16:creationId xmlns:a16="http://schemas.microsoft.com/office/drawing/2014/main" id="{EB6A2A5A-9902-A54D-A803-7A243A224CC1}"/>
              </a:ext>
            </a:extLst>
          </p:cNvPr>
          <p:cNvSpPr>
            <a:spLocks noGrp="1"/>
          </p:cNvSpPr>
          <p:nvPr>
            <p:ph type="body" sz="quarter" idx="19" hasCustomPrompt="1"/>
          </p:nvPr>
        </p:nvSpPr>
        <p:spPr>
          <a:xfrm>
            <a:off x="1590907" y="5525830"/>
            <a:ext cx="8771644" cy="197304"/>
          </a:xfrm>
        </p:spPr>
        <p:txBody>
          <a:bodyPr>
            <a:normAutofit/>
          </a:bodyPr>
          <a:lstStyle>
            <a:lvl1pPr marL="0" indent="0" algn="l">
              <a:buNone/>
              <a:defRPr sz="1000" b="0" i="0">
                <a:latin typeface="Source Sans Pro" panose="020B0503030403020204" pitchFamily="34" charset="77"/>
              </a:defRPr>
            </a:lvl1pPr>
          </a:lstStyle>
          <a:p>
            <a:pPr lvl="0"/>
            <a:r>
              <a:rPr lang="en-US"/>
              <a:t>Add twitter name here, e.g. @</a:t>
            </a:r>
            <a:r>
              <a:rPr lang="en-US" err="1"/>
              <a:t>twittername</a:t>
            </a:r>
            <a:endParaRPr lang="en-US"/>
          </a:p>
        </p:txBody>
      </p:sp>
      <p:sp>
        <p:nvSpPr>
          <p:cNvPr id="13" name="Footer Placeholder 12">
            <a:extLst>
              <a:ext uri="{FF2B5EF4-FFF2-40B4-BE49-F238E27FC236}">
                <a16:creationId xmlns:a16="http://schemas.microsoft.com/office/drawing/2014/main" id="{9991DE6C-EBF1-1A4C-9BC0-4E5632131A4E}"/>
              </a:ext>
            </a:extLst>
          </p:cNvPr>
          <p:cNvSpPr>
            <a:spLocks noGrp="1"/>
          </p:cNvSpPr>
          <p:nvPr>
            <p:ph type="ftr" sz="quarter" idx="20"/>
          </p:nvPr>
        </p:nvSpPr>
        <p:spPr/>
        <p:txBody>
          <a:bodyPr/>
          <a:lstStyle/>
          <a:p>
            <a:pPr algn="l"/>
            <a:r>
              <a:rPr lang="en-GB">
                <a:solidFill>
                  <a:srgbClr val="3F4042"/>
                </a:solidFill>
              </a:rPr>
              <a:t>© Ordnance Survey |</a:t>
            </a:r>
          </a:p>
        </p:txBody>
      </p:sp>
      <p:sp>
        <p:nvSpPr>
          <p:cNvPr id="15" name="Text Placeholder 14">
            <a:extLst>
              <a:ext uri="{FF2B5EF4-FFF2-40B4-BE49-F238E27FC236}">
                <a16:creationId xmlns:a16="http://schemas.microsoft.com/office/drawing/2014/main" id="{5B1C3E29-11EF-AE44-AF74-088E544D7979}"/>
              </a:ext>
            </a:extLst>
          </p:cNvPr>
          <p:cNvSpPr>
            <a:spLocks noGrp="1"/>
          </p:cNvSpPr>
          <p:nvPr>
            <p:ph type="body" sz="quarter" idx="21" hasCustomPrompt="1"/>
          </p:nvPr>
        </p:nvSpPr>
        <p:spPr>
          <a:xfrm>
            <a:off x="838800" y="4694400"/>
            <a:ext cx="676800" cy="19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i="0">
                <a:latin typeface="Source Sans Pro Semibold" panose="020B0503030403020204" pitchFamily="34" charset="77"/>
              </a:defRPr>
            </a:lvl1pPr>
          </a:lstStyle>
          <a:p>
            <a:pPr lvl="0"/>
            <a:r>
              <a:rPr lang="en-US"/>
              <a:t>Website</a:t>
            </a:r>
          </a:p>
        </p:txBody>
      </p:sp>
      <p:sp>
        <p:nvSpPr>
          <p:cNvPr id="16" name="Text Placeholder 14">
            <a:extLst>
              <a:ext uri="{FF2B5EF4-FFF2-40B4-BE49-F238E27FC236}">
                <a16:creationId xmlns:a16="http://schemas.microsoft.com/office/drawing/2014/main" id="{C4389813-FB3F-3B44-9EB8-262B9ACEF4DB}"/>
              </a:ext>
            </a:extLst>
          </p:cNvPr>
          <p:cNvSpPr>
            <a:spLocks noGrp="1"/>
          </p:cNvSpPr>
          <p:nvPr>
            <p:ph type="body" sz="quarter" idx="22" hasCustomPrompt="1"/>
          </p:nvPr>
        </p:nvSpPr>
        <p:spPr>
          <a:xfrm>
            <a:off x="838800" y="4975200"/>
            <a:ext cx="676800" cy="19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i="0">
                <a:latin typeface="Source Sans Pro Semibold" panose="020B0503030403020204" pitchFamily="34" charset="77"/>
              </a:defRPr>
            </a:lvl1pPr>
          </a:lstStyle>
          <a:p>
            <a:pPr lvl="0"/>
            <a:r>
              <a:rPr lang="en-US"/>
              <a:t>Email</a:t>
            </a:r>
          </a:p>
        </p:txBody>
      </p:sp>
      <p:sp>
        <p:nvSpPr>
          <p:cNvPr id="17" name="Text Placeholder 14">
            <a:extLst>
              <a:ext uri="{FF2B5EF4-FFF2-40B4-BE49-F238E27FC236}">
                <a16:creationId xmlns:a16="http://schemas.microsoft.com/office/drawing/2014/main" id="{8583FE70-44C5-8444-84BC-C21D3EF90577}"/>
              </a:ext>
            </a:extLst>
          </p:cNvPr>
          <p:cNvSpPr>
            <a:spLocks noGrp="1"/>
          </p:cNvSpPr>
          <p:nvPr>
            <p:ph type="body" sz="quarter" idx="23" hasCustomPrompt="1"/>
          </p:nvPr>
        </p:nvSpPr>
        <p:spPr>
          <a:xfrm>
            <a:off x="838198" y="5249484"/>
            <a:ext cx="676800" cy="19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i="0">
                <a:latin typeface="Source Sans Pro Semibold" panose="020B0503030403020204" pitchFamily="34" charset="77"/>
              </a:defRPr>
            </a:lvl1pPr>
          </a:lstStyle>
          <a:p>
            <a:pPr lvl="0"/>
            <a:r>
              <a:rPr lang="en-US"/>
              <a:t>Phone</a:t>
            </a:r>
          </a:p>
        </p:txBody>
      </p:sp>
      <p:sp>
        <p:nvSpPr>
          <p:cNvPr id="18" name="Text Placeholder 14">
            <a:extLst>
              <a:ext uri="{FF2B5EF4-FFF2-40B4-BE49-F238E27FC236}">
                <a16:creationId xmlns:a16="http://schemas.microsoft.com/office/drawing/2014/main" id="{D2478DAA-A629-8943-A27D-3881B594D252}"/>
              </a:ext>
            </a:extLst>
          </p:cNvPr>
          <p:cNvSpPr>
            <a:spLocks noGrp="1"/>
          </p:cNvSpPr>
          <p:nvPr>
            <p:ph type="body" sz="quarter" idx="24" hasCustomPrompt="1"/>
          </p:nvPr>
        </p:nvSpPr>
        <p:spPr>
          <a:xfrm>
            <a:off x="838198" y="5525134"/>
            <a:ext cx="676800" cy="19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i="0">
                <a:latin typeface="Source Sans Pro Semibold" panose="020B0503030403020204" pitchFamily="34" charset="77"/>
              </a:defRPr>
            </a:lvl1pPr>
          </a:lstStyle>
          <a:p>
            <a:pPr lvl="0"/>
            <a:r>
              <a:rPr lang="en-US"/>
              <a:t>Twitter</a:t>
            </a:r>
          </a:p>
        </p:txBody>
      </p:sp>
    </p:spTree>
    <p:extLst>
      <p:ext uri="{BB962C8B-B14F-4D97-AF65-F5344CB8AC3E}">
        <p14:creationId xmlns:p14="http://schemas.microsoft.com/office/powerpoint/2010/main" val="2263779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DA017A-7A5E-F640-959B-DF45A87C9E89}"/>
              </a:ext>
            </a:extLst>
          </p:cNvPr>
          <p:cNvSpPr>
            <a:spLocks noGrp="1"/>
          </p:cNvSpPr>
          <p:nvPr>
            <p:ph type="subTitle" idx="1" hasCustomPrompt="1"/>
          </p:nvPr>
        </p:nvSpPr>
        <p:spPr>
          <a:xfrm>
            <a:off x="838201" y="1247392"/>
            <a:ext cx="6977932" cy="656695"/>
          </a:xfrm>
        </p:spPr>
        <p:txBody>
          <a:bodyPr anchor="b" anchorCtr="0">
            <a:normAutofit/>
          </a:bodyPr>
          <a:lstStyle>
            <a:lvl1pPr marL="0" indent="0" algn="l">
              <a:buNone/>
              <a:defRPr sz="900" b="0" i="0" cap="all" spc="110" baseline="0">
                <a:solidFill>
                  <a:srgbClr val="443B90"/>
                </a:solidFill>
                <a:latin typeface="OS Gill"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BUSINESS FACING UNIT OR DEPARTMENT</a:t>
            </a:r>
          </a:p>
        </p:txBody>
      </p:sp>
      <p:sp>
        <p:nvSpPr>
          <p:cNvPr id="4" name="Text Placeholder 3">
            <a:extLst>
              <a:ext uri="{FF2B5EF4-FFF2-40B4-BE49-F238E27FC236}">
                <a16:creationId xmlns:a16="http://schemas.microsoft.com/office/drawing/2014/main" id="{D66B0394-8FF1-B046-900D-EBB395C6349E}"/>
              </a:ext>
            </a:extLst>
          </p:cNvPr>
          <p:cNvSpPr>
            <a:spLocks noGrp="1"/>
          </p:cNvSpPr>
          <p:nvPr>
            <p:ph type="body" sz="quarter" idx="10" hasCustomPrompt="1"/>
          </p:nvPr>
        </p:nvSpPr>
        <p:spPr>
          <a:xfrm>
            <a:off x="838199" y="2085975"/>
            <a:ext cx="6977933" cy="2560670"/>
          </a:xfrm>
        </p:spPr>
        <p:txBody>
          <a:bodyPr>
            <a:normAutofit/>
          </a:bodyPr>
          <a:lstStyle>
            <a:lvl1pPr marL="0" indent="0">
              <a:buNone/>
              <a:defRPr sz="5000" b="0" i="0">
                <a:solidFill>
                  <a:srgbClr val="443B90"/>
                </a:solidFill>
                <a:latin typeface="OS Gill" pitchFamily="2" charset="77"/>
              </a:defRPr>
            </a:lvl1pPr>
          </a:lstStyle>
          <a:p>
            <a:pPr lvl="0"/>
            <a:r>
              <a:rPr lang="en-US"/>
              <a:t>Title goes here</a:t>
            </a:r>
          </a:p>
        </p:txBody>
      </p:sp>
      <p:sp>
        <p:nvSpPr>
          <p:cNvPr id="8" name="Text Placeholder 7">
            <a:extLst>
              <a:ext uri="{FF2B5EF4-FFF2-40B4-BE49-F238E27FC236}">
                <a16:creationId xmlns:a16="http://schemas.microsoft.com/office/drawing/2014/main" id="{F1FE16E0-A9C8-6F4B-9E6B-BAE52095A18C}"/>
              </a:ext>
            </a:extLst>
          </p:cNvPr>
          <p:cNvSpPr>
            <a:spLocks noGrp="1"/>
          </p:cNvSpPr>
          <p:nvPr>
            <p:ph type="body" sz="quarter" idx="12" hasCustomPrompt="1"/>
          </p:nvPr>
        </p:nvSpPr>
        <p:spPr>
          <a:xfrm>
            <a:off x="838199" y="4833256"/>
            <a:ext cx="6977934" cy="703477"/>
          </a:xfrm>
        </p:spPr>
        <p:txBody>
          <a:bodyPr/>
          <a:lstStyle>
            <a:lvl1pPr marL="0" indent="0">
              <a:buNone/>
              <a:defRPr>
                <a:solidFill>
                  <a:srgbClr val="443B90"/>
                </a:solidFill>
              </a:defRPr>
            </a:lvl1pPr>
          </a:lstStyle>
          <a:p>
            <a:pPr lvl="0"/>
            <a:r>
              <a:rPr lang="en-US"/>
              <a:t>Name of presenter</a:t>
            </a:r>
            <a:endParaRPr lang="en-GB"/>
          </a:p>
        </p:txBody>
      </p:sp>
      <p:pic>
        <p:nvPicPr>
          <p:cNvPr id="10" name="Picture 9">
            <a:extLst>
              <a:ext uri="{FF2B5EF4-FFF2-40B4-BE49-F238E27FC236}">
                <a16:creationId xmlns:a16="http://schemas.microsoft.com/office/drawing/2014/main" id="{3374A4D3-DC69-B14B-85EB-3AC7A1841D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8603" y="5916537"/>
            <a:ext cx="1368878" cy="342219"/>
          </a:xfrm>
          <a:prstGeom prst="rect">
            <a:avLst/>
          </a:prstGeom>
        </p:spPr>
      </p:pic>
      <p:sp>
        <p:nvSpPr>
          <p:cNvPr id="14" name="Rectangle 13">
            <a:extLst>
              <a:ext uri="{FF2B5EF4-FFF2-40B4-BE49-F238E27FC236}">
                <a16:creationId xmlns:a16="http://schemas.microsoft.com/office/drawing/2014/main" id="{F5A9D14A-3ADE-4D49-A63A-61C853A1D2E2}"/>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spTree>
    <p:extLst>
      <p:ext uri="{BB962C8B-B14F-4D97-AF65-F5344CB8AC3E}">
        <p14:creationId xmlns:p14="http://schemas.microsoft.com/office/powerpoint/2010/main" val="4103680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DA017A-7A5E-F640-959B-DF45A87C9E89}"/>
              </a:ext>
            </a:extLst>
          </p:cNvPr>
          <p:cNvSpPr>
            <a:spLocks noGrp="1"/>
          </p:cNvSpPr>
          <p:nvPr>
            <p:ph type="subTitle" idx="1" hasCustomPrompt="1"/>
          </p:nvPr>
        </p:nvSpPr>
        <p:spPr>
          <a:xfrm>
            <a:off x="838201" y="1247392"/>
            <a:ext cx="6977932" cy="656695"/>
          </a:xfrm>
        </p:spPr>
        <p:txBody>
          <a:bodyPr anchor="b" anchorCtr="0">
            <a:normAutofit/>
          </a:bodyPr>
          <a:lstStyle>
            <a:lvl1pPr marL="0" indent="0" algn="l">
              <a:buNone/>
              <a:defRPr sz="900" b="0" i="0" cap="all" spc="110" baseline="0">
                <a:solidFill>
                  <a:srgbClr val="443B90"/>
                </a:solidFill>
                <a:latin typeface="OS Gill"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BUSINESS FACING UNIT OR DEPARTMENT</a:t>
            </a:r>
          </a:p>
        </p:txBody>
      </p:sp>
      <p:sp>
        <p:nvSpPr>
          <p:cNvPr id="4" name="Text Placeholder 3">
            <a:extLst>
              <a:ext uri="{FF2B5EF4-FFF2-40B4-BE49-F238E27FC236}">
                <a16:creationId xmlns:a16="http://schemas.microsoft.com/office/drawing/2014/main" id="{D66B0394-8FF1-B046-900D-EBB395C6349E}"/>
              </a:ext>
            </a:extLst>
          </p:cNvPr>
          <p:cNvSpPr>
            <a:spLocks noGrp="1"/>
          </p:cNvSpPr>
          <p:nvPr>
            <p:ph type="body" sz="quarter" idx="10" hasCustomPrompt="1"/>
          </p:nvPr>
        </p:nvSpPr>
        <p:spPr>
          <a:xfrm>
            <a:off x="838199" y="2085975"/>
            <a:ext cx="6977933" cy="2560670"/>
          </a:xfrm>
        </p:spPr>
        <p:txBody>
          <a:bodyPr>
            <a:normAutofit/>
          </a:bodyPr>
          <a:lstStyle>
            <a:lvl1pPr marL="0" indent="0">
              <a:buNone/>
              <a:defRPr sz="5000" b="0" i="0">
                <a:solidFill>
                  <a:srgbClr val="443B90"/>
                </a:solidFill>
                <a:latin typeface="OS Gill" pitchFamily="2" charset="77"/>
              </a:defRPr>
            </a:lvl1pPr>
          </a:lstStyle>
          <a:p>
            <a:pPr lvl="0"/>
            <a:r>
              <a:rPr lang="en-US"/>
              <a:t>Title goes here</a:t>
            </a:r>
          </a:p>
        </p:txBody>
      </p:sp>
      <p:sp>
        <p:nvSpPr>
          <p:cNvPr id="8" name="Text Placeholder 7">
            <a:extLst>
              <a:ext uri="{FF2B5EF4-FFF2-40B4-BE49-F238E27FC236}">
                <a16:creationId xmlns:a16="http://schemas.microsoft.com/office/drawing/2014/main" id="{F1FE16E0-A9C8-6F4B-9E6B-BAE52095A18C}"/>
              </a:ext>
            </a:extLst>
          </p:cNvPr>
          <p:cNvSpPr>
            <a:spLocks noGrp="1"/>
          </p:cNvSpPr>
          <p:nvPr>
            <p:ph type="body" sz="quarter" idx="12" hasCustomPrompt="1"/>
          </p:nvPr>
        </p:nvSpPr>
        <p:spPr>
          <a:xfrm>
            <a:off x="838199" y="4833256"/>
            <a:ext cx="6977934" cy="703477"/>
          </a:xfrm>
        </p:spPr>
        <p:txBody>
          <a:bodyPr/>
          <a:lstStyle>
            <a:lvl1pPr marL="0" indent="0">
              <a:buNone/>
              <a:defRPr>
                <a:solidFill>
                  <a:srgbClr val="443B90"/>
                </a:solidFill>
              </a:defRPr>
            </a:lvl1pPr>
          </a:lstStyle>
          <a:p>
            <a:pPr lvl="0"/>
            <a:r>
              <a:rPr lang="en-US"/>
              <a:t>Name of presenter</a:t>
            </a:r>
            <a:endParaRPr lang="en-GB"/>
          </a:p>
        </p:txBody>
      </p:sp>
      <p:pic>
        <p:nvPicPr>
          <p:cNvPr id="10" name="Picture 9">
            <a:extLst>
              <a:ext uri="{FF2B5EF4-FFF2-40B4-BE49-F238E27FC236}">
                <a16:creationId xmlns:a16="http://schemas.microsoft.com/office/drawing/2014/main" id="{3374A4D3-DC69-B14B-85EB-3AC7A1841D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48603" y="5916537"/>
            <a:ext cx="1368878" cy="342219"/>
          </a:xfrm>
          <a:prstGeom prst="rect">
            <a:avLst/>
          </a:prstGeom>
        </p:spPr>
      </p:pic>
      <p:sp>
        <p:nvSpPr>
          <p:cNvPr id="14" name="Rectangle 13">
            <a:extLst>
              <a:ext uri="{FF2B5EF4-FFF2-40B4-BE49-F238E27FC236}">
                <a16:creationId xmlns:a16="http://schemas.microsoft.com/office/drawing/2014/main" id="{F5A9D14A-3ADE-4D49-A63A-61C853A1D2E2}"/>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pic>
        <p:nvPicPr>
          <p:cNvPr id="5" name="Picture 4">
            <a:extLst>
              <a:ext uri="{FF2B5EF4-FFF2-40B4-BE49-F238E27FC236}">
                <a16:creationId xmlns:a16="http://schemas.microsoft.com/office/drawing/2014/main" id="{C3242331-686A-6247-971D-A9A71DD66228}"/>
              </a:ext>
            </a:extLst>
          </p:cNvPr>
          <p:cNvPicPr>
            <a:picLocks noChangeAspect="1"/>
          </p:cNvPicPr>
          <p:nvPr userDrawn="1"/>
        </p:nvPicPr>
        <p:blipFill rotWithShape="1">
          <a:blip r:embed="rId4"/>
          <a:srcRect r="23906"/>
          <a:stretch/>
        </p:blipFill>
        <p:spPr>
          <a:xfrm>
            <a:off x="4327165" y="0"/>
            <a:ext cx="7864835" cy="2747574"/>
          </a:xfrm>
          <a:prstGeom prst="rect">
            <a:avLst/>
          </a:prstGeom>
        </p:spPr>
      </p:pic>
    </p:spTree>
    <p:extLst>
      <p:ext uri="{BB962C8B-B14F-4D97-AF65-F5344CB8AC3E}">
        <p14:creationId xmlns:p14="http://schemas.microsoft.com/office/powerpoint/2010/main" val="2660013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2DCAD5-F9B4-0D45-A522-BE9172C4F748}"/>
              </a:ext>
            </a:extLst>
          </p:cNvPr>
          <p:cNvSpPr>
            <a:spLocks noGrp="1"/>
          </p:cNvSpPr>
          <p:nvPr>
            <p:ph type="ftr" sz="quarter" idx="10"/>
          </p:nvPr>
        </p:nvSpPr>
        <p:spPr/>
        <p:txBody>
          <a:bodyPr/>
          <a:lstStyle>
            <a:lvl1pPr>
              <a:defRPr>
                <a:solidFill>
                  <a:schemeClr val="bg1"/>
                </a:solidFill>
              </a:defRPr>
            </a:lvl1pPr>
          </a:lstStyle>
          <a:p>
            <a:pPr algn="l"/>
            <a:r>
              <a:rPr lang="en-GB"/>
              <a:t>© Ordnance Survey |</a:t>
            </a:r>
          </a:p>
        </p:txBody>
      </p:sp>
      <p:sp>
        <p:nvSpPr>
          <p:cNvPr id="4" name="Subtitle 2">
            <a:extLst>
              <a:ext uri="{FF2B5EF4-FFF2-40B4-BE49-F238E27FC236}">
                <a16:creationId xmlns:a16="http://schemas.microsoft.com/office/drawing/2014/main" id="{39DA7E44-4E49-2D48-8093-A3FC5C4A22B3}"/>
              </a:ext>
            </a:extLst>
          </p:cNvPr>
          <p:cNvSpPr>
            <a:spLocks noGrp="1"/>
          </p:cNvSpPr>
          <p:nvPr>
            <p:ph type="subTitle" idx="1" hasCustomPrompt="1"/>
          </p:nvPr>
        </p:nvSpPr>
        <p:spPr>
          <a:xfrm>
            <a:off x="838201" y="1247392"/>
            <a:ext cx="6977932" cy="656695"/>
          </a:xfrm>
        </p:spPr>
        <p:txBody>
          <a:bodyPr anchor="b" anchorCtr="0">
            <a:normAutofit/>
          </a:bodyPr>
          <a:lstStyle>
            <a:lvl1pPr marL="0" indent="0" algn="l">
              <a:buNone/>
              <a:defRPr sz="900" b="0" i="0" cap="all" spc="110" baseline="0">
                <a:solidFill>
                  <a:schemeClr val="bg1"/>
                </a:solidFill>
                <a:latin typeface="OS Gill"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BUSINESS FACING UNIT OR DEPARTMENT</a:t>
            </a:r>
          </a:p>
        </p:txBody>
      </p:sp>
      <p:sp>
        <p:nvSpPr>
          <p:cNvPr id="5" name="Text Placeholder 3">
            <a:extLst>
              <a:ext uri="{FF2B5EF4-FFF2-40B4-BE49-F238E27FC236}">
                <a16:creationId xmlns:a16="http://schemas.microsoft.com/office/drawing/2014/main" id="{F7C5BBF4-EBE3-364B-A4F8-69ACF115FEEA}"/>
              </a:ext>
            </a:extLst>
          </p:cNvPr>
          <p:cNvSpPr>
            <a:spLocks noGrp="1"/>
          </p:cNvSpPr>
          <p:nvPr>
            <p:ph type="body" sz="quarter" idx="11" hasCustomPrompt="1"/>
          </p:nvPr>
        </p:nvSpPr>
        <p:spPr>
          <a:xfrm>
            <a:off x="838199" y="2085975"/>
            <a:ext cx="6977933" cy="2560670"/>
          </a:xfrm>
        </p:spPr>
        <p:txBody>
          <a:bodyPr>
            <a:normAutofit/>
          </a:bodyPr>
          <a:lstStyle>
            <a:lvl1pPr marL="0" indent="0">
              <a:buNone/>
              <a:defRPr sz="5000" b="0" i="0">
                <a:solidFill>
                  <a:schemeClr val="bg1"/>
                </a:solidFill>
                <a:latin typeface="OS Gill" pitchFamily="2" charset="77"/>
              </a:defRPr>
            </a:lvl1pPr>
          </a:lstStyle>
          <a:p>
            <a:pPr lvl="0"/>
            <a:r>
              <a:rPr lang="en-US"/>
              <a:t>Title goes here</a:t>
            </a:r>
          </a:p>
        </p:txBody>
      </p:sp>
      <p:sp>
        <p:nvSpPr>
          <p:cNvPr id="6" name="Text Placeholder 7">
            <a:extLst>
              <a:ext uri="{FF2B5EF4-FFF2-40B4-BE49-F238E27FC236}">
                <a16:creationId xmlns:a16="http://schemas.microsoft.com/office/drawing/2014/main" id="{BBBA7C81-16C3-BC4F-89B5-A721D7F62D70}"/>
              </a:ext>
            </a:extLst>
          </p:cNvPr>
          <p:cNvSpPr>
            <a:spLocks noGrp="1"/>
          </p:cNvSpPr>
          <p:nvPr>
            <p:ph type="body" sz="quarter" idx="12" hasCustomPrompt="1"/>
          </p:nvPr>
        </p:nvSpPr>
        <p:spPr>
          <a:xfrm>
            <a:off x="838199" y="4833256"/>
            <a:ext cx="6977934" cy="703477"/>
          </a:xfrm>
        </p:spPr>
        <p:txBody>
          <a:bodyPr/>
          <a:lstStyle>
            <a:lvl1pPr marL="0" indent="0">
              <a:buNone/>
              <a:defRPr>
                <a:solidFill>
                  <a:schemeClr val="bg1"/>
                </a:solidFill>
              </a:defRPr>
            </a:lvl1pPr>
          </a:lstStyle>
          <a:p>
            <a:pPr lvl="0"/>
            <a:r>
              <a:rPr lang="en-US"/>
              <a:t>Name of presenter</a:t>
            </a:r>
            <a:endParaRPr lang="en-GB"/>
          </a:p>
        </p:txBody>
      </p:sp>
      <p:pic>
        <p:nvPicPr>
          <p:cNvPr id="7" name="Picture 6">
            <a:extLst>
              <a:ext uri="{FF2B5EF4-FFF2-40B4-BE49-F238E27FC236}">
                <a16:creationId xmlns:a16="http://schemas.microsoft.com/office/drawing/2014/main" id="{7EBFB14F-635C-4949-92E7-5B85324D8A4A}"/>
              </a:ext>
            </a:extLst>
          </p:cNvPr>
          <p:cNvPicPr>
            <a:picLocks noChangeAspect="1"/>
          </p:cNvPicPr>
          <p:nvPr userDrawn="1"/>
        </p:nvPicPr>
        <p:blipFill>
          <a:blip r:embed="rId2"/>
          <a:stretch>
            <a:fillRect/>
          </a:stretch>
        </p:blipFill>
        <p:spPr>
          <a:xfrm>
            <a:off x="10148603" y="5916536"/>
            <a:ext cx="1368878" cy="342219"/>
          </a:xfrm>
          <a:prstGeom prst="rect">
            <a:avLst/>
          </a:prstGeom>
        </p:spPr>
      </p:pic>
      <p:sp>
        <p:nvSpPr>
          <p:cNvPr id="11" name="Rectangle 10">
            <a:extLst>
              <a:ext uri="{FF2B5EF4-FFF2-40B4-BE49-F238E27FC236}">
                <a16:creationId xmlns:a16="http://schemas.microsoft.com/office/drawing/2014/main" id="{3C6A1B0C-C83D-8F48-811D-3A2A5E12431A}"/>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pic>
        <p:nvPicPr>
          <p:cNvPr id="8" name="Picture 7">
            <a:extLst>
              <a:ext uri="{FF2B5EF4-FFF2-40B4-BE49-F238E27FC236}">
                <a16:creationId xmlns:a16="http://schemas.microsoft.com/office/drawing/2014/main" id="{D44DACAD-5C67-8245-AA93-F43E03A85E91}"/>
              </a:ext>
            </a:extLst>
          </p:cNvPr>
          <p:cNvPicPr>
            <a:picLocks noChangeAspect="1"/>
          </p:cNvPicPr>
          <p:nvPr userDrawn="1"/>
        </p:nvPicPr>
        <p:blipFill rotWithShape="1">
          <a:blip r:embed="rId3"/>
          <a:srcRect r="23906"/>
          <a:stretch/>
        </p:blipFill>
        <p:spPr>
          <a:xfrm>
            <a:off x="4327165" y="0"/>
            <a:ext cx="7864835" cy="2747574"/>
          </a:xfrm>
          <a:prstGeom prst="rect">
            <a:avLst/>
          </a:prstGeom>
        </p:spPr>
      </p:pic>
    </p:spTree>
    <p:extLst>
      <p:ext uri="{BB962C8B-B14F-4D97-AF65-F5344CB8AC3E}">
        <p14:creationId xmlns:p14="http://schemas.microsoft.com/office/powerpoint/2010/main" val="6686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A4C6A-5424-4281-8144-ECFC100C95A7}" type="datetimeFigureOut">
              <a:rPr lang="en-GB" smtClean="0"/>
              <a:t>01/09/2021</a:t>
            </a:fld>
            <a:endParaRPr lang="en-GB"/>
          </a:p>
        </p:txBody>
      </p:sp>
      <p:sp>
        <p:nvSpPr>
          <p:cNvPr id="5" name="Footer Placeholder 4"/>
          <p:cNvSpPr>
            <a:spLocks noGrp="1"/>
          </p:cNvSpPr>
          <p:nvPr>
            <p:ph type="ftr" sz="quarter" idx="11"/>
          </p:nvPr>
        </p:nvSpPr>
        <p:spPr/>
        <p:txBody>
          <a:bodyPr/>
          <a:lstStyle/>
          <a:p>
            <a:pPr algn="l"/>
            <a:r>
              <a:rPr lang="en-GB">
                <a:solidFill>
                  <a:srgbClr val="3F4042"/>
                </a:solidFill>
              </a:rPr>
              <a:t>© Ordnance Survey |</a:t>
            </a:r>
          </a:p>
        </p:txBody>
      </p:sp>
      <p:sp>
        <p:nvSpPr>
          <p:cNvPr id="6" name="Slide Number Placeholder 5"/>
          <p:cNvSpPr>
            <a:spLocks noGrp="1"/>
          </p:cNvSpPr>
          <p:nvPr>
            <p:ph type="sldNum" sz="quarter" idx="12"/>
          </p:nvPr>
        </p:nvSpPr>
        <p:spPr/>
        <p:txBody>
          <a:bodyPr/>
          <a:lstStyle/>
          <a:p>
            <a:fld id="{210D6F69-C1C1-4E7A-A97E-9445D8199DEA}" type="slidenum">
              <a:rPr lang="en-GB" smtClean="0"/>
              <a:t>‹#›</a:t>
            </a:fld>
            <a:endParaRPr lang="en-GB"/>
          </a:p>
        </p:txBody>
      </p:sp>
      <p:sp>
        <p:nvSpPr>
          <p:cNvPr id="7" name="Rectangle 6">
            <a:extLst>
              <a:ext uri="{FF2B5EF4-FFF2-40B4-BE49-F238E27FC236}">
                <a16:creationId xmlns:a16="http://schemas.microsoft.com/office/drawing/2014/main" id="{8FF6F490-7EAA-4192-81C3-23443D7F42E2}"/>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spTree>
    <p:extLst>
      <p:ext uri="{BB962C8B-B14F-4D97-AF65-F5344CB8AC3E}">
        <p14:creationId xmlns:p14="http://schemas.microsoft.com/office/powerpoint/2010/main" val="706085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47E9-0DDE-A64B-BFB7-7AAB75691137}"/>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Title goes here</a:t>
            </a:r>
          </a:p>
        </p:txBody>
      </p:sp>
      <p:sp>
        <p:nvSpPr>
          <p:cNvPr id="3" name="Content Placeholder 2">
            <a:extLst>
              <a:ext uri="{FF2B5EF4-FFF2-40B4-BE49-F238E27FC236}">
                <a16:creationId xmlns:a16="http://schemas.microsoft.com/office/drawing/2014/main" id="{59174770-EEAD-8544-A437-F316A2705CEC}"/>
              </a:ext>
            </a:extLst>
          </p:cNvPr>
          <p:cNvSpPr>
            <a:spLocks noGrp="1"/>
          </p:cNvSpPr>
          <p:nvPr>
            <p:ph idx="1"/>
          </p:nvPr>
        </p:nvSpPr>
        <p:spPr>
          <a:xfrm>
            <a:off x="838200" y="2124891"/>
            <a:ext cx="10715045" cy="4052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40BA559-AC76-454F-9A9B-FB872C26D046}"/>
              </a:ext>
            </a:extLst>
          </p:cNvPr>
          <p:cNvSpPr>
            <a:spLocks noGrp="1"/>
          </p:cNvSpPr>
          <p:nvPr>
            <p:ph type="ftr" sz="quarter" idx="10"/>
          </p:nvPr>
        </p:nvSpPr>
        <p:spPr/>
        <p:txBody>
          <a:bodyPr/>
          <a:lstStyle/>
          <a:p>
            <a:pPr algn="l"/>
            <a:r>
              <a:rPr lang="en-GB">
                <a:solidFill>
                  <a:srgbClr val="3F4042"/>
                </a:solidFill>
              </a:rPr>
              <a:t>© Ordnance Survey |</a:t>
            </a:r>
          </a:p>
        </p:txBody>
      </p:sp>
    </p:spTree>
    <p:extLst>
      <p:ext uri="{BB962C8B-B14F-4D97-AF65-F5344CB8AC3E}">
        <p14:creationId xmlns:p14="http://schemas.microsoft.com/office/powerpoint/2010/main" val="406552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47E9-0DDE-A64B-BFB7-7AAB75691137}"/>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Title goes here</a:t>
            </a:r>
          </a:p>
        </p:txBody>
      </p:sp>
      <p:sp>
        <p:nvSpPr>
          <p:cNvPr id="4" name="Footer Placeholder 3">
            <a:extLst>
              <a:ext uri="{FF2B5EF4-FFF2-40B4-BE49-F238E27FC236}">
                <a16:creationId xmlns:a16="http://schemas.microsoft.com/office/drawing/2014/main" id="{A40BA559-AC76-454F-9A9B-FB872C26D046}"/>
              </a:ext>
            </a:extLst>
          </p:cNvPr>
          <p:cNvSpPr>
            <a:spLocks noGrp="1"/>
          </p:cNvSpPr>
          <p:nvPr>
            <p:ph type="ftr" sz="quarter" idx="10"/>
          </p:nvPr>
        </p:nvSpPr>
        <p:spPr/>
        <p:txBody>
          <a:bodyPr/>
          <a:lstStyle/>
          <a:p>
            <a:pPr algn="l"/>
            <a:r>
              <a:rPr lang="en-GB">
                <a:solidFill>
                  <a:srgbClr val="3F4042"/>
                </a:solidFill>
              </a:rPr>
              <a:t>© Ordnance Survey |</a:t>
            </a:r>
          </a:p>
        </p:txBody>
      </p:sp>
      <p:sp>
        <p:nvSpPr>
          <p:cNvPr id="6" name="Text Placeholder 5">
            <a:extLst>
              <a:ext uri="{FF2B5EF4-FFF2-40B4-BE49-F238E27FC236}">
                <a16:creationId xmlns:a16="http://schemas.microsoft.com/office/drawing/2014/main" id="{1532FB4A-9EE8-1C4C-B0A9-DFBFDE456F4C}"/>
              </a:ext>
            </a:extLst>
          </p:cNvPr>
          <p:cNvSpPr>
            <a:spLocks noGrp="1"/>
          </p:cNvSpPr>
          <p:nvPr>
            <p:ph type="body" sz="quarter" idx="11"/>
          </p:nvPr>
        </p:nvSpPr>
        <p:spPr>
          <a:xfrm>
            <a:off x="838800" y="2124000"/>
            <a:ext cx="10713600" cy="4053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1462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7EFAAD-945C-A642-9501-44840277196A}"/>
              </a:ext>
            </a:extLst>
          </p:cNvPr>
          <p:cNvSpPr/>
          <p:nvPr/>
        </p:nvSpPr>
        <p:spPr>
          <a:xfrm>
            <a:off x="0" y="0"/>
            <a:ext cx="12192000" cy="6089649"/>
          </a:xfrm>
          <a:prstGeom prst="rect">
            <a:avLst/>
          </a:prstGeom>
          <a:solidFill>
            <a:srgbClr val="44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55EE2-0C14-D545-8F47-285AE486677D}"/>
              </a:ext>
            </a:extLst>
          </p:cNvPr>
          <p:cNvSpPr>
            <a:spLocks noGrp="1"/>
          </p:cNvSpPr>
          <p:nvPr>
            <p:ph type="title" hasCustomPrompt="1"/>
          </p:nvPr>
        </p:nvSpPr>
        <p:spPr>
          <a:xfrm>
            <a:off x="831850" y="1303867"/>
            <a:ext cx="9831857" cy="2726266"/>
          </a:xfrm>
          <a:prstGeom prst="rect">
            <a:avLst/>
          </a:prstGeom>
        </p:spPr>
        <p:txBody>
          <a:bodyPr anchor="b">
            <a:normAutofit/>
          </a:bodyPr>
          <a:lstStyle>
            <a:lvl1pPr>
              <a:defRPr sz="5000">
                <a:solidFill>
                  <a:schemeClr val="bg1"/>
                </a:solidFill>
              </a:defRPr>
            </a:lvl1pPr>
          </a:lstStyle>
          <a:p>
            <a:r>
              <a:rPr lang="en-US"/>
              <a:t>Section name or number</a:t>
            </a:r>
          </a:p>
        </p:txBody>
      </p:sp>
      <p:sp>
        <p:nvSpPr>
          <p:cNvPr id="3" name="Text Placeholder 2">
            <a:extLst>
              <a:ext uri="{FF2B5EF4-FFF2-40B4-BE49-F238E27FC236}">
                <a16:creationId xmlns:a16="http://schemas.microsoft.com/office/drawing/2014/main" id="{730DA845-75FB-F64C-A8AA-B776E19636B3}"/>
              </a:ext>
            </a:extLst>
          </p:cNvPr>
          <p:cNvSpPr>
            <a:spLocks noGrp="1"/>
          </p:cNvSpPr>
          <p:nvPr>
            <p:ph type="body" idx="1" hasCustomPrompt="1"/>
          </p:nvPr>
        </p:nvSpPr>
        <p:spPr>
          <a:xfrm>
            <a:off x="831851" y="4318001"/>
            <a:ext cx="7485214" cy="1532466"/>
          </a:xfrm>
        </p:spPr>
        <p:txBody>
          <a:bodyPr>
            <a:normAutofit/>
          </a:bodyPr>
          <a:lstStyle>
            <a:lvl1pPr marL="0" indent="0">
              <a:buNone/>
              <a:defRPr sz="2000" b="0" i="0">
                <a:solidFill>
                  <a:schemeClr val="bg1"/>
                </a:solidFill>
                <a:latin typeface="Source Sans Pro Light" panose="020B0403030403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Descriptive text can go here if needed.</a:t>
            </a:r>
          </a:p>
        </p:txBody>
      </p:sp>
      <p:sp>
        <p:nvSpPr>
          <p:cNvPr id="4" name="Footer Placeholder 3">
            <a:extLst>
              <a:ext uri="{FF2B5EF4-FFF2-40B4-BE49-F238E27FC236}">
                <a16:creationId xmlns:a16="http://schemas.microsoft.com/office/drawing/2014/main" id="{A20B8FEB-713C-F34F-89B1-1956BE148D7F}"/>
              </a:ext>
            </a:extLst>
          </p:cNvPr>
          <p:cNvSpPr>
            <a:spLocks noGrp="1"/>
          </p:cNvSpPr>
          <p:nvPr>
            <p:ph type="ftr" sz="quarter" idx="10"/>
          </p:nvPr>
        </p:nvSpPr>
        <p:spPr/>
        <p:txBody>
          <a:bodyPr/>
          <a:lstStyle/>
          <a:p>
            <a:pPr algn="l"/>
            <a:r>
              <a:rPr lang="en-GB">
                <a:solidFill>
                  <a:srgbClr val="3F4042"/>
                </a:solidFill>
              </a:rPr>
              <a:t>© Ordnance Survey |</a:t>
            </a:r>
          </a:p>
        </p:txBody>
      </p:sp>
      <p:sp>
        <p:nvSpPr>
          <p:cNvPr id="8" name="Rectangle 7">
            <a:extLst>
              <a:ext uri="{FF2B5EF4-FFF2-40B4-BE49-F238E27FC236}">
                <a16:creationId xmlns:a16="http://schemas.microsoft.com/office/drawing/2014/main" id="{CE968164-303E-3B4B-AEBA-44B32EF8BD09}"/>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spTree>
    <p:extLst>
      <p:ext uri="{BB962C8B-B14F-4D97-AF65-F5344CB8AC3E}">
        <p14:creationId xmlns:p14="http://schemas.microsoft.com/office/powerpoint/2010/main" val="2656693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C78E80-C4C7-8842-AC1A-ED64A7787BC4}"/>
              </a:ext>
            </a:extLst>
          </p:cNvPr>
          <p:cNvSpPr>
            <a:spLocks noGrp="1"/>
          </p:cNvSpPr>
          <p:nvPr>
            <p:ph sz="quarter" idx="10"/>
          </p:nvPr>
        </p:nvSpPr>
        <p:spPr>
          <a:xfrm>
            <a:off x="838198" y="2165440"/>
            <a:ext cx="5220000" cy="403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4">
            <a:extLst>
              <a:ext uri="{FF2B5EF4-FFF2-40B4-BE49-F238E27FC236}">
                <a16:creationId xmlns:a16="http://schemas.microsoft.com/office/drawing/2014/main" id="{8ECDF934-89E6-1E49-900A-726B16ECDD07}"/>
              </a:ext>
            </a:extLst>
          </p:cNvPr>
          <p:cNvSpPr>
            <a:spLocks noGrp="1"/>
          </p:cNvSpPr>
          <p:nvPr>
            <p:ph sz="quarter" idx="11"/>
          </p:nvPr>
        </p:nvSpPr>
        <p:spPr>
          <a:xfrm>
            <a:off x="6333245" y="2165440"/>
            <a:ext cx="5220000" cy="403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346A12EA-294A-5D4A-923E-0C9B024D5C12}"/>
              </a:ext>
            </a:extLst>
          </p:cNvPr>
          <p:cNvSpPr>
            <a:spLocks noGrp="1"/>
          </p:cNvSpPr>
          <p:nvPr>
            <p:ph type="ftr" sz="quarter" idx="12"/>
          </p:nvPr>
        </p:nvSpPr>
        <p:spPr/>
        <p:txBody>
          <a:bodyPr/>
          <a:lstStyle/>
          <a:p>
            <a:pPr algn="l"/>
            <a:r>
              <a:rPr lang="en-GB">
                <a:solidFill>
                  <a:srgbClr val="3F4042"/>
                </a:solidFill>
              </a:rPr>
              <a:t>© Ordnance Survey |</a:t>
            </a:r>
          </a:p>
        </p:txBody>
      </p:sp>
      <p:sp>
        <p:nvSpPr>
          <p:cNvPr id="8" name="Title 1">
            <a:extLst>
              <a:ext uri="{FF2B5EF4-FFF2-40B4-BE49-F238E27FC236}">
                <a16:creationId xmlns:a16="http://schemas.microsoft.com/office/drawing/2014/main" id="{80DFC9E0-9A43-104B-9B62-3761863D053C}"/>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Title goes here</a:t>
            </a:r>
          </a:p>
        </p:txBody>
      </p:sp>
    </p:spTree>
    <p:extLst>
      <p:ext uri="{BB962C8B-B14F-4D97-AF65-F5344CB8AC3E}">
        <p14:creationId xmlns:p14="http://schemas.microsoft.com/office/powerpoint/2010/main" val="259384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ig Image No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C57FBE-99B5-664B-84C5-982A3F28E680}"/>
              </a:ext>
            </a:extLst>
          </p:cNvPr>
          <p:cNvSpPr>
            <a:spLocks noGrp="1"/>
          </p:cNvSpPr>
          <p:nvPr>
            <p:ph type="pic" sz="quarter" idx="10" hasCustomPrompt="1"/>
          </p:nvPr>
        </p:nvSpPr>
        <p:spPr>
          <a:xfrm>
            <a:off x="0" y="1"/>
            <a:ext cx="12191999" cy="6858000"/>
          </a:xfrm>
        </p:spPr>
        <p:txBody>
          <a:bodyPr/>
          <a:lstStyle/>
          <a:p>
            <a:r>
              <a:rPr lang="en-US"/>
              <a:t>Click icon to add full slide picture</a:t>
            </a:r>
            <a:endParaRPr lang="en-GB"/>
          </a:p>
        </p:txBody>
      </p:sp>
    </p:spTree>
    <p:extLst>
      <p:ext uri="{BB962C8B-B14F-4D97-AF65-F5344CB8AC3E}">
        <p14:creationId xmlns:p14="http://schemas.microsoft.com/office/powerpoint/2010/main" val="1337297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then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9F8C8-83AD-0D43-BA5E-78D22A14188F}"/>
              </a:ext>
            </a:extLst>
          </p:cNvPr>
          <p:cNvSpPr>
            <a:spLocks noGrp="1"/>
          </p:cNvSpPr>
          <p:nvPr>
            <p:ph sz="half" idx="1"/>
          </p:nvPr>
        </p:nvSpPr>
        <p:spPr>
          <a:xfrm>
            <a:off x="838199" y="2124891"/>
            <a:ext cx="5652000" cy="4052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9193B9E-8D47-634B-BF75-387BA7ED0C29}"/>
              </a:ext>
            </a:extLst>
          </p:cNvPr>
          <p:cNvSpPr>
            <a:spLocks noGrp="1"/>
          </p:cNvSpPr>
          <p:nvPr>
            <p:ph type="pic" sz="quarter" idx="10"/>
          </p:nvPr>
        </p:nvSpPr>
        <p:spPr>
          <a:xfrm>
            <a:off x="6830739" y="0"/>
            <a:ext cx="5371200" cy="6176963"/>
          </a:xfrm>
        </p:spPr>
        <p:txBody>
          <a:bodyPr/>
          <a:lstStyle/>
          <a:p>
            <a:r>
              <a:rPr lang="en-US"/>
              <a:t>Click icon to add picture</a:t>
            </a:r>
          </a:p>
        </p:txBody>
      </p:sp>
      <p:sp>
        <p:nvSpPr>
          <p:cNvPr id="2" name="Footer Placeholder 1">
            <a:extLst>
              <a:ext uri="{FF2B5EF4-FFF2-40B4-BE49-F238E27FC236}">
                <a16:creationId xmlns:a16="http://schemas.microsoft.com/office/drawing/2014/main" id="{EC3F3C22-973D-A043-B491-665939F6EC78}"/>
              </a:ext>
            </a:extLst>
          </p:cNvPr>
          <p:cNvSpPr>
            <a:spLocks noGrp="1"/>
          </p:cNvSpPr>
          <p:nvPr>
            <p:ph type="ftr" sz="quarter" idx="11"/>
          </p:nvPr>
        </p:nvSpPr>
        <p:spPr/>
        <p:txBody>
          <a:bodyPr/>
          <a:lstStyle/>
          <a:p>
            <a:pPr algn="l"/>
            <a:r>
              <a:rPr lang="en-GB">
                <a:solidFill>
                  <a:srgbClr val="3F4042"/>
                </a:solidFill>
              </a:rPr>
              <a:t>© Ordnance Survey |</a:t>
            </a:r>
          </a:p>
        </p:txBody>
      </p:sp>
      <p:sp>
        <p:nvSpPr>
          <p:cNvPr id="6" name="Title 1">
            <a:extLst>
              <a:ext uri="{FF2B5EF4-FFF2-40B4-BE49-F238E27FC236}">
                <a16:creationId xmlns:a16="http://schemas.microsoft.com/office/drawing/2014/main" id="{C878D970-A25A-814B-A148-925A0429AA52}"/>
              </a:ext>
            </a:extLst>
          </p:cNvPr>
          <p:cNvSpPr>
            <a:spLocks noGrp="1"/>
          </p:cNvSpPr>
          <p:nvPr>
            <p:ph type="title" hasCustomPrompt="1"/>
          </p:nvPr>
        </p:nvSpPr>
        <p:spPr>
          <a:xfrm>
            <a:off x="838200" y="666000"/>
            <a:ext cx="5652000" cy="935446"/>
          </a:xfrm>
          <a:prstGeom prst="rect">
            <a:avLst/>
          </a:prstGeom>
        </p:spPr>
        <p:txBody>
          <a:bodyPr lIns="0" tIns="0" rIns="0" bIns="0" anchor="t" anchorCtr="0">
            <a:normAutofit/>
          </a:bodyPr>
          <a:lstStyle>
            <a:lvl1pPr>
              <a:defRPr sz="3200" spc="0" baseline="0"/>
            </a:lvl1pPr>
          </a:lstStyle>
          <a:p>
            <a:r>
              <a:rPr lang="en-US"/>
              <a:t>Title goes here</a:t>
            </a:r>
          </a:p>
        </p:txBody>
      </p:sp>
    </p:spTree>
    <p:extLst>
      <p:ext uri="{BB962C8B-B14F-4D97-AF65-F5344CB8AC3E}">
        <p14:creationId xmlns:p14="http://schemas.microsoft.com/office/powerpoint/2010/main" val="2515859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then Picture Alterna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F12970-2EB0-1541-A7F7-ED494149F801}"/>
              </a:ext>
            </a:extLst>
          </p:cNvPr>
          <p:cNvSpPr/>
          <p:nvPr/>
        </p:nvSpPr>
        <p:spPr>
          <a:xfrm>
            <a:off x="0" y="0"/>
            <a:ext cx="6820250" cy="6176963"/>
          </a:xfrm>
          <a:prstGeom prst="rect">
            <a:avLst/>
          </a:prstGeom>
          <a:solidFill>
            <a:srgbClr val="443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D19F8C8-83AD-0D43-BA5E-78D22A14188F}"/>
              </a:ext>
            </a:extLst>
          </p:cNvPr>
          <p:cNvSpPr>
            <a:spLocks noGrp="1"/>
          </p:cNvSpPr>
          <p:nvPr>
            <p:ph sz="half" idx="1"/>
          </p:nvPr>
        </p:nvSpPr>
        <p:spPr>
          <a:xfrm>
            <a:off x="838200" y="2151017"/>
            <a:ext cx="5652052" cy="37296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9193B9E-8D47-634B-BF75-387BA7ED0C29}"/>
              </a:ext>
            </a:extLst>
          </p:cNvPr>
          <p:cNvSpPr>
            <a:spLocks noGrp="1"/>
          </p:cNvSpPr>
          <p:nvPr>
            <p:ph type="pic" sz="quarter" idx="10"/>
          </p:nvPr>
        </p:nvSpPr>
        <p:spPr>
          <a:xfrm>
            <a:off x="6820250" y="1"/>
            <a:ext cx="5371750" cy="6176962"/>
          </a:xfrm>
          <a:solidFill>
            <a:srgbClr val="443B90"/>
          </a:solidFill>
        </p:spPr>
        <p:txBody>
          <a:bodyPr/>
          <a:lstStyle>
            <a:lvl1pPr>
              <a:defRPr>
                <a:solidFill>
                  <a:schemeClr val="bg1"/>
                </a:solidFill>
              </a:defRPr>
            </a:lvl1pPr>
          </a:lstStyle>
          <a:p>
            <a:r>
              <a:rPr lang="en-US"/>
              <a:t>Click icon to add picture</a:t>
            </a:r>
          </a:p>
        </p:txBody>
      </p:sp>
      <p:sp>
        <p:nvSpPr>
          <p:cNvPr id="2" name="Footer Placeholder 1">
            <a:extLst>
              <a:ext uri="{FF2B5EF4-FFF2-40B4-BE49-F238E27FC236}">
                <a16:creationId xmlns:a16="http://schemas.microsoft.com/office/drawing/2014/main" id="{A1FA8379-F0D5-AA46-94EE-D80540EF14F6}"/>
              </a:ext>
            </a:extLst>
          </p:cNvPr>
          <p:cNvSpPr>
            <a:spLocks noGrp="1"/>
          </p:cNvSpPr>
          <p:nvPr>
            <p:ph type="ftr" sz="quarter" idx="11"/>
          </p:nvPr>
        </p:nvSpPr>
        <p:spPr/>
        <p:txBody>
          <a:bodyPr/>
          <a:lstStyle/>
          <a:p>
            <a:pPr algn="l"/>
            <a:r>
              <a:rPr lang="en-GB">
                <a:solidFill>
                  <a:srgbClr val="3F4042"/>
                </a:solidFill>
              </a:rPr>
              <a:t>© Ordnance Survey |</a:t>
            </a:r>
          </a:p>
        </p:txBody>
      </p:sp>
      <p:sp>
        <p:nvSpPr>
          <p:cNvPr id="8" name="Title 1">
            <a:extLst>
              <a:ext uri="{FF2B5EF4-FFF2-40B4-BE49-F238E27FC236}">
                <a16:creationId xmlns:a16="http://schemas.microsoft.com/office/drawing/2014/main" id="{3DF17F8A-C6D6-2B41-AE77-539B6385D05A}"/>
              </a:ext>
            </a:extLst>
          </p:cNvPr>
          <p:cNvSpPr>
            <a:spLocks noGrp="1"/>
          </p:cNvSpPr>
          <p:nvPr>
            <p:ph type="title" hasCustomPrompt="1"/>
          </p:nvPr>
        </p:nvSpPr>
        <p:spPr>
          <a:xfrm>
            <a:off x="838200" y="666000"/>
            <a:ext cx="5652000" cy="935446"/>
          </a:xfrm>
          <a:prstGeom prst="rect">
            <a:avLst/>
          </a:prstGeom>
        </p:spPr>
        <p:txBody>
          <a:bodyPr lIns="0" tIns="0" rIns="0" bIns="0" anchor="t" anchorCtr="0">
            <a:normAutofit/>
          </a:bodyPr>
          <a:lstStyle>
            <a:lvl1pPr>
              <a:defRPr sz="3200" spc="0" baseline="0">
                <a:solidFill>
                  <a:schemeClr val="bg1"/>
                </a:solidFill>
              </a:defRPr>
            </a:lvl1pPr>
          </a:lstStyle>
          <a:p>
            <a:r>
              <a:rPr lang="en-US"/>
              <a:t>Title goes here</a:t>
            </a:r>
          </a:p>
        </p:txBody>
      </p:sp>
      <p:sp>
        <p:nvSpPr>
          <p:cNvPr id="10" name="Rectangle 9">
            <a:extLst>
              <a:ext uri="{FF2B5EF4-FFF2-40B4-BE49-F238E27FC236}">
                <a16:creationId xmlns:a16="http://schemas.microsoft.com/office/drawing/2014/main" id="{87D1A003-6A46-B344-A3C2-8E8EA82ABF58}"/>
              </a:ext>
            </a:extLst>
          </p:cNvPr>
          <p:cNvSpPr/>
          <p:nvPr userDrawn="1"/>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spTree>
    <p:extLst>
      <p:ext uri="{BB962C8B-B14F-4D97-AF65-F5344CB8AC3E}">
        <p14:creationId xmlns:p14="http://schemas.microsoft.com/office/powerpoint/2010/main" val="1860832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the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9F8C8-83AD-0D43-BA5E-78D22A14188F}"/>
              </a:ext>
            </a:extLst>
          </p:cNvPr>
          <p:cNvSpPr>
            <a:spLocks noGrp="1"/>
          </p:cNvSpPr>
          <p:nvPr>
            <p:ph sz="half" idx="1"/>
          </p:nvPr>
        </p:nvSpPr>
        <p:spPr>
          <a:xfrm>
            <a:off x="4562061" y="2124891"/>
            <a:ext cx="7103995" cy="4052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69193B9E-8D47-634B-BF75-387BA7ED0C29}"/>
              </a:ext>
            </a:extLst>
          </p:cNvPr>
          <p:cNvSpPr>
            <a:spLocks noGrp="1"/>
          </p:cNvSpPr>
          <p:nvPr>
            <p:ph type="pic" sz="quarter" idx="10"/>
          </p:nvPr>
        </p:nvSpPr>
        <p:spPr>
          <a:xfrm>
            <a:off x="0" y="1"/>
            <a:ext cx="4267200" cy="6176962"/>
          </a:xfrm>
          <a:noFill/>
        </p:spPr>
        <p:txBody>
          <a:bodyPr/>
          <a:lstStyle/>
          <a:p>
            <a:r>
              <a:rPr lang="en-US"/>
              <a:t>Click icon to add picture</a:t>
            </a:r>
          </a:p>
        </p:txBody>
      </p:sp>
      <p:sp>
        <p:nvSpPr>
          <p:cNvPr id="2" name="Footer Placeholder 1">
            <a:extLst>
              <a:ext uri="{FF2B5EF4-FFF2-40B4-BE49-F238E27FC236}">
                <a16:creationId xmlns:a16="http://schemas.microsoft.com/office/drawing/2014/main" id="{61DCDBF5-F6EF-474A-9E25-D46D0DA7DDC3}"/>
              </a:ext>
            </a:extLst>
          </p:cNvPr>
          <p:cNvSpPr>
            <a:spLocks noGrp="1"/>
          </p:cNvSpPr>
          <p:nvPr>
            <p:ph type="ftr" sz="quarter" idx="11"/>
          </p:nvPr>
        </p:nvSpPr>
        <p:spPr/>
        <p:txBody>
          <a:bodyPr/>
          <a:lstStyle/>
          <a:p>
            <a:pPr algn="l"/>
            <a:r>
              <a:rPr lang="en-GB">
                <a:solidFill>
                  <a:srgbClr val="3F4042"/>
                </a:solidFill>
              </a:rPr>
              <a:t>© Ordnance Survey |</a:t>
            </a:r>
          </a:p>
        </p:txBody>
      </p:sp>
      <p:sp>
        <p:nvSpPr>
          <p:cNvPr id="6" name="Title 1">
            <a:extLst>
              <a:ext uri="{FF2B5EF4-FFF2-40B4-BE49-F238E27FC236}">
                <a16:creationId xmlns:a16="http://schemas.microsoft.com/office/drawing/2014/main" id="{E6AB4C00-95C6-174C-833D-24A138D79BE6}"/>
              </a:ext>
            </a:extLst>
          </p:cNvPr>
          <p:cNvSpPr>
            <a:spLocks noGrp="1"/>
          </p:cNvSpPr>
          <p:nvPr>
            <p:ph type="title" hasCustomPrompt="1"/>
          </p:nvPr>
        </p:nvSpPr>
        <p:spPr>
          <a:xfrm>
            <a:off x="4562061" y="666000"/>
            <a:ext cx="6991183" cy="935446"/>
          </a:xfrm>
          <a:prstGeom prst="rect">
            <a:avLst/>
          </a:prstGeom>
        </p:spPr>
        <p:txBody>
          <a:bodyPr lIns="0" tIns="0" rIns="0" bIns="0" anchor="t" anchorCtr="0">
            <a:normAutofit/>
          </a:bodyPr>
          <a:lstStyle>
            <a:lvl1pPr>
              <a:defRPr sz="3200" spc="0" baseline="0"/>
            </a:lvl1pPr>
          </a:lstStyle>
          <a:p>
            <a:r>
              <a:rPr lang="en-US"/>
              <a:t>Title goes here</a:t>
            </a:r>
          </a:p>
        </p:txBody>
      </p:sp>
    </p:spTree>
    <p:extLst>
      <p:ext uri="{BB962C8B-B14F-4D97-AF65-F5344CB8AC3E}">
        <p14:creationId xmlns:p14="http://schemas.microsoft.com/office/powerpoint/2010/main" val="3228162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193B9E-8D47-634B-BF75-387BA7ED0C29}"/>
              </a:ext>
            </a:extLst>
          </p:cNvPr>
          <p:cNvSpPr>
            <a:spLocks noGrp="1"/>
          </p:cNvSpPr>
          <p:nvPr>
            <p:ph type="pic" sz="quarter" idx="10"/>
          </p:nvPr>
        </p:nvSpPr>
        <p:spPr>
          <a:xfrm>
            <a:off x="0" y="2090056"/>
            <a:ext cx="12192000" cy="4086905"/>
          </a:xfrm>
        </p:spPr>
        <p:txBody>
          <a:bodyPr/>
          <a:lstStyle/>
          <a:p>
            <a:r>
              <a:rPr lang="en-US"/>
              <a:t>Click icon to add picture</a:t>
            </a:r>
          </a:p>
        </p:txBody>
      </p:sp>
      <p:sp>
        <p:nvSpPr>
          <p:cNvPr id="2" name="Footer Placeholder 1">
            <a:extLst>
              <a:ext uri="{FF2B5EF4-FFF2-40B4-BE49-F238E27FC236}">
                <a16:creationId xmlns:a16="http://schemas.microsoft.com/office/drawing/2014/main" id="{C854534F-009A-2242-99C4-32180C5F32F9}"/>
              </a:ext>
            </a:extLst>
          </p:cNvPr>
          <p:cNvSpPr>
            <a:spLocks noGrp="1"/>
          </p:cNvSpPr>
          <p:nvPr>
            <p:ph type="ftr" sz="quarter" idx="11"/>
          </p:nvPr>
        </p:nvSpPr>
        <p:spPr/>
        <p:txBody>
          <a:bodyPr/>
          <a:lstStyle/>
          <a:p>
            <a:pPr algn="l"/>
            <a:r>
              <a:rPr lang="en-GB">
                <a:solidFill>
                  <a:srgbClr val="3F4042"/>
                </a:solidFill>
              </a:rPr>
              <a:t>© Ordnance Survey |</a:t>
            </a:r>
          </a:p>
        </p:txBody>
      </p:sp>
      <p:sp>
        <p:nvSpPr>
          <p:cNvPr id="5" name="Title 1">
            <a:extLst>
              <a:ext uri="{FF2B5EF4-FFF2-40B4-BE49-F238E27FC236}">
                <a16:creationId xmlns:a16="http://schemas.microsoft.com/office/drawing/2014/main" id="{F69634BA-69EC-5E42-B43C-8D81E2639F37}"/>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Title goes here</a:t>
            </a:r>
          </a:p>
        </p:txBody>
      </p:sp>
    </p:spTree>
    <p:extLst>
      <p:ext uri="{BB962C8B-B14F-4D97-AF65-F5344CB8AC3E}">
        <p14:creationId xmlns:p14="http://schemas.microsoft.com/office/powerpoint/2010/main" val="1451419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C25B9E-8C16-5E4C-82B0-0E42493E7014}"/>
              </a:ext>
            </a:extLst>
          </p:cNvPr>
          <p:cNvSpPr>
            <a:spLocks noGrp="1"/>
          </p:cNvSpPr>
          <p:nvPr>
            <p:ph type="ftr" sz="quarter" idx="10"/>
          </p:nvPr>
        </p:nvSpPr>
        <p:spPr/>
        <p:txBody>
          <a:bodyPr/>
          <a:lstStyle/>
          <a:p>
            <a:pPr algn="l"/>
            <a:r>
              <a:rPr lang="en-GB">
                <a:solidFill>
                  <a:srgbClr val="3F4042"/>
                </a:solidFill>
              </a:rPr>
              <a:t>© Ordnance Survey |</a:t>
            </a:r>
          </a:p>
        </p:txBody>
      </p:sp>
    </p:spTree>
    <p:extLst>
      <p:ext uri="{BB962C8B-B14F-4D97-AF65-F5344CB8AC3E}">
        <p14:creationId xmlns:p14="http://schemas.microsoft.com/office/powerpoint/2010/main" val="8968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0A4C6A-5424-4281-8144-ECFC100C95A7}" type="datetimeFigureOut">
              <a:rPr lang="en-GB" smtClean="0"/>
              <a:t>01/09/2021</a:t>
            </a:fld>
            <a:endParaRPr lang="en-GB"/>
          </a:p>
        </p:txBody>
      </p:sp>
      <p:sp>
        <p:nvSpPr>
          <p:cNvPr id="6" name="Footer Placeholder 5"/>
          <p:cNvSpPr>
            <a:spLocks noGrp="1"/>
          </p:cNvSpPr>
          <p:nvPr>
            <p:ph type="ftr" sz="quarter" idx="11"/>
          </p:nvPr>
        </p:nvSpPr>
        <p:spPr/>
        <p:txBody>
          <a:bodyPr/>
          <a:lstStyle/>
          <a:p>
            <a:pPr algn="l"/>
            <a:r>
              <a:rPr lang="en-GB">
                <a:solidFill>
                  <a:srgbClr val="3F4042"/>
                </a:solidFill>
              </a:rPr>
              <a:t>© Ordnance Survey |</a:t>
            </a:r>
          </a:p>
        </p:txBody>
      </p:sp>
      <p:sp>
        <p:nvSpPr>
          <p:cNvPr id="7" name="Slide Number Placeholder 6"/>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1248826590"/>
      </p:ext>
    </p:extLst>
  </p:cSld>
  <p:clrMapOvr>
    <a:masterClrMapping/>
  </p:clrMapOvr>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D12E608-4BD2-234C-AF95-6D0FBFF3D3AB}"/>
              </a:ext>
            </a:extLst>
          </p:cNvPr>
          <p:cNvSpPr>
            <a:spLocks noGrp="1"/>
          </p:cNvSpPr>
          <p:nvPr>
            <p:ph type="body" sz="quarter" idx="10" hasCustomPrompt="1"/>
          </p:nvPr>
        </p:nvSpPr>
        <p:spPr>
          <a:xfrm>
            <a:off x="931333" y="1016000"/>
            <a:ext cx="7882467" cy="3505201"/>
          </a:xfrm>
        </p:spPr>
        <p:txBody>
          <a:bodyPr anchor="b" anchorCtr="0">
            <a:normAutofit/>
          </a:bodyPr>
          <a:lstStyle>
            <a:lvl1pPr marL="0" indent="0">
              <a:buNone/>
              <a:defRPr sz="2800" b="0" i="0">
                <a:solidFill>
                  <a:srgbClr val="443B90"/>
                </a:solidFill>
                <a:latin typeface="Source Sans Pro Light" panose="020B0403030403020204" pitchFamily="34" charset="77"/>
              </a:defRPr>
            </a:lvl1pPr>
          </a:lstStyle>
          <a:p>
            <a:pPr lvl="0"/>
            <a:r>
              <a:rPr lang="en-US"/>
              <a:t>“Add your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Proin</a:t>
            </a:r>
            <a:r>
              <a:rPr lang="en-US"/>
              <a:t> </a:t>
            </a:r>
            <a:r>
              <a:rPr lang="en-US" err="1"/>
              <a:t>rutrum</a:t>
            </a:r>
            <a:r>
              <a:rPr lang="en-US"/>
              <a:t> </a:t>
            </a:r>
            <a:r>
              <a:rPr lang="en-US" err="1"/>
              <a:t>tortor</a:t>
            </a:r>
            <a:r>
              <a:rPr lang="en-US"/>
              <a:t> ac magna </a:t>
            </a:r>
            <a:r>
              <a:rPr lang="en-US" err="1"/>
              <a:t>tristique</a:t>
            </a:r>
            <a:r>
              <a:rPr lang="en-US"/>
              <a:t> </a:t>
            </a:r>
            <a:r>
              <a:rPr lang="en-US" err="1"/>
              <a:t>congue</a:t>
            </a:r>
            <a:r>
              <a:rPr lang="en-US"/>
              <a:t> non sit </a:t>
            </a:r>
            <a:r>
              <a:rPr lang="en-US" err="1"/>
              <a:t>amet</a:t>
            </a:r>
            <a:r>
              <a:rPr lang="en-US"/>
              <a:t> </a:t>
            </a:r>
            <a:r>
              <a:rPr lang="en-US" err="1"/>
              <a:t>risus</a:t>
            </a:r>
            <a:r>
              <a:rPr lang="en-US"/>
              <a:t>. </a:t>
            </a:r>
            <a:r>
              <a:rPr lang="en-US" err="1"/>
              <a:t>Aenean</a:t>
            </a:r>
            <a:r>
              <a:rPr lang="en-US"/>
              <a:t> </a:t>
            </a:r>
            <a:r>
              <a:rPr lang="en-US" err="1"/>
              <a:t>feugiat</a:t>
            </a:r>
            <a:r>
              <a:rPr lang="en-US"/>
              <a:t>, dui </a:t>
            </a:r>
            <a:r>
              <a:rPr lang="en-US" err="1"/>
              <a:t>ut</a:t>
            </a:r>
            <a:r>
              <a:rPr lang="en-US"/>
              <a:t> </a:t>
            </a:r>
            <a:r>
              <a:rPr lang="en-US" err="1"/>
              <a:t>sagittis</a:t>
            </a:r>
            <a:r>
              <a:rPr lang="en-US"/>
              <a:t> </a:t>
            </a:r>
            <a:r>
              <a:rPr lang="en-US" err="1"/>
              <a:t>viverra</a:t>
            </a:r>
            <a:r>
              <a:rPr lang="en-US"/>
              <a:t>, </a:t>
            </a:r>
            <a:r>
              <a:rPr lang="en-US" err="1"/>
              <a:t>sem</a:t>
            </a:r>
            <a:r>
              <a:rPr lang="en-US"/>
              <a:t> </a:t>
            </a:r>
            <a:r>
              <a:rPr lang="en-US" err="1"/>
              <a:t>purus</a:t>
            </a:r>
            <a:r>
              <a:rPr lang="en-US"/>
              <a:t> </a:t>
            </a:r>
            <a:r>
              <a:rPr lang="en-US" err="1"/>
              <a:t>imperdiet</a:t>
            </a:r>
            <a:r>
              <a:rPr lang="en-US"/>
              <a:t> </a:t>
            </a:r>
            <a:r>
              <a:rPr lang="en-US" err="1"/>
              <a:t>enim</a:t>
            </a:r>
            <a:r>
              <a:rPr lang="en-US"/>
              <a:t>, </a:t>
            </a:r>
            <a:r>
              <a:rPr lang="en-US" err="1"/>
              <a:t>dignissim</a:t>
            </a:r>
            <a:r>
              <a:rPr lang="en-US"/>
              <a:t> </a:t>
            </a:r>
            <a:r>
              <a:rPr lang="en-US" err="1"/>
              <a:t>elementum</a:t>
            </a:r>
            <a:r>
              <a:rPr lang="en-US"/>
              <a:t> </a:t>
            </a:r>
            <a:r>
              <a:rPr lang="en-US" err="1"/>
              <a:t>odio</a:t>
            </a:r>
            <a:r>
              <a:rPr lang="en-US"/>
              <a:t> </a:t>
            </a:r>
            <a:r>
              <a:rPr lang="en-US" err="1"/>
              <a:t>felis</a:t>
            </a:r>
            <a:r>
              <a:rPr lang="en-US"/>
              <a:t> sit </a:t>
            </a:r>
            <a:r>
              <a:rPr lang="en-US" err="1"/>
              <a:t>amet</a:t>
            </a:r>
            <a:r>
              <a:rPr lang="en-US"/>
              <a:t> diam. </a:t>
            </a:r>
            <a:r>
              <a:rPr lang="en-US" err="1"/>
              <a:t>Vivamus</a:t>
            </a:r>
            <a:r>
              <a:rPr lang="en-US"/>
              <a:t> </a:t>
            </a:r>
            <a:r>
              <a:rPr lang="en-US" err="1"/>
              <a:t>egestas</a:t>
            </a:r>
            <a:r>
              <a:rPr lang="en-US"/>
              <a:t> </a:t>
            </a:r>
            <a:r>
              <a:rPr lang="en-US" err="1"/>
              <a:t>urna</a:t>
            </a:r>
            <a:r>
              <a:rPr lang="en-US"/>
              <a:t> </a:t>
            </a:r>
            <a:r>
              <a:rPr lang="en-US" err="1"/>
              <a:t>nunc</a:t>
            </a:r>
            <a:r>
              <a:rPr lang="en-US"/>
              <a:t>.”</a:t>
            </a:r>
          </a:p>
        </p:txBody>
      </p:sp>
      <p:sp>
        <p:nvSpPr>
          <p:cNvPr id="9" name="Text Placeholder 8">
            <a:extLst>
              <a:ext uri="{FF2B5EF4-FFF2-40B4-BE49-F238E27FC236}">
                <a16:creationId xmlns:a16="http://schemas.microsoft.com/office/drawing/2014/main" id="{5F9C1739-4CB6-BF45-A1C1-19D26491A15B}"/>
              </a:ext>
            </a:extLst>
          </p:cNvPr>
          <p:cNvSpPr>
            <a:spLocks noGrp="1"/>
          </p:cNvSpPr>
          <p:nvPr>
            <p:ph type="body" sz="quarter" idx="11" hasCustomPrompt="1"/>
          </p:nvPr>
        </p:nvSpPr>
        <p:spPr>
          <a:xfrm>
            <a:off x="931863" y="4740805"/>
            <a:ext cx="7881937" cy="1092728"/>
          </a:xfrm>
        </p:spPr>
        <p:txBody>
          <a:bodyPr>
            <a:normAutofit/>
          </a:bodyPr>
          <a:lstStyle>
            <a:lvl1pPr marL="0" indent="0">
              <a:buNone/>
              <a:defRPr sz="1600" b="1" i="0">
                <a:solidFill>
                  <a:srgbClr val="443B90"/>
                </a:solidFill>
                <a:latin typeface="Source Sans Pro Semibold" panose="020B0503030403020204" pitchFamily="34" charset="77"/>
              </a:defRPr>
            </a:lvl1pPr>
          </a:lstStyle>
          <a:p>
            <a:pPr lvl="0"/>
            <a:r>
              <a:rPr lang="en-US"/>
              <a:t>Name of quote author</a:t>
            </a:r>
          </a:p>
        </p:txBody>
      </p:sp>
      <p:sp>
        <p:nvSpPr>
          <p:cNvPr id="2" name="Footer Placeholder 1">
            <a:extLst>
              <a:ext uri="{FF2B5EF4-FFF2-40B4-BE49-F238E27FC236}">
                <a16:creationId xmlns:a16="http://schemas.microsoft.com/office/drawing/2014/main" id="{ECC7D45E-BFBA-4F48-A79A-1DA1E823A509}"/>
              </a:ext>
            </a:extLst>
          </p:cNvPr>
          <p:cNvSpPr>
            <a:spLocks noGrp="1"/>
          </p:cNvSpPr>
          <p:nvPr>
            <p:ph type="ftr" sz="quarter" idx="12"/>
          </p:nvPr>
        </p:nvSpPr>
        <p:spPr/>
        <p:txBody>
          <a:bodyPr/>
          <a:lstStyle/>
          <a:p>
            <a:pPr algn="l"/>
            <a:r>
              <a:rPr lang="en-GB">
                <a:solidFill>
                  <a:srgbClr val="3F4042"/>
                </a:solidFill>
              </a:rPr>
              <a:t>© Ordnance Survey |</a:t>
            </a:r>
          </a:p>
        </p:txBody>
      </p:sp>
    </p:spTree>
    <p:extLst>
      <p:ext uri="{BB962C8B-B14F-4D97-AF65-F5344CB8AC3E}">
        <p14:creationId xmlns:p14="http://schemas.microsoft.com/office/powerpoint/2010/main" val="2213733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et Team 4">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0A372161-3B88-CF4F-891A-BA1554E366A3}"/>
              </a:ext>
            </a:extLst>
          </p:cNvPr>
          <p:cNvSpPr>
            <a:spLocks noGrp="1"/>
          </p:cNvSpPr>
          <p:nvPr>
            <p:ph type="body" sz="quarter" idx="10" hasCustomPrompt="1"/>
          </p:nvPr>
        </p:nvSpPr>
        <p:spPr>
          <a:xfrm>
            <a:off x="838200" y="4847891"/>
            <a:ext cx="2159000" cy="253470"/>
          </a:xfrm>
        </p:spPr>
        <p:txBody>
          <a:bodyPr>
            <a:normAutofit/>
          </a:bodyPr>
          <a:lstStyle>
            <a:lvl1pPr marL="0" indent="0" algn="ctr">
              <a:buNone/>
              <a:defRPr sz="1400" b="1" i="0">
                <a:latin typeface="Source Sans Pro Semibold" panose="020B0503030403020204" pitchFamily="34" charset="77"/>
              </a:defRPr>
            </a:lvl1pPr>
          </a:lstStyle>
          <a:p>
            <a:pPr lvl="0"/>
            <a:r>
              <a:rPr lang="en-US"/>
              <a:t>Name of person</a:t>
            </a:r>
          </a:p>
        </p:txBody>
      </p:sp>
      <p:sp>
        <p:nvSpPr>
          <p:cNvPr id="25" name="Text Placeholder 23">
            <a:extLst>
              <a:ext uri="{FF2B5EF4-FFF2-40B4-BE49-F238E27FC236}">
                <a16:creationId xmlns:a16="http://schemas.microsoft.com/office/drawing/2014/main" id="{9A576663-0899-5243-B5A1-1FC27781AD54}"/>
              </a:ext>
            </a:extLst>
          </p:cNvPr>
          <p:cNvSpPr>
            <a:spLocks noGrp="1"/>
          </p:cNvSpPr>
          <p:nvPr>
            <p:ph type="body" sz="quarter" idx="11" hasCustomPrompt="1"/>
          </p:nvPr>
        </p:nvSpPr>
        <p:spPr>
          <a:xfrm>
            <a:off x="838200" y="5118083"/>
            <a:ext cx="2159000" cy="253470"/>
          </a:xfrm>
        </p:spPr>
        <p:txBody>
          <a:bodyPr>
            <a:normAutofit/>
          </a:bodyPr>
          <a:lstStyle>
            <a:lvl1pPr marL="0" indent="0" algn="ctr">
              <a:buNone/>
              <a:defRPr sz="1400" b="0" i="0">
                <a:latin typeface="Source Sans Pro" panose="020B0503030403020204" pitchFamily="34" charset="77"/>
              </a:defRPr>
            </a:lvl1pPr>
          </a:lstStyle>
          <a:p>
            <a:pPr lvl="0"/>
            <a:r>
              <a:rPr lang="en-US"/>
              <a:t>Job title goes here</a:t>
            </a:r>
          </a:p>
        </p:txBody>
      </p:sp>
      <p:sp>
        <p:nvSpPr>
          <p:cNvPr id="27" name="Picture Placeholder 26">
            <a:extLst>
              <a:ext uri="{FF2B5EF4-FFF2-40B4-BE49-F238E27FC236}">
                <a16:creationId xmlns:a16="http://schemas.microsoft.com/office/drawing/2014/main" id="{0C825A27-459A-6A46-ABA5-214C0DF2D5CE}"/>
              </a:ext>
            </a:extLst>
          </p:cNvPr>
          <p:cNvSpPr>
            <a:spLocks noGrp="1"/>
          </p:cNvSpPr>
          <p:nvPr>
            <p:ph type="pic" sz="quarter" idx="12"/>
          </p:nvPr>
        </p:nvSpPr>
        <p:spPr>
          <a:xfrm>
            <a:off x="838200" y="2544427"/>
            <a:ext cx="2159000" cy="2159000"/>
          </a:xfrm>
        </p:spPr>
        <p:txBody>
          <a:bodyPr/>
          <a:lstStyle/>
          <a:p>
            <a:r>
              <a:rPr lang="en-US"/>
              <a:t>Click icon to add picture</a:t>
            </a:r>
          </a:p>
        </p:txBody>
      </p:sp>
      <p:sp>
        <p:nvSpPr>
          <p:cNvPr id="28" name="Text Placeholder 23">
            <a:extLst>
              <a:ext uri="{FF2B5EF4-FFF2-40B4-BE49-F238E27FC236}">
                <a16:creationId xmlns:a16="http://schemas.microsoft.com/office/drawing/2014/main" id="{80A1A2F9-8268-D840-BD28-56AEE0A634A0}"/>
              </a:ext>
            </a:extLst>
          </p:cNvPr>
          <p:cNvSpPr>
            <a:spLocks noGrp="1"/>
          </p:cNvSpPr>
          <p:nvPr>
            <p:ph type="body" sz="quarter" idx="13" hasCustomPrompt="1"/>
          </p:nvPr>
        </p:nvSpPr>
        <p:spPr>
          <a:xfrm>
            <a:off x="3629257" y="4847891"/>
            <a:ext cx="2159000" cy="253470"/>
          </a:xfrm>
        </p:spPr>
        <p:txBody>
          <a:bodyPr>
            <a:normAutofit/>
          </a:bodyPr>
          <a:lstStyle>
            <a:lvl1pPr marL="0" indent="0" algn="ctr">
              <a:buNone/>
              <a:defRPr sz="1400" b="1" i="0">
                <a:latin typeface="Source Sans Pro Semibold" panose="020B0503030403020204" pitchFamily="34" charset="77"/>
              </a:defRPr>
            </a:lvl1pPr>
          </a:lstStyle>
          <a:p>
            <a:pPr lvl="0"/>
            <a:r>
              <a:rPr lang="en-US"/>
              <a:t>Name of person</a:t>
            </a:r>
          </a:p>
        </p:txBody>
      </p:sp>
      <p:sp>
        <p:nvSpPr>
          <p:cNvPr id="29" name="Text Placeholder 23">
            <a:extLst>
              <a:ext uri="{FF2B5EF4-FFF2-40B4-BE49-F238E27FC236}">
                <a16:creationId xmlns:a16="http://schemas.microsoft.com/office/drawing/2014/main" id="{600F0953-2DD8-5843-87B2-518820A0D0B9}"/>
              </a:ext>
            </a:extLst>
          </p:cNvPr>
          <p:cNvSpPr>
            <a:spLocks noGrp="1"/>
          </p:cNvSpPr>
          <p:nvPr>
            <p:ph type="body" sz="quarter" idx="14" hasCustomPrompt="1"/>
          </p:nvPr>
        </p:nvSpPr>
        <p:spPr>
          <a:xfrm>
            <a:off x="3629257" y="5118083"/>
            <a:ext cx="2159000" cy="253470"/>
          </a:xfrm>
        </p:spPr>
        <p:txBody>
          <a:bodyPr>
            <a:normAutofit/>
          </a:bodyPr>
          <a:lstStyle>
            <a:lvl1pPr marL="0" indent="0" algn="ctr">
              <a:buNone/>
              <a:defRPr sz="1400" b="0" i="0">
                <a:latin typeface="Source Sans Pro" panose="020B0503030403020204" pitchFamily="34" charset="77"/>
              </a:defRPr>
            </a:lvl1pPr>
          </a:lstStyle>
          <a:p>
            <a:pPr lvl="0"/>
            <a:r>
              <a:rPr lang="en-US"/>
              <a:t>Job title goes here</a:t>
            </a:r>
          </a:p>
        </p:txBody>
      </p:sp>
      <p:sp>
        <p:nvSpPr>
          <p:cNvPr id="30" name="Picture Placeholder 26">
            <a:extLst>
              <a:ext uri="{FF2B5EF4-FFF2-40B4-BE49-F238E27FC236}">
                <a16:creationId xmlns:a16="http://schemas.microsoft.com/office/drawing/2014/main" id="{32F0973D-0BF1-DD49-80C1-C6FE799B2947}"/>
              </a:ext>
            </a:extLst>
          </p:cNvPr>
          <p:cNvSpPr>
            <a:spLocks noGrp="1"/>
          </p:cNvSpPr>
          <p:nvPr>
            <p:ph type="pic" sz="quarter" idx="15"/>
          </p:nvPr>
        </p:nvSpPr>
        <p:spPr>
          <a:xfrm>
            <a:off x="3629257" y="2544427"/>
            <a:ext cx="2159000" cy="2159000"/>
          </a:xfrm>
        </p:spPr>
        <p:txBody>
          <a:bodyPr/>
          <a:lstStyle/>
          <a:p>
            <a:r>
              <a:rPr lang="en-US"/>
              <a:t>Click icon to add picture</a:t>
            </a:r>
          </a:p>
        </p:txBody>
      </p:sp>
      <p:sp>
        <p:nvSpPr>
          <p:cNvPr id="31" name="Text Placeholder 23">
            <a:extLst>
              <a:ext uri="{FF2B5EF4-FFF2-40B4-BE49-F238E27FC236}">
                <a16:creationId xmlns:a16="http://schemas.microsoft.com/office/drawing/2014/main" id="{AB7D45C9-E801-264F-B0BE-9E741974A75E}"/>
              </a:ext>
            </a:extLst>
          </p:cNvPr>
          <p:cNvSpPr>
            <a:spLocks noGrp="1"/>
          </p:cNvSpPr>
          <p:nvPr>
            <p:ph type="body" sz="quarter" idx="16" hasCustomPrompt="1"/>
          </p:nvPr>
        </p:nvSpPr>
        <p:spPr>
          <a:xfrm>
            <a:off x="6420314" y="4847891"/>
            <a:ext cx="2159000" cy="253470"/>
          </a:xfrm>
        </p:spPr>
        <p:txBody>
          <a:bodyPr>
            <a:normAutofit/>
          </a:bodyPr>
          <a:lstStyle>
            <a:lvl1pPr marL="0" indent="0" algn="ctr">
              <a:buNone/>
              <a:defRPr sz="1400" b="1" i="0">
                <a:latin typeface="Source Sans Pro Semibold" panose="020B0503030403020204" pitchFamily="34" charset="77"/>
              </a:defRPr>
            </a:lvl1pPr>
          </a:lstStyle>
          <a:p>
            <a:pPr lvl="0"/>
            <a:r>
              <a:rPr lang="en-US"/>
              <a:t>Name of person</a:t>
            </a:r>
          </a:p>
        </p:txBody>
      </p:sp>
      <p:sp>
        <p:nvSpPr>
          <p:cNvPr id="32" name="Text Placeholder 23">
            <a:extLst>
              <a:ext uri="{FF2B5EF4-FFF2-40B4-BE49-F238E27FC236}">
                <a16:creationId xmlns:a16="http://schemas.microsoft.com/office/drawing/2014/main" id="{B1F82418-129C-FB4B-8683-A1C3031E1FFE}"/>
              </a:ext>
            </a:extLst>
          </p:cNvPr>
          <p:cNvSpPr>
            <a:spLocks noGrp="1"/>
          </p:cNvSpPr>
          <p:nvPr>
            <p:ph type="body" sz="quarter" idx="17" hasCustomPrompt="1"/>
          </p:nvPr>
        </p:nvSpPr>
        <p:spPr>
          <a:xfrm>
            <a:off x="6420314" y="5118083"/>
            <a:ext cx="2159000" cy="253470"/>
          </a:xfrm>
        </p:spPr>
        <p:txBody>
          <a:bodyPr>
            <a:normAutofit/>
          </a:bodyPr>
          <a:lstStyle>
            <a:lvl1pPr marL="0" indent="0" algn="ctr">
              <a:buNone/>
              <a:defRPr sz="1400" b="0" i="0">
                <a:latin typeface="Source Sans Pro" panose="020B0503030403020204" pitchFamily="34" charset="77"/>
              </a:defRPr>
            </a:lvl1pPr>
          </a:lstStyle>
          <a:p>
            <a:pPr lvl="0"/>
            <a:r>
              <a:rPr lang="en-US"/>
              <a:t>Job title goes here</a:t>
            </a:r>
          </a:p>
        </p:txBody>
      </p:sp>
      <p:sp>
        <p:nvSpPr>
          <p:cNvPr id="33" name="Picture Placeholder 26">
            <a:extLst>
              <a:ext uri="{FF2B5EF4-FFF2-40B4-BE49-F238E27FC236}">
                <a16:creationId xmlns:a16="http://schemas.microsoft.com/office/drawing/2014/main" id="{249BA01C-54C6-754E-A78E-E0485D0EE09C}"/>
              </a:ext>
            </a:extLst>
          </p:cNvPr>
          <p:cNvSpPr>
            <a:spLocks noGrp="1"/>
          </p:cNvSpPr>
          <p:nvPr>
            <p:ph type="pic" sz="quarter" idx="18"/>
          </p:nvPr>
        </p:nvSpPr>
        <p:spPr>
          <a:xfrm>
            <a:off x="6420314" y="2544427"/>
            <a:ext cx="2159000" cy="2159000"/>
          </a:xfrm>
        </p:spPr>
        <p:txBody>
          <a:bodyPr/>
          <a:lstStyle/>
          <a:p>
            <a:r>
              <a:rPr lang="en-US"/>
              <a:t>Click icon to add picture</a:t>
            </a:r>
          </a:p>
        </p:txBody>
      </p:sp>
      <p:sp>
        <p:nvSpPr>
          <p:cNvPr id="34" name="Text Placeholder 23">
            <a:extLst>
              <a:ext uri="{FF2B5EF4-FFF2-40B4-BE49-F238E27FC236}">
                <a16:creationId xmlns:a16="http://schemas.microsoft.com/office/drawing/2014/main" id="{28264149-7BEB-1B43-9D29-0F60D8A7F663}"/>
              </a:ext>
            </a:extLst>
          </p:cNvPr>
          <p:cNvSpPr>
            <a:spLocks noGrp="1"/>
          </p:cNvSpPr>
          <p:nvPr>
            <p:ph type="body" sz="quarter" idx="19" hasCustomPrompt="1"/>
          </p:nvPr>
        </p:nvSpPr>
        <p:spPr>
          <a:xfrm>
            <a:off x="9211371" y="4847891"/>
            <a:ext cx="2159000" cy="253470"/>
          </a:xfrm>
        </p:spPr>
        <p:txBody>
          <a:bodyPr>
            <a:normAutofit/>
          </a:bodyPr>
          <a:lstStyle>
            <a:lvl1pPr marL="0" indent="0" algn="ctr">
              <a:buNone/>
              <a:defRPr sz="1400" b="1" i="0">
                <a:latin typeface="Source Sans Pro Semibold" panose="020B0503030403020204" pitchFamily="34" charset="77"/>
              </a:defRPr>
            </a:lvl1pPr>
          </a:lstStyle>
          <a:p>
            <a:pPr lvl="0"/>
            <a:r>
              <a:rPr lang="en-US"/>
              <a:t>Name of person</a:t>
            </a:r>
          </a:p>
        </p:txBody>
      </p:sp>
      <p:sp>
        <p:nvSpPr>
          <p:cNvPr id="35" name="Text Placeholder 23">
            <a:extLst>
              <a:ext uri="{FF2B5EF4-FFF2-40B4-BE49-F238E27FC236}">
                <a16:creationId xmlns:a16="http://schemas.microsoft.com/office/drawing/2014/main" id="{2E24472A-43A2-B540-9AC1-2FD1334E1FBC}"/>
              </a:ext>
            </a:extLst>
          </p:cNvPr>
          <p:cNvSpPr>
            <a:spLocks noGrp="1"/>
          </p:cNvSpPr>
          <p:nvPr>
            <p:ph type="body" sz="quarter" idx="20" hasCustomPrompt="1"/>
          </p:nvPr>
        </p:nvSpPr>
        <p:spPr>
          <a:xfrm>
            <a:off x="9211371" y="5118083"/>
            <a:ext cx="2159000" cy="253470"/>
          </a:xfrm>
        </p:spPr>
        <p:txBody>
          <a:bodyPr>
            <a:normAutofit/>
          </a:bodyPr>
          <a:lstStyle>
            <a:lvl1pPr marL="0" indent="0" algn="ctr">
              <a:buNone/>
              <a:defRPr sz="1400" b="0" i="0">
                <a:latin typeface="Source Sans Pro" panose="020B0503030403020204" pitchFamily="34" charset="77"/>
              </a:defRPr>
            </a:lvl1pPr>
          </a:lstStyle>
          <a:p>
            <a:pPr lvl="0"/>
            <a:r>
              <a:rPr lang="en-US"/>
              <a:t>Job title goes here</a:t>
            </a:r>
          </a:p>
        </p:txBody>
      </p:sp>
      <p:sp>
        <p:nvSpPr>
          <p:cNvPr id="36" name="Picture Placeholder 26">
            <a:extLst>
              <a:ext uri="{FF2B5EF4-FFF2-40B4-BE49-F238E27FC236}">
                <a16:creationId xmlns:a16="http://schemas.microsoft.com/office/drawing/2014/main" id="{029E245B-102A-3D4C-AFF7-DAE7D2636178}"/>
              </a:ext>
            </a:extLst>
          </p:cNvPr>
          <p:cNvSpPr>
            <a:spLocks noGrp="1"/>
          </p:cNvSpPr>
          <p:nvPr>
            <p:ph type="pic" sz="quarter" idx="21"/>
          </p:nvPr>
        </p:nvSpPr>
        <p:spPr>
          <a:xfrm>
            <a:off x="9211371" y="2544427"/>
            <a:ext cx="2159000" cy="2159000"/>
          </a:xfrm>
        </p:spPr>
        <p:txBody>
          <a:bodyPr/>
          <a:lstStyle/>
          <a:p>
            <a:r>
              <a:rPr lang="en-US"/>
              <a:t>Click icon to add picture</a:t>
            </a:r>
          </a:p>
        </p:txBody>
      </p:sp>
      <p:sp>
        <p:nvSpPr>
          <p:cNvPr id="15" name="TextBox 14">
            <a:extLst>
              <a:ext uri="{FF2B5EF4-FFF2-40B4-BE49-F238E27FC236}">
                <a16:creationId xmlns:a16="http://schemas.microsoft.com/office/drawing/2014/main" id="{D26D1D8A-D4E5-4943-B4B1-C1808B1495A6}"/>
              </a:ext>
            </a:extLst>
          </p:cNvPr>
          <p:cNvSpPr txBox="1"/>
          <p:nvPr/>
        </p:nvSpPr>
        <p:spPr>
          <a:xfrm>
            <a:off x="1113251" y="7020111"/>
            <a:ext cx="9588616" cy="1077218"/>
          </a:xfrm>
          <a:prstGeom prst="rect">
            <a:avLst/>
          </a:prstGeom>
          <a:noFill/>
        </p:spPr>
        <p:txBody>
          <a:bodyPr wrap="square" rtlCol="0">
            <a:spAutoFit/>
          </a:bodyPr>
          <a:lstStyle/>
          <a:p>
            <a:r>
              <a:rPr lang="en-GB" sz="800">
                <a:solidFill>
                  <a:srgbClr val="FF0000"/>
                </a:solidFill>
                <a:latin typeface="Courier" pitchFamily="2" charset="0"/>
              </a:rPr>
              <a:t>**NOTE**</a:t>
            </a:r>
          </a:p>
          <a:p>
            <a:r>
              <a:rPr lang="en-GB" sz="800">
                <a:solidFill>
                  <a:srgbClr val="FF0000"/>
                </a:solidFill>
                <a:latin typeface="Courier" pitchFamily="2" charset="0"/>
              </a:rPr>
              <a:t>We advise making images like this black &amp; white, they’ve often come from different sources and vary in quality and this helps to make them look consistent.</a:t>
            </a:r>
          </a:p>
          <a:p>
            <a:endParaRPr lang="en-GB" sz="800">
              <a:solidFill>
                <a:srgbClr val="FF0000"/>
              </a:solidFill>
              <a:latin typeface="Courier" pitchFamily="2" charset="0"/>
            </a:endParaRPr>
          </a:p>
          <a:p>
            <a:pPr marL="171450" indent="-171450">
              <a:buFont typeface="Arial" panose="020B0604020202020204" pitchFamily="34" charset="0"/>
              <a:buChar char="•"/>
            </a:pPr>
            <a:r>
              <a:rPr lang="en-GB" sz="800">
                <a:solidFill>
                  <a:srgbClr val="FF0000"/>
                </a:solidFill>
                <a:latin typeface="Courier" pitchFamily="2" charset="0"/>
              </a:rPr>
              <a:t>right click on image</a:t>
            </a:r>
          </a:p>
          <a:p>
            <a:pPr marL="171450" indent="-171450">
              <a:buFont typeface="Arial" panose="020B0604020202020204" pitchFamily="34" charset="0"/>
              <a:buChar char="•"/>
            </a:pPr>
            <a:r>
              <a:rPr lang="en-GB" sz="800">
                <a:solidFill>
                  <a:srgbClr val="FF0000"/>
                </a:solidFill>
                <a:latin typeface="Courier" pitchFamily="2" charset="0"/>
              </a:rPr>
              <a:t>choose ‘format object’</a:t>
            </a:r>
          </a:p>
          <a:p>
            <a:pPr marL="171450" indent="-171450">
              <a:buFont typeface="Arial" panose="020B0604020202020204" pitchFamily="34" charset="0"/>
              <a:buChar char="•"/>
            </a:pPr>
            <a:r>
              <a:rPr lang="en-GB" sz="800">
                <a:solidFill>
                  <a:srgbClr val="FF0000"/>
                </a:solidFill>
                <a:latin typeface="Courier" pitchFamily="2" charset="0"/>
              </a:rPr>
              <a:t>select final tab ‘picture’</a:t>
            </a:r>
          </a:p>
          <a:p>
            <a:pPr marL="171450" indent="-171450">
              <a:buFont typeface="Arial" panose="020B0604020202020204" pitchFamily="34" charset="0"/>
              <a:buChar char="•"/>
            </a:pPr>
            <a:r>
              <a:rPr lang="en-GB" sz="800">
                <a:solidFill>
                  <a:srgbClr val="FF0000"/>
                </a:solidFill>
                <a:latin typeface="Courier" pitchFamily="2" charset="0"/>
              </a:rPr>
              <a:t>open ‘picture colour’</a:t>
            </a:r>
          </a:p>
          <a:p>
            <a:pPr marL="171450" indent="-171450">
              <a:buFont typeface="Arial" panose="020B0604020202020204" pitchFamily="34" charset="0"/>
              <a:buChar char="•"/>
            </a:pPr>
            <a:r>
              <a:rPr lang="en-GB" sz="800">
                <a:solidFill>
                  <a:srgbClr val="FF0000"/>
                </a:solidFill>
                <a:latin typeface="Courier" pitchFamily="2" charset="0"/>
              </a:rPr>
              <a:t>Slide ‘colour saturation’ all the way to the left - 0%</a:t>
            </a:r>
          </a:p>
        </p:txBody>
      </p:sp>
      <p:sp>
        <p:nvSpPr>
          <p:cNvPr id="2" name="Footer Placeholder 1">
            <a:extLst>
              <a:ext uri="{FF2B5EF4-FFF2-40B4-BE49-F238E27FC236}">
                <a16:creationId xmlns:a16="http://schemas.microsoft.com/office/drawing/2014/main" id="{6E77C71C-1511-4D4D-9C67-D4B9173511A5}"/>
              </a:ext>
            </a:extLst>
          </p:cNvPr>
          <p:cNvSpPr>
            <a:spLocks noGrp="1"/>
          </p:cNvSpPr>
          <p:nvPr>
            <p:ph type="ftr" sz="quarter" idx="22"/>
          </p:nvPr>
        </p:nvSpPr>
        <p:spPr/>
        <p:txBody>
          <a:bodyPr/>
          <a:lstStyle/>
          <a:p>
            <a:pPr algn="l"/>
            <a:r>
              <a:rPr lang="en-GB">
                <a:solidFill>
                  <a:srgbClr val="3F4042"/>
                </a:solidFill>
              </a:rPr>
              <a:t>© Ordnance Survey |</a:t>
            </a:r>
          </a:p>
        </p:txBody>
      </p:sp>
      <p:sp>
        <p:nvSpPr>
          <p:cNvPr id="18" name="Title 1">
            <a:extLst>
              <a:ext uri="{FF2B5EF4-FFF2-40B4-BE49-F238E27FC236}">
                <a16:creationId xmlns:a16="http://schemas.microsoft.com/office/drawing/2014/main" id="{4B5C010A-D71D-AE44-8349-D7E326412C76}"/>
              </a:ext>
            </a:extLst>
          </p:cNvPr>
          <p:cNvSpPr>
            <a:spLocks noGrp="1"/>
          </p:cNvSpPr>
          <p:nvPr>
            <p:ph type="title" hasCustomPrompt="1"/>
          </p:nvPr>
        </p:nvSpPr>
        <p:spPr>
          <a:xfrm>
            <a:off x="838199" y="666000"/>
            <a:ext cx="10715045" cy="935446"/>
          </a:xfrm>
          <a:prstGeom prst="rect">
            <a:avLst/>
          </a:prstGeom>
        </p:spPr>
        <p:txBody>
          <a:bodyPr lIns="0" tIns="0" rIns="0" bIns="0" anchor="t" anchorCtr="0">
            <a:normAutofit/>
          </a:bodyPr>
          <a:lstStyle>
            <a:lvl1pPr>
              <a:defRPr sz="3200" spc="0" baseline="0"/>
            </a:lvl1pPr>
          </a:lstStyle>
          <a:p>
            <a:r>
              <a:rPr lang="en-US"/>
              <a:t>Add title here </a:t>
            </a:r>
            <a:r>
              <a:rPr lang="en-US" err="1"/>
              <a:t>eg.</a:t>
            </a:r>
            <a:r>
              <a:rPr lang="en-US"/>
              <a:t> Meet the team</a:t>
            </a:r>
          </a:p>
        </p:txBody>
      </p:sp>
    </p:spTree>
    <p:extLst>
      <p:ext uri="{BB962C8B-B14F-4D97-AF65-F5344CB8AC3E}">
        <p14:creationId xmlns:p14="http://schemas.microsoft.com/office/powerpoint/2010/main" val="170617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E7C2-0F14-3A40-B07D-EB69D4CF213D}"/>
              </a:ext>
            </a:extLst>
          </p:cNvPr>
          <p:cNvSpPr>
            <a:spLocks noGrp="1"/>
          </p:cNvSpPr>
          <p:nvPr>
            <p:ph type="title" hasCustomPrompt="1"/>
          </p:nvPr>
        </p:nvSpPr>
        <p:spPr>
          <a:xfrm>
            <a:off x="838200" y="2746120"/>
            <a:ext cx="10682456" cy="656620"/>
          </a:xfrm>
          <a:prstGeom prst="rect">
            <a:avLst/>
          </a:prstGeom>
        </p:spPr>
        <p:txBody>
          <a:bodyPr/>
          <a:lstStyle>
            <a:lvl1pPr>
              <a:defRPr/>
            </a:lvl1pPr>
          </a:lstStyle>
          <a:p>
            <a:pPr lvl="0"/>
            <a:r>
              <a:rPr lang="en-US"/>
              <a:t>Add final text, e.g. Thank you</a:t>
            </a:r>
            <a:endParaRPr lang="en-GB"/>
          </a:p>
        </p:txBody>
      </p:sp>
      <p:sp>
        <p:nvSpPr>
          <p:cNvPr id="3" name="Text Placeholder 23">
            <a:extLst>
              <a:ext uri="{FF2B5EF4-FFF2-40B4-BE49-F238E27FC236}">
                <a16:creationId xmlns:a16="http://schemas.microsoft.com/office/drawing/2014/main" id="{AB68E4F0-F6F6-0844-A4D2-D359ECDB2FA0}"/>
              </a:ext>
            </a:extLst>
          </p:cNvPr>
          <p:cNvSpPr>
            <a:spLocks noGrp="1"/>
          </p:cNvSpPr>
          <p:nvPr>
            <p:ph type="body" sz="quarter" idx="10" hasCustomPrompt="1"/>
          </p:nvPr>
        </p:nvSpPr>
        <p:spPr>
          <a:xfrm>
            <a:off x="838199" y="3651811"/>
            <a:ext cx="9863667" cy="253470"/>
          </a:xfrm>
        </p:spPr>
        <p:txBody>
          <a:bodyPr>
            <a:normAutofit/>
          </a:bodyPr>
          <a:lstStyle>
            <a:lvl1pPr marL="0" indent="0" algn="l">
              <a:buNone/>
              <a:defRPr sz="1400" b="1" i="0">
                <a:latin typeface="Source Sans Pro Semibold" panose="020B0503030403020204" pitchFamily="34" charset="77"/>
              </a:defRPr>
            </a:lvl1pPr>
          </a:lstStyle>
          <a:p>
            <a:pPr lvl="0"/>
            <a:r>
              <a:rPr lang="en-US"/>
              <a:t>Name of person</a:t>
            </a:r>
          </a:p>
        </p:txBody>
      </p:sp>
      <p:sp>
        <p:nvSpPr>
          <p:cNvPr id="4" name="Text Placeholder 23">
            <a:extLst>
              <a:ext uri="{FF2B5EF4-FFF2-40B4-BE49-F238E27FC236}">
                <a16:creationId xmlns:a16="http://schemas.microsoft.com/office/drawing/2014/main" id="{FF7AE249-9C7B-E24A-92E2-EE541D91B847}"/>
              </a:ext>
            </a:extLst>
          </p:cNvPr>
          <p:cNvSpPr>
            <a:spLocks noGrp="1"/>
          </p:cNvSpPr>
          <p:nvPr>
            <p:ph type="body" sz="quarter" idx="11" hasCustomPrompt="1"/>
          </p:nvPr>
        </p:nvSpPr>
        <p:spPr>
          <a:xfrm>
            <a:off x="838200" y="3922003"/>
            <a:ext cx="9863666" cy="253470"/>
          </a:xfrm>
        </p:spPr>
        <p:txBody>
          <a:bodyPr>
            <a:normAutofit/>
          </a:bodyPr>
          <a:lstStyle>
            <a:lvl1pPr marL="0" indent="0" algn="l">
              <a:buNone/>
              <a:defRPr sz="1400" b="0" i="0">
                <a:latin typeface="Source Sans Pro" panose="020B0503030403020204" pitchFamily="34" charset="77"/>
              </a:defRPr>
            </a:lvl1pPr>
          </a:lstStyle>
          <a:p>
            <a:pPr lvl="0"/>
            <a:r>
              <a:rPr lang="en-US"/>
              <a:t>Job title</a:t>
            </a:r>
          </a:p>
        </p:txBody>
      </p:sp>
      <p:sp>
        <p:nvSpPr>
          <p:cNvPr id="5" name="Text Placeholder 23">
            <a:extLst>
              <a:ext uri="{FF2B5EF4-FFF2-40B4-BE49-F238E27FC236}">
                <a16:creationId xmlns:a16="http://schemas.microsoft.com/office/drawing/2014/main" id="{D4EC1D41-D292-C14E-A70F-E84F561D84AA}"/>
              </a:ext>
            </a:extLst>
          </p:cNvPr>
          <p:cNvSpPr>
            <a:spLocks noGrp="1"/>
          </p:cNvSpPr>
          <p:nvPr>
            <p:ph type="body" sz="quarter" idx="13" hasCustomPrompt="1"/>
          </p:nvPr>
        </p:nvSpPr>
        <p:spPr>
          <a:xfrm>
            <a:off x="1598527" y="4694736"/>
            <a:ext cx="8771644" cy="197304"/>
          </a:xfrm>
        </p:spPr>
        <p:txBody>
          <a:bodyPr>
            <a:normAutofit/>
          </a:bodyPr>
          <a:lstStyle>
            <a:lvl1pPr marL="0" indent="0" algn="l">
              <a:buNone/>
              <a:defRPr sz="1000" b="0" i="0">
                <a:latin typeface="Source Sans Pro" panose="020B0503030403020204" pitchFamily="34" charset="77"/>
              </a:defRPr>
            </a:lvl1pPr>
          </a:lstStyle>
          <a:p>
            <a:pPr lvl="0"/>
            <a:r>
              <a:rPr lang="en-US"/>
              <a:t>Add web address here, e.g. </a:t>
            </a:r>
            <a:r>
              <a:rPr lang="en-US" err="1"/>
              <a:t>os.co.uk</a:t>
            </a:r>
            <a:endParaRPr lang="en-US"/>
          </a:p>
        </p:txBody>
      </p:sp>
      <p:sp>
        <p:nvSpPr>
          <p:cNvPr id="6" name="Text Placeholder 23">
            <a:extLst>
              <a:ext uri="{FF2B5EF4-FFF2-40B4-BE49-F238E27FC236}">
                <a16:creationId xmlns:a16="http://schemas.microsoft.com/office/drawing/2014/main" id="{9A3012E6-3C32-BE4D-882E-C4FC7BEB3B36}"/>
              </a:ext>
            </a:extLst>
          </p:cNvPr>
          <p:cNvSpPr>
            <a:spLocks noGrp="1"/>
          </p:cNvSpPr>
          <p:nvPr>
            <p:ph type="body" sz="quarter" idx="15" hasCustomPrompt="1"/>
          </p:nvPr>
        </p:nvSpPr>
        <p:spPr>
          <a:xfrm>
            <a:off x="1598527" y="4976676"/>
            <a:ext cx="8771644" cy="19730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a:latin typeface="Source Sans Pro" panose="020B0503030403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email address here, e.g. </a:t>
            </a:r>
            <a:r>
              <a:rPr lang="en-US" err="1"/>
              <a:t>your.name@os.uk</a:t>
            </a:r>
            <a:endParaRPr lang="en-US"/>
          </a:p>
        </p:txBody>
      </p:sp>
      <p:sp>
        <p:nvSpPr>
          <p:cNvPr id="7" name="Text Placeholder 23">
            <a:extLst>
              <a:ext uri="{FF2B5EF4-FFF2-40B4-BE49-F238E27FC236}">
                <a16:creationId xmlns:a16="http://schemas.microsoft.com/office/drawing/2014/main" id="{8F38D0D0-F926-D046-9091-0875CD766343}"/>
              </a:ext>
            </a:extLst>
          </p:cNvPr>
          <p:cNvSpPr>
            <a:spLocks noGrp="1"/>
          </p:cNvSpPr>
          <p:nvPr>
            <p:ph type="body" sz="quarter" idx="17" hasCustomPrompt="1"/>
          </p:nvPr>
        </p:nvSpPr>
        <p:spPr>
          <a:xfrm>
            <a:off x="1590907" y="5250180"/>
            <a:ext cx="8771644" cy="197304"/>
          </a:xfrm>
        </p:spPr>
        <p:txBody>
          <a:bodyPr>
            <a:normAutofit/>
          </a:bodyPr>
          <a:lstStyle>
            <a:lvl1pPr marL="0" indent="0" algn="l">
              <a:buNone/>
              <a:defRPr sz="1000" b="0" i="0">
                <a:latin typeface="Source Sans Pro" panose="020B0503030403020204" pitchFamily="34" charset="77"/>
              </a:defRPr>
            </a:lvl1pPr>
          </a:lstStyle>
          <a:p>
            <a:pPr lvl="0"/>
            <a:r>
              <a:rPr lang="en-US"/>
              <a:t>Add phone number here, e.g. +44 1234 5678</a:t>
            </a:r>
          </a:p>
        </p:txBody>
      </p:sp>
      <p:sp>
        <p:nvSpPr>
          <p:cNvPr id="8" name="Text Placeholder 23">
            <a:extLst>
              <a:ext uri="{FF2B5EF4-FFF2-40B4-BE49-F238E27FC236}">
                <a16:creationId xmlns:a16="http://schemas.microsoft.com/office/drawing/2014/main" id="{EB6A2A5A-9902-A54D-A803-7A243A224CC1}"/>
              </a:ext>
            </a:extLst>
          </p:cNvPr>
          <p:cNvSpPr>
            <a:spLocks noGrp="1"/>
          </p:cNvSpPr>
          <p:nvPr>
            <p:ph type="body" sz="quarter" idx="19" hasCustomPrompt="1"/>
          </p:nvPr>
        </p:nvSpPr>
        <p:spPr>
          <a:xfrm>
            <a:off x="1590907" y="5525830"/>
            <a:ext cx="8771644" cy="197304"/>
          </a:xfrm>
        </p:spPr>
        <p:txBody>
          <a:bodyPr>
            <a:normAutofit/>
          </a:bodyPr>
          <a:lstStyle>
            <a:lvl1pPr marL="0" indent="0" algn="l">
              <a:buNone/>
              <a:defRPr sz="1000" b="0" i="0">
                <a:latin typeface="Source Sans Pro" panose="020B0503030403020204" pitchFamily="34" charset="77"/>
              </a:defRPr>
            </a:lvl1pPr>
          </a:lstStyle>
          <a:p>
            <a:pPr lvl="0"/>
            <a:r>
              <a:rPr lang="en-US"/>
              <a:t>Add twitter name here, e.g. @</a:t>
            </a:r>
            <a:r>
              <a:rPr lang="en-US" err="1"/>
              <a:t>twittername</a:t>
            </a:r>
            <a:endParaRPr lang="en-US"/>
          </a:p>
        </p:txBody>
      </p:sp>
      <p:sp>
        <p:nvSpPr>
          <p:cNvPr id="13" name="Footer Placeholder 12">
            <a:extLst>
              <a:ext uri="{FF2B5EF4-FFF2-40B4-BE49-F238E27FC236}">
                <a16:creationId xmlns:a16="http://schemas.microsoft.com/office/drawing/2014/main" id="{9991DE6C-EBF1-1A4C-9BC0-4E5632131A4E}"/>
              </a:ext>
            </a:extLst>
          </p:cNvPr>
          <p:cNvSpPr>
            <a:spLocks noGrp="1"/>
          </p:cNvSpPr>
          <p:nvPr>
            <p:ph type="ftr" sz="quarter" idx="20"/>
          </p:nvPr>
        </p:nvSpPr>
        <p:spPr/>
        <p:txBody>
          <a:bodyPr/>
          <a:lstStyle/>
          <a:p>
            <a:pPr algn="l"/>
            <a:r>
              <a:rPr lang="en-GB">
                <a:solidFill>
                  <a:srgbClr val="3F4042"/>
                </a:solidFill>
              </a:rPr>
              <a:t>© Ordnance Survey |</a:t>
            </a:r>
          </a:p>
        </p:txBody>
      </p:sp>
      <p:sp>
        <p:nvSpPr>
          <p:cNvPr id="15" name="Text Placeholder 14">
            <a:extLst>
              <a:ext uri="{FF2B5EF4-FFF2-40B4-BE49-F238E27FC236}">
                <a16:creationId xmlns:a16="http://schemas.microsoft.com/office/drawing/2014/main" id="{5B1C3E29-11EF-AE44-AF74-088E544D7979}"/>
              </a:ext>
            </a:extLst>
          </p:cNvPr>
          <p:cNvSpPr>
            <a:spLocks noGrp="1"/>
          </p:cNvSpPr>
          <p:nvPr>
            <p:ph type="body" sz="quarter" idx="21" hasCustomPrompt="1"/>
          </p:nvPr>
        </p:nvSpPr>
        <p:spPr>
          <a:xfrm>
            <a:off x="838800" y="4694400"/>
            <a:ext cx="676800" cy="19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i="0">
                <a:latin typeface="Source Sans Pro Semibold" panose="020B0503030403020204" pitchFamily="34" charset="77"/>
              </a:defRPr>
            </a:lvl1pPr>
          </a:lstStyle>
          <a:p>
            <a:pPr lvl="0"/>
            <a:r>
              <a:rPr lang="en-US"/>
              <a:t>Website</a:t>
            </a:r>
          </a:p>
        </p:txBody>
      </p:sp>
      <p:sp>
        <p:nvSpPr>
          <p:cNvPr id="16" name="Text Placeholder 14">
            <a:extLst>
              <a:ext uri="{FF2B5EF4-FFF2-40B4-BE49-F238E27FC236}">
                <a16:creationId xmlns:a16="http://schemas.microsoft.com/office/drawing/2014/main" id="{C4389813-FB3F-3B44-9EB8-262B9ACEF4DB}"/>
              </a:ext>
            </a:extLst>
          </p:cNvPr>
          <p:cNvSpPr>
            <a:spLocks noGrp="1"/>
          </p:cNvSpPr>
          <p:nvPr>
            <p:ph type="body" sz="quarter" idx="22" hasCustomPrompt="1"/>
          </p:nvPr>
        </p:nvSpPr>
        <p:spPr>
          <a:xfrm>
            <a:off x="838800" y="4975200"/>
            <a:ext cx="676800" cy="19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i="0">
                <a:latin typeface="Source Sans Pro Semibold" panose="020B0503030403020204" pitchFamily="34" charset="77"/>
              </a:defRPr>
            </a:lvl1pPr>
          </a:lstStyle>
          <a:p>
            <a:pPr lvl="0"/>
            <a:r>
              <a:rPr lang="en-US"/>
              <a:t>Email</a:t>
            </a:r>
          </a:p>
        </p:txBody>
      </p:sp>
      <p:sp>
        <p:nvSpPr>
          <p:cNvPr id="17" name="Text Placeholder 14">
            <a:extLst>
              <a:ext uri="{FF2B5EF4-FFF2-40B4-BE49-F238E27FC236}">
                <a16:creationId xmlns:a16="http://schemas.microsoft.com/office/drawing/2014/main" id="{8583FE70-44C5-8444-84BC-C21D3EF90577}"/>
              </a:ext>
            </a:extLst>
          </p:cNvPr>
          <p:cNvSpPr>
            <a:spLocks noGrp="1"/>
          </p:cNvSpPr>
          <p:nvPr>
            <p:ph type="body" sz="quarter" idx="23" hasCustomPrompt="1"/>
          </p:nvPr>
        </p:nvSpPr>
        <p:spPr>
          <a:xfrm>
            <a:off x="838198" y="5249484"/>
            <a:ext cx="676800" cy="19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i="0">
                <a:latin typeface="Source Sans Pro Semibold" panose="020B0503030403020204" pitchFamily="34" charset="77"/>
              </a:defRPr>
            </a:lvl1pPr>
          </a:lstStyle>
          <a:p>
            <a:pPr lvl="0"/>
            <a:r>
              <a:rPr lang="en-US"/>
              <a:t>Phone</a:t>
            </a:r>
          </a:p>
        </p:txBody>
      </p:sp>
      <p:sp>
        <p:nvSpPr>
          <p:cNvPr id="18" name="Text Placeholder 14">
            <a:extLst>
              <a:ext uri="{FF2B5EF4-FFF2-40B4-BE49-F238E27FC236}">
                <a16:creationId xmlns:a16="http://schemas.microsoft.com/office/drawing/2014/main" id="{D2478DAA-A629-8943-A27D-3881B594D252}"/>
              </a:ext>
            </a:extLst>
          </p:cNvPr>
          <p:cNvSpPr>
            <a:spLocks noGrp="1"/>
          </p:cNvSpPr>
          <p:nvPr>
            <p:ph type="body" sz="quarter" idx="24" hasCustomPrompt="1"/>
          </p:nvPr>
        </p:nvSpPr>
        <p:spPr>
          <a:xfrm>
            <a:off x="838198" y="5525134"/>
            <a:ext cx="676800" cy="198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i="0">
                <a:latin typeface="Source Sans Pro Semibold" panose="020B0503030403020204" pitchFamily="34" charset="77"/>
              </a:defRPr>
            </a:lvl1pPr>
          </a:lstStyle>
          <a:p>
            <a:pPr lvl="0"/>
            <a:r>
              <a:rPr lang="en-US"/>
              <a:t>Twitter</a:t>
            </a:r>
          </a:p>
        </p:txBody>
      </p:sp>
    </p:spTree>
    <p:extLst>
      <p:ext uri="{BB962C8B-B14F-4D97-AF65-F5344CB8AC3E}">
        <p14:creationId xmlns:p14="http://schemas.microsoft.com/office/powerpoint/2010/main" val="2156430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2069352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pic>
        <p:nvPicPr>
          <p:cNvPr id="7" name="Picture 6" descr="A picture containing keyboard, computer, table, sitting&#10;&#10;Description automatically generated">
            <a:extLst>
              <a:ext uri="{FF2B5EF4-FFF2-40B4-BE49-F238E27FC236}">
                <a16:creationId xmlns:a16="http://schemas.microsoft.com/office/drawing/2014/main" id="{6A7643C6-EDC4-9241-AC10-1C0B61BC8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66208"/>
            <a:ext cx="6931649" cy="1325584"/>
          </a:xfrm>
        </p:spPr>
        <p:txBody>
          <a:bodyPr anchor="ctr"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23622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9_Title Slide-PURPLE">
    <p:bg>
      <p:bgPr>
        <a:solidFill>
          <a:schemeClr val="accent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CC5936D-ECF7-1E40-AAD1-B4A186E3B8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2"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1" y="3712022"/>
            <a:ext cx="5911156" cy="2566814"/>
          </a:xfrm>
          <a:prstGeom prst="rect">
            <a:avLst/>
          </a:prstGeom>
        </p:spPr>
        <p:txBody>
          <a:bodyPr>
            <a:normAutofit/>
          </a:bodyPr>
          <a:lstStyle>
            <a:lvl1pPr marL="0" indent="0" algn="ctr">
              <a:buNone/>
              <a:defRPr sz="1455"/>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1831600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1_Title Slide-PURPLE">
    <p:bg>
      <p:bgPr>
        <a:solidFill>
          <a:schemeClr val="accent1"/>
        </a:solidFill>
        <a:effectLst/>
      </p:bgPr>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D8924B64-6E45-8F4D-A376-FA6E2AA5C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87781"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00860" y="3712022"/>
            <a:ext cx="5911156" cy="2566814"/>
          </a:xfrm>
          <a:prstGeom prst="rect">
            <a:avLst/>
          </a:prstGeom>
        </p:spPr>
        <p:txBody>
          <a:bodyPr>
            <a:normAutofit/>
          </a:bodyPr>
          <a:lstStyle>
            <a:lvl1pPr marL="0" indent="0" algn="ctr">
              <a:buNone/>
              <a:defRPr sz="1455">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 name="Picture Placeholder 5">
            <a:extLst>
              <a:ext uri="{FF2B5EF4-FFF2-40B4-BE49-F238E27FC236}">
                <a16:creationId xmlns:a16="http://schemas.microsoft.com/office/drawing/2014/main" id="{79BB5E44-1741-9643-8CAF-9912E956980F}"/>
              </a:ext>
            </a:extLst>
          </p:cNvPr>
          <p:cNvSpPr>
            <a:spLocks noGrp="1"/>
          </p:cNvSpPr>
          <p:nvPr>
            <p:ph type="pic" sz="quarter" idx="11"/>
          </p:nvPr>
        </p:nvSpPr>
        <p:spPr>
          <a:xfrm>
            <a:off x="6241999" y="0"/>
            <a:ext cx="5950001" cy="6857519"/>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2570935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9_Title Slide-PURPLE">
    <p:bg>
      <p:bgPr>
        <a:solidFill>
          <a:schemeClr val="accent1"/>
        </a:solidFill>
        <a:effectLst/>
      </p:bgPr>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AE2118C9-4EB5-644A-B67E-7FE412DE0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87781" y="2210076"/>
            <a:ext cx="5862221" cy="988091"/>
          </a:xfrm>
          <a:prstGeom prst="rect">
            <a:avLst/>
          </a:prstGeom>
        </p:spPr>
        <p:txBody>
          <a:bodyPr wrap="square" anchor="t" anchorCtr="0">
            <a:spAutoFit/>
          </a:bodyPr>
          <a:lstStyle>
            <a:lvl1pPr algn="ctr">
              <a:defRPr sz="3638" cap="all" baseline="0">
                <a:solidFill>
                  <a:srgbClr val="18062E"/>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00860" y="3712022"/>
            <a:ext cx="5911156" cy="2566814"/>
          </a:xfrm>
          <a:prstGeom prst="rect">
            <a:avLst/>
          </a:prstGeom>
        </p:spPr>
        <p:txBody>
          <a:bodyPr>
            <a:normAutofit/>
          </a:bodyPr>
          <a:lstStyle>
            <a:lvl1pPr marL="0" indent="0" algn="ctr">
              <a:buNone/>
              <a:defRPr sz="1455">
                <a:solidFill>
                  <a:srgbClr val="18062E"/>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 name="Picture Placeholder 5">
            <a:extLst>
              <a:ext uri="{FF2B5EF4-FFF2-40B4-BE49-F238E27FC236}">
                <a16:creationId xmlns:a16="http://schemas.microsoft.com/office/drawing/2014/main" id="{79BB5E44-1741-9643-8CAF-9912E956980F}"/>
              </a:ext>
            </a:extLst>
          </p:cNvPr>
          <p:cNvSpPr>
            <a:spLocks noGrp="1"/>
          </p:cNvSpPr>
          <p:nvPr>
            <p:ph type="pic" sz="quarter" idx="11"/>
          </p:nvPr>
        </p:nvSpPr>
        <p:spPr>
          <a:xfrm>
            <a:off x="6241999" y="0"/>
            <a:ext cx="5950001" cy="6857519"/>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2579168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3_Title Slide-PURPLE">
    <p:bg>
      <p:bgPr>
        <a:solidFill>
          <a:srgbClr val="825AB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FFB97F7-D4C3-0242-96C9-0EAACFC0BD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288" r="90477"/>
          <a:stretch/>
        </p:blipFill>
        <p:spPr>
          <a:xfrm>
            <a:off x="0" y="5917480"/>
            <a:ext cx="1161051" cy="940279"/>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11076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8_Title Slide-PURPLE">
    <p:bg>
      <p:bgPr>
        <a:solidFill>
          <a:srgbClr val="825AB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C15346-940B-8C4C-8F2A-322FE11C08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3761" r="90051"/>
          <a:stretch/>
        </p:blipFill>
        <p:spPr>
          <a:xfrm>
            <a:off x="0" y="5744201"/>
            <a:ext cx="1213039" cy="1113558"/>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4678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0A4C6A-5424-4281-8144-ECFC100C95A7}" type="datetimeFigureOut">
              <a:rPr lang="en-GB" smtClean="0"/>
              <a:t>01/09/2021</a:t>
            </a:fld>
            <a:endParaRPr lang="en-GB"/>
          </a:p>
        </p:txBody>
      </p:sp>
      <p:sp>
        <p:nvSpPr>
          <p:cNvPr id="8" name="Footer Placeholder 7"/>
          <p:cNvSpPr>
            <a:spLocks noGrp="1"/>
          </p:cNvSpPr>
          <p:nvPr>
            <p:ph type="ftr" sz="quarter" idx="11"/>
          </p:nvPr>
        </p:nvSpPr>
        <p:spPr/>
        <p:txBody>
          <a:bodyPr/>
          <a:lstStyle/>
          <a:p>
            <a:pPr algn="l"/>
            <a:r>
              <a:rPr lang="en-GB">
                <a:solidFill>
                  <a:srgbClr val="3F4042"/>
                </a:solidFill>
              </a:rPr>
              <a:t>© Ordnance Survey |</a:t>
            </a:r>
          </a:p>
        </p:txBody>
      </p:sp>
      <p:sp>
        <p:nvSpPr>
          <p:cNvPr id="9" name="Slide Number Placeholder 8"/>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2304468236"/>
      </p:ext>
    </p:extLst>
  </p:cSld>
  <p:clrMapOvr>
    <a:masterClrMapping/>
  </p:clrMapOvr>
  <p:hf sldNum="0"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7_Title Slide-PURPLE">
    <p:bg>
      <p:bgPr>
        <a:solidFill>
          <a:srgbClr val="825AB2"/>
        </a:solidFill>
        <a:effectLst/>
      </p:bgPr>
    </p:bg>
    <p:spTree>
      <p:nvGrpSpPr>
        <p:cNvPr id="1" name=""/>
        <p:cNvGrpSpPr/>
        <p:nvPr/>
      </p:nvGrpSpPr>
      <p:grpSpPr>
        <a:xfrm>
          <a:off x="0" y="0"/>
          <a:ext cx="0" cy="0"/>
          <a:chOff x="0" y="0"/>
          <a:chExt cx="0" cy="0"/>
        </a:xfrm>
      </p:grpSpPr>
      <p:pic>
        <p:nvPicPr>
          <p:cNvPr id="11" name="Picture 10" descr="A picture containing looking, side, large, door&#10;&#10;Description automatically generated">
            <a:extLst>
              <a:ext uri="{FF2B5EF4-FFF2-40B4-BE49-F238E27FC236}">
                <a16:creationId xmlns:a16="http://schemas.microsoft.com/office/drawing/2014/main" id="{CCB5C9A1-B1AD-DE46-B65B-BF8FB0EA4D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278" r="90406"/>
          <a:stretch/>
        </p:blipFill>
        <p:spPr>
          <a:xfrm>
            <a:off x="0" y="5848168"/>
            <a:ext cx="1169716" cy="1009591"/>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80386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0_Title Slide-PURPLE">
    <p:bg>
      <p:bgPr>
        <a:solidFill>
          <a:srgbClr val="825AB2"/>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56DCB4B-3201-4B4A-B3D8-705598FDC0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267" r="89411"/>
          <a:stretch/>
        </p:blipFill>
        <p:spPr>
          <a:xfrm>
            <a:off x="0" y="5778857"/>
            <a:ext cx="1291020" cy="1078902"/>
          </a:xfrm>
          <a:prstGeom prst="rect">
            <a:avLst/>
          </a:prstGeom>
        </p:spPr>
      </p:pic>
      <p:sp>
        <p:nvSpPr>
          <p:cNvPr id="11" name="Title 6">
            <a:extLst>
              <a:ext uri="{FF2B5EF4-FFF2-40B4-BE49-F238E27FC236}">
                <a16:creationId xmlns:a16="http://schemas.microsoft.com/office/drawing/2014/main" id="{39FADFC8-A816-AE46-BE58-0C1573BC85B5}"/>
              </a:ext>
            </a:extLst>
          </p:cNvPr>
          <p:cNvSpPr>
            <a:spLocks noGrp="1"/>
          </p:cNvSpPr>
          <p:nvPr>
            <p:ph type="title"/>
          </p:nvPr>
        </p:nvSpPr>
        <p:spPr>
          <a:xfrm>
            <a:off x="3164890" y="352038"/>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18328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1_Title Slide-PURPLE">
    <p:bg>
      <p:bgPr>
        <a:solidFill>
          <a:srgbClr val="825AB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BAD17E9-9B71-3B48-A282-9F0AD7D646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151" r="89056"/>
          <a:stretch/>
        </p:blipFill>
        <p:spPr>
          <a:xfrm>
            <a:off x="0" y="5839504"/>
            <a:ext cx="1334342" cy="1018255"/>
          </a:xfrm>
          <a:prstGeom prst="rect">
            <a:avLst/>
          </a:prstGeom>
        </p:spPr>
      </p:pic>
      <p:sp>
        <p:nvSpPr>
          <p:cNvPr id="11" name="Title 6">
            <a:extLst>
              <a:ext uri="{FF2B5EF4-FFF2-40B4-BE49-F238E27FC236}">
                <a16:creationId xmlns:a16="http://schemas.microsoft.com/office/drawing/2014/main" id="{39FADFC8-A816-AE46-BE58-0C1573BC85B5}"/>
              </a:ext>
            </a:extLst>
          </p:cNvPr>
          <p:cNvSpPr>
            <a:spLocks noGrp="1"/>
          </p:cNvSpPr>
          <p:nvPr>
            <p:ph type="title"/>
          </p:nvPr>
        </p:nvSpPr>
        <p:spPr>
          <a:xfrm>
            <a:off x="3164890" y="352038"/>
            <a:ext cx="5862221" cy="988091"/>
          </a:xfrm>
          <a:prstGeom prst="rect">
            <a:avLst/>
          </a:prstGeom>
        </p:spPr>
        <p:txBody>
          <a:bodyPr wrap="square" anchor="t" anchorCtr="0">
            <a:spAutoFit/>
          </a:bodyPr>
          <a:lstStyle>
            <a:lvl1pPr algn="ctr">
              <a:defRPr sz="3638" cap="all" baseline="0">
                <a:solidFill>
                  <a:srgbClr val="18062E"/>
                </a:solidFill>
              </a:defRPr>
            </a:lvl1pPr>
          </a:lstStyle>
          <a:p>
            <a:r>
              <a:rPr lang="en-US"/>
              <a:t>Click to edit Master title style</a:t>
            </a:r>
          </a:p>
        </p:txBody>
      </p:sp>
    </p:spTree>
    <p:extLst>
      <p:ext uri="{BB962C8B-B14F-4D97-AF65-F5344CB8AC3E}">
        <p14:creationId xmlns:p14="http://schemas.microsoft.com/office/powerpoint/2010/main" val="3375704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_Statement Slide-2-SALMON">
    <p:bg>
      <p:bgPr>
        <a:solidFill>
          <a:srgbClr val="825AB2"/>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46FC9DA0-3FC2-C147-AA5E-02C3567461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213" r="89127"/>
          <a:stretch/>
        </p:blipFill>
        <p:spPr>
          <a:xfrm>
            <a:off x="0" y="5912313"/>
            <a:ext cx="1325678" cy="945446"/>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224005" y="2468138"/>
            <a:ext cx="1502060" cy="683042"/>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246033"/>
            <a:ext cx="7773568"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1"/>
            <a:ext cx="3803894"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1"/>
            <a:ext cx="3803894"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93201"/>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 name="Rectangle 13">
            <a:extLst>
              <a:ext uri="{FF2B5EF4-FFF2-40B4-BE49-F238E27FC236}">
                <a16:creationId xmlns:a16="http://schemas.microsoft.com/office/drawing/2014/main" id="{D7316131-585B-B242-B26D-46C4CCF89084}"/>
              </a:ext>
            </a:extLst>
          </p:cNvPr>
          <p:cNvSpPr/>
          <p:nvPr userDrawn="1"/>
        </p:nvSpPr>
        <p:spPr>
          <a:xfrm>
            <a:off x="3838957" y="1993202"/>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8957" y="247103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6" name="Rectangle 15">
            <a:extLst>
              <a:ext uri="{FF2B5EF4-FFF2-40B4-BE49-F238E27FC236}">
                <a16:creationId xmlns:a16="http://schemas.microsoft.com/office/drawing/2014/main" id="{8A726152-D9E2-5440-944A-D3E55E23E114}"/>
              </a:ext>
            </a:extLst>
          </p:cNvPr>
          <p:cNvSpPr/>
          <p:nvPr userDrawn="1"/>
        </p:nvSpPr>
        <p:spPr>
          <a:xfrm>
            <a:off x="3838957" y="294887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flipV="1">
            <a:off x="3726066" y="2665428"/>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E071-B8D8-7B42-BCD3-BB708EE7FB02}"/>
              </a:ext>
            </a:extLst>
          </p:cNvPr>
          <p:cNvCxnSpPr>
            <a:stCxn id="13" idx="3"/>
          </p:cNvCxnSpPr>
          <p:nvPr userDrawn="1"/>
        </p:nvCxnSpPr>
        <p:spPr>
          <a:xfrm flipV="1">
            <a:off x="3726066" y="218458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FE88A3-CE98-7844-85F0-40A47B519A1C}"/>
              </a:ext>
            </a:extLst>
          </p:cNvPr>
          <p:cNvCxnSpPr>
            <a:cxnSpLocks/>
          </p:cNvCxnSpPr>
          <p:nvPr userDrawn="1"/>
        </p:nvCxnSpPr>
        <p:spPr>
          <a:xfrm>
            <a:off x="3726066" y="266247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E8A130FC-610D-2546-93F8-C8836E1FE8EC}"/>
              </a:ext>
            </a:extLst>
          </p:cNvPr>
          <p:cNvSpPr>
            <a:spLocks noGrp="1"/>
          </p:cNvSpPr>
          <p:nvPr>
            <p:ph type="body" sz="quarter" idx="13"/>
          </p:nvPr>
        </p:nvSpPr>
        <p:spPr>
          <a:xfrm>
            <a:off x="3844607" y="2016490"/>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BADB3453-84F6-4342-B99E-2CBB804CCD17}"/>
              </a:ext>
            </a:extLst>
          </p:cNvPr>
          <p:cNvSpPr>
            <a:spLocks noGrp="1"/>
          </p:cNvSpPr>
          <p:nvPr>
            <p:ph type="body" sz="quarter" idx="14"/>
          </p:nvPr>
        </p:nvSpPr>
        <p:spPr>
          <a:xfrm>
            <a:off x="3844607" y="2514313"/>
            <a:ext cx="2184078" cy="33873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356EABBB-0462-E24D-9D0D-453ED25F4E82}"/>
              </a:ext>
            </a:extLst>
          </p:cNvPr>
          <p:cNvSpPr>
            <a:spLocks noGrp="1"/>
          </p:cNvSpPr>
          <p:nvPr>
            <p:ph type="body" sz="quarter" idx="15"/>
          </p:nvPr>
        </p:nvSpPr>
        <p:spPr>
          <a:xfrm>
            <a:off x="3844607" y="3003077"/>
            <a:ext cx="2184078" cy="33457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p:ph type="body" sz="quarter" idx="16"/>
          </p:nvPr>
        </p:nvSpPr>
        <p:spPr>
          <a:xfrm>
            <a:off x="2224005" y="4043140"/>
            <a:ext cx="1502060" cy="694104"/>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457756"/>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3" name="Rectangle 32">
            <a:extLst>
              <a:ext uri="{FF2B5EF4-FFF2-40B4-BE49-F238E27FC236}">
                <a16:creationId xmlns:a16="http://schemas.microsoft.com/office/drawing/2014/main" id="{FF6F7421-CAB8-6942-B339-3ED59CE7EA0D}"/>
              </a:ext>
            </a:extLst>
          </p:cNvPr>
          <p:cNvSpPr/>
          <p:nvPr userDrawn="1"/>
        </p:nvSpPr>
        <p:spPr>
          <a:xfrm>
            <a:off x="3834093" y="3457756"/>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4093" y="4069775"/>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5" name="Rectangle 34">
            <a:extLst>
              <a:ext uri="{FF2B5EF4-FFF2-40B4-BE49-F238E27FC236}">
                <a16:creationId xmlns:a16="http://schemas.microsoft.com/office/drawing/2014/main" id="{9A87A80B-9E51-914E-92CD-3960438C3187}"/>
              </a:ext>
            </a:extLst>
          </p:cNvPr>
          <p:cNvSpPr/>
          <p:nvPr userDrawn="1"/>
        </p:nvSpPr>
        <p:spPr>
          <a:xfrm>
            <a:off x="3834093" y="4681794"/>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3721201" y="4318754"/>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DA77B-9B26-1A46-A709-EB5EB83E15F6}"/>
              </a:ext>
            </a:extLst>
          </p:cNvPr>
          <p:cNvCxnSpPr>
            <a:cxnSpLocks/>
            <a:stCxn id="32" idx="3"/>
          </p:cNvCxnSpPr>
          <p:nvPr userDrawn="1"/>
        </p:nvCxnSpPr>
        <p:spPr>
          <a:xfrm flipV="1">
            <a:off x="3721201" y="3649138"/>
            <a:ext cx="112892" cy="669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DDD98-FB7F-F143-969C-F215E5931785}"/>
              </a:ext>
            </a:extLst>
          </p:cNvPr>
          <p:cNvCxnSpPr>
            <a:cxnSpLocks/>
          </p:cNvCxnSpPr>
          <p:nvPr userDrawn="1"/>
        </p:nvCxnSpPr>
        <p:spPr>
          <a:xfrm>
            <a:off x="3721201" y="4324373"/>
            <a:ext cx="112892" cy="694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 Placeholder 23">
            <a:extLst>
              <a:ext uri="{FF2B5EF4-FFF2-40B4-BE49-F238E27FC236}">
                <a16:creationId xmlns:a16="http://schemas.microsoft.com/office/drawing/2014/main" id="{6BD191E1-A4CC-4E4C-A12E-25F67DC9ECAA}"/>
              </a:ext>
            </a:extLst>
          </p:cNvPr>
          <p:cNvSpPr>
            <a:spLocks noGrp="1"/>
          </p:cNvSpPr>
          <p:nvPr userDrawn="1">
            <p:ph type="body" sz="quarter" idx="17"/>
          </p:nvPr>
        </p:nvSpPr>
        <p:spPr>
          <a:xfrm>
            <a:off x="3844607" y="353291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4607" y="4145157"/>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E287B49A-3BA9-5949-8ACA-CA46A1E7B19A}"/>
              </a:ext>
            </a:extLst>
          </p:cNvPr>
          <p:cNvSpPr>
            <a:spLocks noGrp="1"/>
          </p:cNvSpPr>
          <p:nvPr userDrawn="1">
            <p:ph type="body" sz="quarter" idx="19"/>
          </p:nvPr>
        </p:nvSpPr>
        <p:spPr>
          <a:xfrm>
            <a:off x="3844607" y="475740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p:nvPr>
        </p:nvSpPr>
        <p:spPr>
          <a:xfrm>
            <a:off x="2224005" y="5787018"/>
            <a:ext cx="1502060" cy="675180"/>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312081"/>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1" name="Rectangle 50">
            <a:extLst>
              <a:ext uri="{FF2B5EF4-FFF2-40B4-BE49-F238E27FC236}">
                <a16:creationId xmlns:a16="http://schemas.microsoft.com/office/drawing/2014/main" id="{06C2A84E-32F7-4C4B-ADBB-0CBD77E3FAD6}"/>
              </a:ext>
            </a:extLst>
          </p:cNvPr>
          <p:cNvSpPr/>
          <p:nvPr userDrawn="1"/>
        </p:nvSpPr>
        <p:spPr>
          <a:xfrm>
            <a:off x="3843822" y="5312081"/>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2" name="Rectangle 51">
            <a:extLst>
              <a:ext uri="{FF2B5EF4-FFF2-40B4-BE49-F238E27FC236}">
                <a16:creationId xmlns:a16="http://schemas.microsoft.com/office/drawing/2014/main" id="{5C0E45BB-AE6F-1843-9F6A-5EF855A3DE03}"/>
              </a:ext>
            </a:extLst>
          </p:cNvPr>
          <p:cNvSpPr/>
          <p:nvPr userDrawn="1"/>
        </p:nvSpPr>
        <p:spPr>
          <a:xfrm>
            <a:off x="3843822" y="6053386"/>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55" name="Straight Connector 54">
            <a:extLst>
              <a:ext uri="{FF2B5EF4-FFF2-40B4-BE49-F238E27FC236}">
                <a16:creationId xmlns:a16="http://schemas.microsoft.com/office/drawing/2014/main" id="{84353791-D105-374D-A716-1C5C7B002521}"/>
              </a:ext>
            </a:extLst>
          </p:cNvPr>
          <p:cNvCxnSpPr>
            <a:stCxn id="50" idx="3"/>
          </p:cNvCxnSpPr>
          <p:nvPr userDrawn="1"/>
        </p:nvCxnSpPr>
        <p:spPr>
          <a:xfrm flipV="1">
            <a:off x="3730930" y="5503463"/>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6437EA-259C-1546-BF43-4D2EF0A70118}"/>
              </a:ext>
            </a:extLst>
          </p:cNvPr>
          <p:cNvCxnSpPr>
            <a:cxnSpLocks/>
          </p:cNvCxnSpPr>
          <p:nvPr userDrawn="1"/>
        </p:nvCxnSpPr>
        <p:spPr>
          <a:xfrm>
            <a:off x="3730930" y="598135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 Placeholder 23">
            <a:extLst>
              <a:ext uri="{FF2B5EF4-FFF2-40B4-BE49-F238E27FC236}">
                <a16:creationId xmlns:a16="http://schemas.microsoft.com/office/drawing/2014/main" id="{7AAB8FA6-13E2-0846-801A-D59D8375CE2A}"/>
              </a:ext>
            </a:extLst>
          </p:cNvPr>
          <p:cNvSpPr>
            <a:spLocks noGrp="1"/>
          </p:cNvSpPr>
          <p:nvPr userDrawn="1">
            <p:ph type="body" sz="quarter" idx="23"/>
          </p:nvPr>
        </p:nvSpPr>
        <p:spPr>
          <a:xfrm>
            <a:off x="2214278" y="1652790"/>
            <a:ext cx="1506923"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2" name="Text Placeholder 23">
            <a:extLst>
              <a:ext uri="{FF2B5EF4-FFF2-40B4-BE49-F238E27FC236}">
                <a16:creationId xmlns:a16="http://schemas.microsoft.com/office/drawing/2014/main" id="{5502270D-7B27-B149-B5BD-643B7DABB869}"/>
              </a:ext>
            </a:extLst>
          </p:cNvPr>
          <p:cNvSpPr>
            <a:spLocks noGrp="1"/>
          </p:cNvSpPr>
          <p:nvPr userDrawn="1">
            <p:ph type="body" sz="quarter" idx="24"/>
          </p:nvPr>
        </p:nvSpPr>
        <p:spPr>
          <a:xfrm>
            <a:off x="3839744" y="1655537"/>
            <a:ext cx="2193806"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4" name="Rectangle 63">
            <a:extLst>
              <a:ext uri="{FF2B5EF4-FFF2-40B4-BE49-F238E27FC236}">
                <a16:creationId xmlns:a16="http://schemas.microsoft.com/office/drawing/2014/main" id="{29E8B8F0-06F0-684E-896C-D9183C46451A}"/>
              </a:ext>
            </a:extLst>
          </p:cNvPr>
          <p:cNvSpPr/>
          <p:nvPr userDrawn="1"/>
        </p:nvSpPr>
        <p:spPr>
          <a:xfrm>
            <a:off x="6168965" y="1987582"/>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5" name="Rectangle 64">
            <a:extLst>
              <a:ext uri="{FF2B5EF4-FFF2-40B4-BE49-F238E27FC236}">
                <a16:creationId xmlns:a16="http://schemas.microsoft.com/office/drawing/2014/main" id="{FAE8F24F-B34E-D94B-A5FC-553020198CED}"/>
              </a:ext>
            </a:extLst>
          </p:cNvPr>
          <p:cNvSpPr/>
          <p:nvPr userDrawn="1"/>
        </p:nvSpPr>
        <p:spPr>
          <a:xfrm>
            <a:off x="7796470" y="1987583"/>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6" name="Rectangle 65">
            <a:extLst>
              <a:ext uri="{FF2B5EF4-FFF2-40B4-BE49-F238E27FC236}">
                <a16:creationId xmlns:a16="http://schemas.microsoft.com/office/drawing/2014/main" id="{DFEECADE-6F2B-6240-8CE0-79706222C522}"/>
              </a:ext>
            </a:extLst>
          </p:cNvPr>
          <p:cNvSpPr/>
          <p:nvPr userDrawn="1"/>
        </p:nvSpPr>
        <p:spPr>
          <a:xfrm>
            <a:off x="7796470" y="2728888"/>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67" name="Straight Connector 66">
            <a:extLst>
              <a:ext uri="{FF2B5EF4-FFF2-40B4-BE49-F238E27FC236}">
                <a16:creationId xmlns:a16="http://schemas.microsoft.com/office/drawing/2014/main" id="{ADE65636-A323-AC4D-BA60-9C9EA9EC7D15}"/>
              </a:ext>
            </a:extLst>
          </p:cNvPr>
          <p:cNvCxnSpPr>
            <a:stCxn id="64" idx="3"/>
          </p:cNvCxnSpPr>
          <p:nvPr userDrawn="1"/>
        </p:nvCxnSpPr>
        <p:spPr>
          <a:xfrm flipV="1">
            <a:off x="7675889" y="2178965"/>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38F3765-3D7B-3A46-9571-ABD2B68C5D0B}"/>
              </a:ext>
            </a:extLst>
          </p:cNvPr>
          <p:cNvCxnSpPr>
            <a:cxnSpLocks/>
          </p:cNvCxnSpPr>
          <p:nvPr userDrawn="1"/>
        </p:nvCxnSpPr>
        <p:spPr>
          <a:xfrm>
            <a:off x="7675889" y="2656855"/>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23">
            <a:extLst>
              <a:ext uri="{FF2B5EF4-FFF2-40B4-BE49-F238E27FC236}">
                <a16:creationId xmlns:a16="http://schemas.microsoft.com/office/drawing/2014/main" id="{1F207424-13DC-3C40-91C7-0DE94CBE7571}"/>
              </a:ext>
            </a:extLst>
          </p:cNvPr>
          <p:cNvSpPr>
            <a:spLocks noGrp="1"/>
          </p:cNvSpPr>
          <p:nvPr userDrawn="1">
            <p:ph type="body" sz="quarter" idx="26"/>
          </p:nvPr>
        </p:nvSpPr>
        <p:spPr>
          <a:xfrm>
            <a:off x="7798902" y="2016490"/>
            <a:ext cx="2184078" cy="53422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0" name="Text Placeholder 23">
            <a:extLst>
              <a:ext uri="{FF2B5EF4-FFF2-40B4-BE49-F238E27FC236}">
                <a16:creationId xmlns:a16="http://schemas.microsoft.com/office/drawing/2014/main" id="{B3F97568-3177-844A-8303-400D9ED4CD71}"/>
              </a:ext>
            </a:extLst>
          </p:cNvPr>
          <p:cNvSpPr>
            <a:spLocks noGrp="1"/>
          </p:cNvSpPr>
          <p:nvPr userDrawn="1">
            <p:ph type="body" sz="quarter" idx="27"/>
          </p:nvPr>
        </p:nvSpPr>
        <p:spPr>
          <a:xfrm>
            <a:off x="7798902" y="2798044"/>
            <a:ext cx="2184078" cy="4589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3" name="Rectangle 82">
            <a:extLst>
              <a:ext uri="{FF2B5EF4-FFF2-40B4-BE49-F238E27FC236}">
                <a16:creationId xmlns:a16="http://schemas.microsoft.com/office/drawing/2014/main" id="{A26E0A6C-D4EE-4E4C-A014-AC51BAD984EF}"/>
              </a:ext>
            </a:extLst>
          </p:cNvPr>
          <p:cNvSpPr/>
          <p:nvPr userDrawn="1"/>
        </p:nvSpPr>
        <p:spPr>
          <a:xfrm>
            <a:off x="6173829" y="3470193"/>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96470" y="3470193"/>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96470" y="408221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96470" y="4694231"/>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87" name="Straight Connector 86">
            <a:extLst>
              <a:ext uri="{FF2B5EF4-FFF2-40B4-BE49-F238E27FC236}">
                <a16:creationId xmlns:a16="http://schemas.microsoft.com/office/drawing/2014/main" id="{68AF0050-4DCD-CD49-9534-D78AC76006BE}"/>
              </a:ext>
            </a:extLst>
          </p:cNvPr>
          <p:cNvCxnSpPr>
            <a:cxnSpLocks/>
          </p:cNvCxnSpPr>
          <p:nvPr userDrawn="1"/>
        </p:nvCxnSpPr>
        <p:spPr>
          <a:xfrm flipH="1">
            <a:off x="7680754" y="4331191"/>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BCC488D-B342-394C-9598-F59225D2150B}"/>
              </a:ext>
            </a:extLst>
          </p:cNvPr>
          <p:cNvCxnSpPr>
            <a:cxnSpLocks/>
            <a:stCxn id="83" idx="3"/>
          </p:cNvCxnSpPr>
          <p:nvPr userDrawn="1"/>
        </p:nvCxnSpPr>
        <p:spPr>
          <a:xfrm flipV="1">
            <a:off x="7680754" y="3661575"/>
            <a:ext cx="112892" cy="669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p:cNvCxnSpPr>
          <p:nvPr userDrawn="1"/>
        </p:nvCxnSpPr>
        <p:spPr>
          <a:xfrm>
            <a:off x="7680753" y="4336810"/>
            <a:ext cx="112892" cy="694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 Placeholder 23">
            <a:extLst>
              <a:ext uri="{FF2B5EF4-FFF2-40B4-BE49-F238E27FC236}">
                <a16:creationId xmlns:a16="http://schemas.microsoft.com/office/drawing/2014/main" id="{23E84C09-23D8-A348-A4E9-280FC54BBA4C}"/>
              </a:ext>
            </a:extLst>
          </p:cNvPr>
          <p:cNvSpPr>
            <a:spLocks noGrp="1"/>
          </p:cNvSpPr>
          <p:nvPr>
            <p:ph type="body" sz="quarter" idx="29"/>
          </p:nvPr>
        </p:nvSpPr>
        <p:spPr>
          <a:xfrm>
            <a:off x="7798902" y="354535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p:ph type="body" sz="quarter" idx="30"/>
          </p:nvPr>
        </p:nvSpPr>
        <p:spPr>
          <a:xfrm>
            <a:off x="7798902" y="4145157"/>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p:ph type="body" sz="quarter" idx="31"/>
          </p:nvPr>
        </p:nvSpPr>
        <p:spPr>
          <a:xfrm>
            <a:off x="7798902" y="475740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5" name="Rectangle 94">
            <a:extLst>
              <a:ext uri="{FF2B5EF4-FFF2-40B4-BE49-F238E27FC236}">
                <a16:creationId xmlns:a16="http://schemas.microsoft.com/office/drawing/2014/main" id="{011CC0B0-64FE-7645-B86A-407CB1519567}"/>
              </a:ext>
            </a:extLst>
          </p:cNvPr>
          <p:cNvSpPr/>
          <p:nvPr userDrawn="1"/>
        </p:nvSpPr>
        <p:spPr>
          <a:xfrm>
            <a:off x="7796470" y="5309165"/>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96" name="Rectangle 95">
            <a:extLst>
              <a:ext uri="{FF2B5EF4-FFF2-40B4-BE49-F238E27FC236}">
                <a16:creationId xmlns:a16="http://schemas.microsoft.com/office/drawing/2014/main" id="{15DC8AAA-6CB3-D140-8C2C-7A97DDB0C389}"/>
              </a:ext>
            </a:extLst>
          </p:cNvPr>
          <p:cNvSpPr/>
          <p:nvPr userDrawn="1"/>
        </p:nvSpPr>
        <p:spPr>
          <a:xfrm>
            <a:off x="7796470" y="6047555"/>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97" name="Straight Connector 96">
            <a:extLst>
              <a:ext uri="{FF2B5EF4-FFF2-40B4-BE49-F238E27FC236}">
                <a16:creationId xmlns:a16="http://schemas.microsoft.com/office/drawing/2014/main" id="{259002B5-24DD-EB41-8ADF-C093F5ED86F2}"/>
              </a:ext>
            </a:extLst>
          </p:cNvPr>
          <p:cNvCxnSpPr>
            <a:cxnSpLocks/>
          </p:cNvCxnSpPr>
          <p:nvPr userDrawn="1"/>
        </p:nvCxnSpPr>
        <p:spPr>
          <a:xfrm>
            <a:off x="7680752" y="5610739"/>
            <a:ext cx="11815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BAE694D4-FC30-1144-A8B2-21706D8745AC}"/>
              </a:ext>
            </a:extLst>
          </p:cNvPr>
          <p:cNvSpPr/>
          <p:nvPr userDrawn="1"/>
        </p:nvSpPr>
        <p:spPr>
          <a:xfrm>
            <a:off x="6173829" y="5309165"/>
            <a:ext cx="1510279"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2" name="Rectangle 101">
            <a:extLst>
              <a:ext uri="{FF2B5EF4-FFF2-40B4-BE49-F238E27FC236}">
                <a16:creationId xmlns:a16="http://schemas.microsoft.com/office/drawing/2014/main" id="{D6053A58-C53C-734A-AE09-DC8C24D6F575}"/>
              </a:ext>
            </a:extLst>
          </p:cNvPr>
          <p:cNvSpPr/>
          <p:nvPr userDrawn="1"/>
        </p:nvSpPr>
        <p:spPr>
          <a:xfrm>
            <a:off x="6173829" y="6047555"/>
            <a:ext cx="1510279"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3" name="Text Placeholder 23">
            <a:extLst>
              <a:ext uri="{FF2B5EF4-FFF2-40B4-BE49-F238E27FC236}">
                <a16:creationId xmlns:a16="http://schemas.microsoft.com/office/drawing/2014/main" id="{7FD18576-0291-5E43-8ED5-C0CD745A3673}"/>
              </a:ext>
            </a:extLst>
          </p:cNvPr>
          <p:cNvSpPr>
            <a:spLocks noGrp="1"/>
          </p:cNvSpPr>
          <p:nvPr>
            <p:ph type="body" sz="quarter" idx="35"/>
          </p:nvPr>
        </p:nvSpPr>
        <p:spPr>
          <a:xfrm>
            <a:off x="6175869" y="5410465"/>
            <a:ext cx="1506923" cy="4028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5" name="Text Placeholder 23">
            <a:extLst>
              <a:ext uri="{FF2B5EF4-FFF2-40B4-BE49-F238E27FC236}">
                <a16:creationId xmlns:a16="http://schemas.microsoft.com/office/drawing/2014/main" id="{26332110-B9A9-7B4E-BA6A-6257B95DB859}"/>
              </a:ext>
            </a:extLst>
          </p:cNvPr>
          <p:cNvSpPr>
            <a:spLocks noGrp="1"/>
          </p:cNvSpPr>
          <p:nvPr>
            <p:ph type="body" sz="quarter" idx="37"/>
          </p:nvPr>
        </p:nvSpPr>
        <p:spPr>
          <a:xfrm>
            <a:off x="6173829" y="1656007"/>
            <a:ext cx="1506923"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6" name="Text Placeholder 23">
            <a:extLst>
              <a:ext uri="{FF2B5EF4-FFF2-40B4-BE49-F238E27FC236}">
                <a16:creationId xmlns:a16="http://schemas.microsoft.com/office/drawing/2014/main" id="{7F421B2D-AA0D-4C4A-8D57-636979D63621}"/>
              </a:ext>
            </a:extLst>
          </p:cNvPr>
          <p:cNvSpPr>
            <a:spLocks noGrp="1"/>
          </p:cNvSpPr>
          <p:nvPr>
            <p:ph type="body" sz="quarter" idx="38"/>
          </p:nvPr>
        </p:nvSpPr>
        <p:spPr>
          <a:xfrm>
            <a:off x="7794039" y="1658755"/>
            <a:ext cx="2193806"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7" name="Text Placeholder 23">
            <a:extLst>
              <a:ext uri="{FF2B5EF4-FFF2-40B4-BE49-F238E27FC236}">
                <a16:creationId xmlns:a16="http://schemas.microsoft.com/office/drawing/2014/main" id="{FDA92AC1-EC0E-C540-8CEF-D59836402730}"/>
              </a:ext>
            </a:extLst>
          </p:cNvPr>
          <p:cNvSpPr>
            <a:spLocks noGrp="1"/>
          </p:cNvSpPr>
          <p:nvPr>
            <p:ph type="body" sz="quarter" idx="39"/>
          </p:nvPr>
        </p:nvSpPr>
        <p:spPr>
          <a:xfrm>
            <a:off x="3844607" y="541046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8" name="Text Placeholder 23">
            <a:extLst>
              <a:ext uri="{FF2B5EF4-FFF2-40B4-BE49-F238E27FC236}">
                <a16:creationId xmlns:a16="http://schemas.microsoft.com/office/drawing/2014/main" id="{7FE7A0EC-5147-DB4C-9430-C2F2CFF8F7F2}"/>
              </a:ext>
            </a:extLst>
          </p:cNvPr>
          <p:cNvSpPr>
            <a:spLocks noGrp="1"/>
          </p:cNvSpPr>
          <p:nvPr>
            <p:ph type="body" sz="quarter" idx="40"/>
          </p:nvPr>
        </p:nvSpPr>
        <p:spPr>
          <a:xfrm>
            <a:off x="7798902" y="541046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9" name="Text Placeholder 23">
            <a:extLst>
              <a:ext uri="{FF2B5EF4-FFF2-40B4-BE49-F238E27FC236}">
                <a16:creationId xmlns:a16="http://schemas.microsoft.com/office/drawing/2014/main" id="{D1FD0D52-8E25-9143-A45C-6D8229409AFF}"/>
              </a:ext>
            </a:extLst>
          </p:cNvPr>
          <p:cNvSpPr>
            <a:spLocks noGrp="1"/>
          </p:cNvSpPr>
          <p:nvPr>
            <p:ph type="body" sz="quarter" idx="41"/>
          </p:nvPr>
        </p:nvSpPr>
        <p:spPr>
          <a:xfrm>
            <a:off x="3844607" y="611975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0" name="Text Placeholder 23">
            <a:extLst>
              <a:ext uri="{FF2B5EF4-FFF2-40B4-BE49-F238E27FC236}">
                <a16:creationId xmlns:a16="http://schemas.microsoft.com/office/drawing/2014/main" id="{81982C8D-55EB-064C-ACCA-53BE3943E401}"/>
              </a:ext>
            </a:extLst>
          </p:cNvPr>
          <p:cNvSpPr>
            <a:spLocks noGrp="1"/>
          </p:cNvSpPr>
          <p:nvPr>
            <p:ph type="body" sz="quarter" idx="42"/>
          </p:nvPr>
        </p:nvSpPr>
        <p:spPr>
          <a:xfrm>
            <a:off x="7798902" y="611975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3" name="Text Placeholder 23">
            <a:extLst>
              <a:ext uri="{FF2B5EF4-FFF2-40B4-BE49-F238E27FC236}">
                <a16:creationId xmlns:a16="http://schemas.microsoft.com/office/drawing/2014/main" id="{EAD90C0D-6393-564C-9E0F-BA3401655F5A}"/>
              </a:ext>
            </a:extLst>
          </p:cNvPr>
          <p:cNvSpPr>
            <a:spLocks noGrp="1"/>
          </p:cNvSpPr>
          <p:nvPr>
            <p:ph type="body" sz="quarter" idx="43"/>
          </p:nvPr>
        </p:nvSpPr>
        <p:spPr>
          <a:xfrm>
            <a:off x="6175869" y="6119760"/>
            <a:ext cx="1506923" cy="4028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3" name="Text Placeholder 23">
            <a:extLst>
              <a:ext uri="{FF2B5EF4-FFF2-40B4-BE49-F238E27FC236}">
                <a16:creationId xmlns:a16="http://schemas.microsoft.com/office/drawing/2014/main" id="{0682CBF3-3A6F-5E4A-BD87-AE1DD8707112}"/>
              </a:ext>
            </a:extLst>
          </p:cNvPr>
          <p:cNvSpPr>
            <a:spLocks noGrp="1"/>
          </p:cNvSpPr>
          <p:nvPr>
            <p:ph type="body" sz="quarter" idx="28"/>
          </p:nvPr>
        </p:nvSpPr>
        <p:spPr>
          <a:xfrm>
            <a:off x="6173829" y="4073027"/>
            <a:ext cx="1502060" cy="85493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7701F709-5CC1-504D-A85A-55ED432736B4}"/>
              </a:ext>
            </a:extLst>
          </p:cNvPr>
          <p:cNvSpPr>
            <a:spLocks noGrp="1"/>
          </p:cNvSpPr>
          <p:nvPr>
            <p:ph type="body" sz="quarter" idx="25"/>
          </p:nvPr>
        </p:nvSpPr>
        <p:spPr>
          <a:xfrm>
            <a:off x="6173829" y="2379539"/>
            <a:ext cx="1502060" cy="80098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75" name="Straight Connector 74">
            <a:extLst>
              <a:ext uri="{FF2B5EF4-FFF2-40B4-BE49-F238E27FC236}">
                <a16:creationId xmlns:a16="http://schemas.microsoft.com/office/drawing/2014/main" id="{6B6F1E13-099A-9642-A470-DD06343155C3}"/>
              </a:ext>
            </a:extLst>
          </p:cNvPr>
          <p:cNvCxnSpPr>
            <a:cxnSpLocks/>
          </p:cNvCxnSpPr>
          <p:nvPr userDrawn="1"/>
        </p:nvCxnSpPr>
        <p:spPr>
          <a:xfrm>
            <a:off x="7680752" y="6349128"/>
            <a:ext cx="11815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205909"/>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5_Statement Slide-2-SALMON">
    <p:bg>
      <p:bgPr>
        <a:solidFill>
          <a:srgbClr val="825AB2"/>
        </a:solidFill>
        <a:effectLst/>
      </p:bgPr>
    </p:bg>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AF28F1B1-C537-9F45-92F7-DA02A42F80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69" r="89340"/>
          <a:stretch/>
        </p:blipFill>
        <p:spPr>
          <a:xfrm>
            <a:off x="0" y="5813285"/>
            <a:ext cx="1299684" cy="1044474"/>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224005" y="2468138"/>
            <a:ext cx="1502060" cy="6659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246033"/>
            <a:ext cx="7768704"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1"/>
            <a:ext cx="3803894"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1"/>
            <a:ext cx="3803894"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93201"/>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 name="Rectangle 13">
            <a:extLst>
              <a:ext uri="{FF2B5EF4-FFF2-40B4-BE49-F238E27FC236}">
                <a16:creationId xmlns:a16="http://schemas.microsoft.com/office/drawing/2014/main" id="{D7316131-585B-B242-B26D-46C4CCF89084}"/>
              </a:ext>
            </a:extLst>
          </p:cNvPr>
          <p:cNvSpPr/>
          <p:nvPr userDrawn="1"/>
        </p:nvSpPr>
        <p:spPr>
          <a:xfrm>
            <a:off x="3838957" y="1993202"/>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8957" y="247103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6" name="Rectangle 15">
            <a:extLst>
              <a:ext uri="{FF2B5EF4-FFF2-40B4-BE49-F238E27FC236}">
                <a16:creationId xmlns:a16="http://schemas.microsoft.com/office/drawing/2014/main" id="{8A726152-D9E2-5440-944A-D3E55E23E114}"/>
              </a:ext>
            </a:extLst>
          </p:cNvPr>
          <p:cNvSpPr/>
          <p:nvPr userDrawn="1"/>
        </p:nvSpPr>
        <p:spPr>
          <a:xfrm>
            <a:off x="3838957" y="294887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flipV="1">
            <a:off x="3726066" y="2665428"/>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E071-B8D8-7B42-BCD3-BB708EE7FB02}"/>
              </a:ext>
            </a:extLst>
          </p:cNvPr>
          <p:cNvCxnSpPr>
            <a:stCxn id="13" idx="3"/>
          </p:cNvCxnSpPr>
          <p:nvPr userDrawn="1"/>
        </p:nvCxnSpPr>
        <p:spPr>
          <a:xfrm flipV="1">
            <a:off x="3726066" y="218458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FE88A3-CE98-7844-85F0-40A47B519A1C}"/>
              </a:ext>
            </a:extLst>
          </p:cNvPr>
          <p:cNvCxnSpPr>
            <a:cxnSpLocks/>
          </p:cNvCxnSpPr>
          <p:nvPr userDrawn="1"/>
        </p:nvCxnSpPr>
        <p:spPr>
          <a:xfrm>
            <a:off x="3726066" y="266247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21" name="Text Placeholder 23">
            <a:extLst>
              <a:ext uri="{FF2B5EF4-FFF2-40B4-BE49-F238E27FC236}">
                <a16:creationId xmlns:a16="http://schemas.microsoft.com/office/drawing/2014/main" id="{E8A130FC-610D-2546-93F8-C8836E1FE8EC}"/>
              </a:ext>
            </a:extLst>
          </p:cNvPr>
          <p:cNvSpPr>
            <a:spLocks noGrp="1"/>
          </p:cNvSpPr>
          <p:nvPr>
            <p:ph type="body" sz="quarter" idx="13"/>
          </p:nvPr>
        </p:nvSpPr>
        <p:spPr>
          <a:xfrm>
            <a:off x="3844607" y="2034329"/>
            <a:ext cx="2184078" cy="35004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BADB3453-84F6-4342-B99E-2CBB804CCD17}"/>
              </a:ext>
            </a:extLst>
          </p:cNvPr>
          <p:cNvSpPr>
            <a:spLocks noGrp="1"/>
          </p:cNvSpPr>
          <p:nvPr>
            <p:ph type="body" sz="quarter" idx="14"/>
          </p:nvPr>
        </p:nvSpPr>
        <p:spPr>
          <a:xfrm>
            <a:off x="3844607" y="2510873"/>
            <a:ext cx="2184078" cy="34217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356EABBB-0462-E24D-9D0D-453ED25F4E82}"/>
              </a:ext>
            </a:extLst>
          </p:cNvPr>
          <p:cNvSpPr>
            <a:spLocks noGrp="1"/>
          </p:cNvSpPr>
          <p:nvPr>
            <p:ph type="body" sz="quarter" idx="15"/>
          </p:nvPr>
        </p:nvSpPr>
        <p:spPr>
          <a:xfrm>
            <a:off x="3844607" y="2979550"/>
            <a:ext cx="2184078" cy="358105"/>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p:ph type="body" sz="quarter" idx="16"/>
          </p:nvPr>
        </p:nvSpPr>
        <p:spPr>
          <a:xfrm>
            <a:off x="2224005" y="4029277"/>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457756"/>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3" name="Rectangle 32">
            <a:extLst>
              <a:ext uri="{FF2B5EF4-FFF2-40B4-BE49-F238E27FC236}">
                <a16:creationId xmlns:a16="http://schemas.microsoft.com/office/drawing/2014/main" id="{FF6F7421-CAB8-6942-B339-3ED59CE7EA0D}"/>
              </a:ext>
            </a:extLst>
          </p:cNvPr>
          <p:cNvSpPr/>
          <p:nvPr userDrawn="1"/>
        </p:nvSpPr>
        <p:spPr>
          <a:xfrm>
            <a:off x="3834093" y="3457756"/>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4093" y="4069775"/>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5" name="Rectangle 34">
            <a:extLst>
              <a:ext uri="{FF2B5EF4-FFF2-40B4-BE49-F238E27FC236}">
                <a16:creationId xmlns:a16="http://schemas.microsoft.com/office/drawing/2014/main" id="{9A87A80B-9E51-914E-92CD-3960438C3187}"/>
              </a:ext>
            </a:extLst>
          </p:cNvPr>
          <p:cNvSpPr/>
          <p:nvPr userDrawn="1"/>
        </p:nvSpPr>
        <p:spPr>
          <a:xfrm>
            <a:off x="3834093" y="4681794"/>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3721201" y="4318754"/>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DA77B-9B26-1A46-A709-EB5EB83E15F6}"/>
              </a:ext>
            </a:extLst>
          </p:cNvPr>
          <p:cNvCxnSpPr>
            <a:cxnSpLocks/>
            <a:stCxn id="32" idx="3"/>
          </p:cNvCxnSpPr>
          <p:nvPr userDrawn="1"/>
        </p:nvCxnSpPr>
        <p:spPr>
          <a:xfrm flipV="1">
            <a:off x="3721201" y="3649138"/>
            <a:ext cx="112892" cy="66961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DDD98-FB7F-F143-969C-F215E5931785}"/>
              </a:ext>
            </a:extLst>
          </p:cNvPr>
          <p:cNvCxnSpPr>
            <a:cxnSpLocks/>
          </p:cNvCxnSpPr>
          <p:nvPr userDrawn="1"/>
        </p:nvCxnSpPr>
        <p:spPr>
          <a:xfrm>
            <a:off x="3721201" y="4324373"/>
            <a:ext cx="112892" cy="694105"/>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39" name="Text Placeholder 23">
            <a:extLst>
              <a:ext uri="{FF2B5EF4-FFF2-40B4-BE49-F238E27FC236}">
                <a16:creationId xmlns:a16="http://schemas.microsoft.com/office/drawing/2014/main" id="{6BD191E1-A4CC-4E4C-A12E-25F67DC9ECAA}"/>
              </a:ext>
            </a:extLst>
          </p:cNvPr>
          <p:cNvSpPr>
            <a:spLocks noGrp="1"/>
          </p:cNvSpPr>
          <p:nvPr userDrawn="1">
            <p:ph type="body" sz="quarter" idx="17"/>
          </p:nvPr>
        </p:nvSpPr>
        <p:spPr>
          <a:xfrm>
            <a:off x="3844607" y="353291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4607" y="4145157"/>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E287B49A-3BA9-5949-8ACA-CA46A1E7B19A}"/>
              </a:ext>
            </a:extLst>
          </p:cNvPr>
          <p:cNvSpPr>
            <a:spLocks noGrp="1"/>
          </p:cNvSpPr>
          <p:nvPr userDrawn="1">
            <p:ph type="body" sz="quarter" idx="19"/>
          </p:nvPr>
        </p:nvSpPr>
        <p:spPr>
          <a:xfrm>
            <a:off x="3844607" y="4757401"/>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p:nvPr>
        </p:nvSpPr>
        <p:spPr>
          <a:xfrm>
            <a:off x="2224005" y="5787018"/>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312081"/>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51" name="Rectangle 50">
            <a:extLst>
              <a:ext uri="{FF2B5EF4-FFF2-40B4-BE49-F238E27FC236}">
                <a16:creationId xmlns:a16="http://schemas.microsoft.com/office/drawing/2014/main" id="{06C2A84E-32F7-4C4B-ADBB-0CBD77E3FAD6}"/>
              </a:ext>
            </a:extLst>
          </p:cNvPr>
          <p:cNvSpPr/>
          <p:nvPr userDrawn="1"/>
        </p:nvSpPr>
        <p:spPr>
          <a:xfrm>
            <a:off x="3843822" y="5312081"/>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52" name="Rectangle 51">
            <a:extLst>
              <a:ext uri="{FF2B5EF4-FFF2-40B4-BE49-F238E27FC236}">
                <a16:creationId xmlns:a16="http://schemas.microsoft.com/office/drawing/2014/main" id="{5C0E45BB-AE6F-1843-9F6A-5EF855A3DE03}"/>
              </a:ext>
            </a:extLst>
          </p:cNvPr>
          <p:cNvSpPr/>
          <p:nvPr userDrawn="1"/>
        </p:nvSpPr>
        <p:spPr>
          <a:xfrm>
            <a:off x="3843822" y="6053386"/>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55" name="Straight Connector 54">
            <a:extLst>
              <a:ext uri="{FF2B5EF4-FFF2-40B4-BE49-F238E27FC236}">
                <a16:creationId xmlns:a16="http://schemas.microsoft.com/office/drawing/2014/main" id="{84353791-D105-374D-A716-1C5C7B002521}"/>
              </a:ext>
            </a:extLst>
          </p:cNvPr>
          <p:cNvCxnSpPr>
            <a:stCxn id="50" idx="3"/>
          </p:cNvCxnSpPr>
          <p:nvPr userDrawn="1"/>
        </p:nvCxnSpPr>
        <p:spPr>
          <a:xfrm flipV="1">
            <a:off x="3730930" y="5503463"/>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6437EA-259C-1546-BF43-4D2EF0A70118}"/>
              </a:ext>
            </a:extLst>
          </p:cNvPr>
          <p:cNvCxnSpPr>
            <a:cxnSpLocks/>
          </p:cNvCxnSpPr>
          <p:nvPr userDrawn="1"/>
        </p:nvCxnSpPr>
        <p:spPr>
          <a:xfrm>
            <a:off x="3730930" y="598135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61" name="Text Placeholder 23">
            <a:extLst>
              <a:ext uri="{FF2B5EF4-FFF2-40B4-BE49-F238E27FC236}">
                <a16:creationId xmlns:a16="http://schemas.microsoft.com/office/drawing/2014/main" id="{7AAB8FA6-13E2-0846-801A-D59D8375CE2A}"/>
              </a:ext>
            </a:extLst>
          </p:cNvPr>
          <p:cNvSpPr>
            <a:spLocks noGrp="1"/>
          </p:cNvSpPr>
          <p:nvPr userDrawn="1">
            <p:ph type="body" sz="quarter" idx="23"/>
          </p:nvPr>
        </p:nvSpPr>
        <p:spPr>
          <a:xfrm>
            <a:off x="2214278" y="1652790"/>
            <a:ext cx="1506923"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2" name="Text Placeholder 23">
            <a:extLst>
              <a:ext uri="{FF2B5EF4-FFF2-40B4-BE49-F238E27FC236}">
                <a16:creationId xmlns:a16="http://schemas.microsoft.com/office/drawing/2014/main" id="{5502270D-7B27-B149-B5BD-643B7DABB869}"/>
              </a:ext>
            </a:extLst>
          </p:cNvPr>
          <p:cNvSpPr>
            <a:spLocks noGrp="1"/>
          </p:cNvSpPr>
          <p:nvPr userDrawn="1">
            <p:ph type="body" sz="quarter" idx="24"/>
          </p:nvPr>
        </p:nvSpPr>
        <p:spPr>
          <a:xfrm>
            <a:off x="3839744" y="1655537"/>
            <a:ext cx="2193806"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4" name="Rectangle 63">
            <a:extLst>
              <a:ext uri="{FF2B5EF4-FFF2-40B4-BE49-F238E27FC236}">
                <a16:creationId xmlns:a16="http://schemas.microsoft.com/office/drawing/2014/main" id="{29E8B8F0-06F0-684E-896C-D9183C46451A}"/>
              </a:ext>
            </a:extLst>
          </p:cNvPr>
          <p:cNvSpPr/>
          <p:nvPr userDrawn="1"/>
        </p:nvSpPr>
        <p:spPr>
          <a:xfrm>
            <a:off x="6171398" y="1987582"/>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65" name="Rectangle 64">
            <a:extLst>
              <a:ext uri="{FF2B5EF4-FFF2-40B4-BE49-F238E27FC236}">
                <a16:creationId xmlns:a16="http://schemas.microsoft.com/office/drawing/2014/main" id="{FAE8F24F-B34E-D94B-A5FC-553020198CED}"/>
              </a:ext>
            </a:extLst>
          </p:cNvPr>
          <p:cNvSpPr/>
          <p:nvPr userDrawn="1"/>
        </p:nvSpPr>
        <p:spPr>
          <a:xfrm>
            <a:off x="7796470" y="1987583"/>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66" name="Rectangle 65">
            <a:extLst>
              <a:ext uri="{FF2B5EF4-FFF2-40B4-BE49-F238E27FC236}">
                <a16:creationId xmlns:a16="http://schemas.microsoft.com/office/drawing/2014/main" id="{DFEECADE-6F2B-6240-8CE0-79706222C522}"/>
              </a:ext>
            </a:extLst>
          </p:cNvPr>
          <p:cNvSpPr/>
          <p:nvPr userDrawn="1"/>
        </p:nvSpPr>
        <p:spPr>
          <a:xfrm>
            <a:off x="7796470" y="2728888"/>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67" name="Straight Connector 66">
            <a:extLst>
              <a:ext uri="{FF2B5EF4-FFF2-40B4-BE49-F238E27FC236}">
                <a16:creationId xmlns:a16="http://schemas.microsoft.com/office/drawing/2014/main" id="{ADE65636-A323-AC4D-BA60-9C9EA9EC7D15}"/>
              </a:ext>
            </a:extLst>
          </p:cNvPr>
          <p:cNvCxnSpPr>
            <a:stCxn id="64" idx="3"/>
          </p:cNvCxnSpPr>
          <p:nvPr userDrawn="1"/>
        </p:nvCxnSpPr>
        <p:spPr>
          <a:xfrm flipV="1">
            <a:off x="7678321" y="2178965"/>
            <a:ext cx="110460"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38F3765-3D7B-3A46-9571-ABD2B68C5D0B}"/>
              </a:ext>
            </a:extLst>
          </p:cNvPr>
          <p:cNvCxnSpPr>
            <a:cxnSpLocks/>
          </p:cNvCxnSpPr>
          <p:nvPr userDrawn="1"/>
        </p:nvCxnSpPr>
        <p:spPr>
          <a:xfrm>
            <a:off x="7675889" y="2656855"/>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69" name="Text Placeholder 23">
            <a:extLst>
              <a:ext uri="{FF2B5EF4-FFF2-40B4-BE49-F238E27FC236}">
                <a16:creationId xmlns:a16="http://schemas.microsoft.com/office/drawing/2014/main" id="{1F207424-13DC-3C40-91C7-0DE94CBE7571}"/>
              </a:ext>
            </a:extLst>
          </p:cNvPr>
          <p:cNvSpPr>
            <a:spLocks noGrp="1"/>
          </p:cNvSpPr>
          <p:nvPr userDrawn="1">
            <p:ph type="body" sz="quarter" idx="26"/>
          </p:nvPr>
        </p:nvSpPr>
        <p:spPr>
          <a:xfrm>
            <a:off x="7798902" y="2034329"/>
            <a:ext cx="2184078" cy="581728"/>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0" name="Text Placeholder 23">
            <a:extLst>
              <a:ext uri="{FF2B5EF4-FFF2-40B4-BE49-F238E27FC236}">
                <a16:creationId xmlns:a16="http://schemas.microsoft.com/office/drawing/2014/main" id="{B3F97568-3177-844A-8303-400D9ED4CD71}"/>
              </a:ext>
            </a:extLst>
          </p:cNvPr>
          <p:cNvSpPr>
            <a:spLocks noGrp="1"/>
          </p:cNvSpPr>
          <p:nvPr userDrawn="1">
            <p:ph type="body" sz="quarter" idx="27"/>
          </p:nvPr>
        </p:nvSpPr>
        <p:spPr>
          <a:xfrm>
            <a:off x="7798902" y="2855124"/>
            <a:ext cx="2184078" cy="46717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1544476E-31A2-8F48-B0A4-C1BC0D68156D}"/>
              </a:ext>
            </a:extLst>
          </p:cNvPr>
          <p:cNvSpPr>
            <a:spLocks noGrp="1"/>
          </p:cNvSpPr>
          <p:nvPr>
            <p:ph type="body" sz="quarter" idx="28"/>
          </p:nvPr>
        </p:nvSpPr>
        <p:spPr>
          <a:xfrm>
            <a:off x="6173829" y="4073027"/>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3" name="Rectangle 82">
            <a:extLst>
              <a:ext uri="{FF2B5EF4-FFF2-40B4-BE49-F238E27FC236}">
                <a16:creationId xmlns:a16="http://schemas.microsoft.com/office/drawing/2014/main" id="{A26E0A6C-D4EE-4E4C-A014-AC51BAD984EF}"/>
              </a:ext>
            </a:extLst>
          </p:cNvPr>
          <p:cNvSpPr/>
          <p:nvPr userDrawn="1"/>
        </p:nvSpPr>
        <p:spPr>
          <a:xfrm>
            <a:off x="6171398" y="3470193"/>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96470" y="3470193"/>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96470" y="408221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96470" y="4694231"/>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87" name="Straight Connector 86">
            <a:extLst>
              <a:ext uri="{FF2B5EF4-FFF2-40B4-BE49-F238E27FC236}">
                <a16:creationId xmlns:a16="http://schemas.microsoft.com/office/drawing/2014/main" id="{68AF0050-4DCD-CD49-9534-D78AC76006BE}"/>
              </a:ext>
            </a:extLst>
          </p:cNvPr>
          <p:cNvCxnSpPr>
            <a:cxnSpLocks/>
          </p:cNvCxnSpPr>
          <p:nvPr userDrawn="1"/>
        </p:nvCxnSpPr>
        <p:spPr>
          <a:xfrm flipH="1">
            <a:off x="7680754" y="4331191"/>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BCC488D-B342-394C-9598-F59225D2150B}"/>
              </a:ext>
            </a:extLst>
          </p:cNvPr>
          <p:cNvCxnSpPr>
            <a:cxnSpLocks/>
            <a:stCxn id="83" idx="3"/>
          </p:cNvCxnSpPr>
          <p:nvPr userDrawn="1"/>
        </p:nvCxnSpPr>
        <p:spPr>
          <a:xfrm flipV="1">
            <a:off x="7678322" y="3661575"/>
            <a:ext cx="115324" cy="66961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p:cNvCxnSpPr>
          <p:nvPr userDrawn="1"/>
        </p:nvCxnSpPr>
        <p:spPr>
          <a:xfrm>
            <a:off x="7680753" y="4336810"/>
            <a:ext cx="112892" cy="694105"/>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90" name="Text Placeholder 23">
            <a:extLst>
              <a:ext uri="{FF2B5EF4-FFF2-40B4-BE49-F238E27FC236}">
                <a16:creationId xmlns:a16="http://schemas.microsoft.com/office/drawing/2014/main" id="{23E84C09-23D8-A348-A4E9-280FC54BBA4C}"/>
              </a:ext>
            </a:extLst>
          </p:cNvPr>
          <p:cNvSpPr>
            <a:spLocks noGrp="1"/>
          </p:cNvSpPr>
          <p:nvPr>
            <p:ph type="body" sz="quarter" idx="29"/>
          </p:nvPr>
        </p:nvSpPr>
        <p:spPr>
          <a:xfrm>
            <a:off x="7798902" y="353291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p:ph type="body" sz="quarter" idx="30"/>
          </p:nvPr>
        </p:nvSpPr>
        <p:spPr>
          <a:xfrm>
            <a:off x="7798902" y="4145157"/>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p:ph type="body" sz="quarter" idx="31"/>
          </p:nvPr>
        </p:nvSpPr>
        <p:spPr>
          <a:xfrm>
            <a:off x="7798902" y="4757401"/>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5" name="Rectangle 94">
            <a:extLst>
              <a:ext uri="{FF2B5EF4-FFF2-40B4-BE49-F238E27FC236}">
                <a16:creationId xmlns:a16="http://schemas.microsoft.com/office/drawing/2014/main" id="{011CC0B0-64FE-7645-B86A-407CB1519567}"/>
              </a:ext>
            </a:extLst>
          </p:cNvPr>
          <p:cNvSpPr/>
          <p:nvPr userDrawn="1"/>
        </p:nvSpPr>
        <p:spPr>
          <a:xfrm>
            <a:off x="7796470" y="5306250"/>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6" name="Rectangle 95">
            <a:extLst>
              <a:ext uri="{FF2B5EF4-FFF2-40B4-BE49-F238E27FC236}">
                <a16:creationId xmlns:a16="http://schemas.microsoft.com/office/drawing/2014/main" id="{15DC8AAA-6CB3-D140-8C2C-7A97DDB0C389}"/>
              </a:ext>
            </a:extLst>
          </p:cNvPr>
          <p:cNvSpPr/>
          <p:nvPr userDrawn="1"/>
        </p:nvSpPr>
        <p:spPr>
          <a:xfrm>
            <a:off x="7798902" y="6047555"/>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1" name="Rectangle 100">
            <a:extLst>
              <a:ext uri="{FF2B5EF4-FFF2-40B4-BE49-F238E27FC236}">
                <a16:creationId xmlns:a16="http://schemas.microsoft.com/office/drawing/2014/main" id="{BAE694D4-FC30-1144-A8B2-21706D8745AC}"/>
              </a:ext>
            </a:extLst>
          </p:cNvPr>
          <p:cNvSpPr/>
          <p:nvPr userDrawn="1"/>
        </p:nvSpPr>
        <p:spPr>
          <a:xfrm>
            <a:off x="6173829" y="5306250"/>
            <a:ext cx="1510279"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2" name="Rectangle 101">
            <a:extLst>
              <a:ext uri="{FF2B5EF4-FFF2-40B4-BE49-F238E27FC236}">
                <a16:creationId xmlns:a16="http://schemas.microsoft.com/office/drawing/2014/main" id="{D6053A58-C53C-734A-AE09-DC8C24D6F575}"/>
              </a:ext>
            </a:extLst>
          </p:cNvPr>
          <p:cNvSpPr/>
          <p:nvPr userDrawn="1"/>
        </p:nvSpPr>
        <p:spPr>
          <a:xfrm>
            <a:off x="6173829" y="6047555"/>
            <a:ext cx="1510279"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5" name="Text Placeholder 23">
            <a:extLst>
              <a:ext uri="{FF2B5EF4-FFF2-40B4-BE49-F238E27FC236}">
                <a16:creationId xmlns:a16="http://schemas.microsoft.com/office/drawing/2014/main" id="{26332110-B9A9-7B4E-BA6A-6257B95DB859}"/>
              </a:ext>
            </a:extLst>
          </p:cNvPr>
          <p:cNvSpPr>
            <a:spLocks noGrp="1"/>
          </p:cNvSpPr>
          <p:nvPr>
            <p:ph type="body" sz="quarter" idx="37"/>
          </p:nvPr>
        </p:nvSpPr>
        <p:spPr>
          <a:xfrm>
            <a:off x="6171398" y="1656007"/>
            <a:ext cx="1506923"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6" name="Text Placeholder 23">
            <a:extLst>
              <a:ext uri="{FF2B5EF4-FFF2-40B4-BE49-F238E27FC236}">
                <a16:creationId xmlns:a16="http://schemas.microsoft.com/office/drawing/2014/main" id="{7F421B2D-AA0D-4C4A-8D57-636979D63621}"/>
              </a:ext>
            </a:extLst>
          </p:cNvPr>
          <p:cNvSpPr>
            <a:spLocks noGrp="1"/>
          </p:cNvSpPr>
          <p:nvPr>
            <p:ph type="body" sz="quarter" idx="38"/>
          </p:nvPr>
        </p:nvSpPr>
        <p:spPr>
          <a:xfrm>
            <a:off x="7794039" y="1658755"/>
            <a:ext cx="2193806"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7" name="Text Placeholder 23">
            <a:extLst>
              <a:ext uri="{FF2B5EF4-FFF2-40B4-BE49-F238E27FC236}">
                <a16:creationId xmlns:a16="http://schemas.microsoft.com/office/drawing/2014/main" id="{FDA92AC1-EC0E-C540-8CEF-D59836402730}"/>
              </a:ext>
            </a:extLst>
          </p:cNvPr>
          <p:cNvSpPr>
            <a:spLocks noGrp="1"/>
          </p:cNvSpPr>
          <p:nvPr>
            <p:ph type="body" sz="quarter" idx="39"/>
          </p:nvPr>
        </p:nvSpPr>
        <p:spPr>
          <a:xfrm>
            <a:off x="3844607" y="541046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8" name="Text Placeholder 23">
            <a:extLst>
              <a:ext uri="{FF2B5EF4-FFF2-40B4-BE49-F238E27FC236}">
                <a16:creationId xmlns:a16="http://schemas.microsoft.com/office/drawing/2014/main" id="{7FE7A0EC-5147-DB4C-9430-C2F2CFF8F7F2}"/>
              </a:ext>
            </a:extLst>
          </p:cNvPr>
          <p:cNvSpPr>
            <a:spLocks noGrp="1"/>
          </p:cNvSpPr>
          <p:nvPr>
            <p:ph type="body" sz="quarter" idx="40"/>
          </p:nvPr>
        </p:nvSpPr>
        <p:spPr>
          <a:xfrm>
            <a:off x="7798902" y="541046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9" name="Text Placeholder 23">
            <a:extLst>
              <a:ext uri="{FF2B5EF4-FFF2-40B4-BE49-F238E27FC236}">
                <a16:creationId xmlns:a16="http://schemas.microsoft.com/office/drawing/2014/main" id="{D1FD0D52-8E25-9143-A45C-6D8229409AFF}"/>
              </a:ext>
            </a:extLst>
          </p:cNvPr>
          <p:cNvSpPr>
            <a:spLocks noGrp="1"/>
          </p:cNvSpPr>
          <p:nvPr>
            <p:ph type="body" sz="quarter" idx="41"/>
          </p:nvPr>
        </p:nvSpPr>
        <p:spPr>
          <a:xfrm>
            <a:off x="3844607" y="611975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0" name="Text Placeholder 23">
            <a:extLst>
              <a:ext uri="{FF2B5EF4-FFF2-40B4-BE49-F238E27FC236}">
                <a16:creationId xmlns:a16="http://schemas.microsoft.com/office/drawing/2014/main" id="{81982C8D-55EB-064C-ACCA-53BE3943E401}"/>
              </a:ext>
            </a:extLst>
          </p:cNvPr>
          <p:cNvSpPr>
            <a:spLocks noGrp="1"/>
          </p:cNvSpPr>
          <p:nvPr>
            <p:ph type="body" sz="quarter" idx="42"/>
          </p:nvPr>
        </p:nvSpPr>
        <p:spPr>
          <a:xfrm>
            <a:off x="7798902" y="611975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BA9C34F-F2C2-A84E-A0B9-57EB6AC90F98}"/>
              </a:ext>
            </a:extLst>
          </p:cNvPr>
          <p:cNvSpPr>
            <a:spLocks noGrp="1"/>
          </p:cNvSpPr>
          <p:nvPr>
            <p:ph type="body" sz="quarter" idx="35"/>
          </p:nvPr>
        </p:nvSpPr>
        <p:spPr>
          <a:xfrm>
            <a:off x="6175869" y="5410465"/>
            <a:ext cx="1506923" cy="402821"/>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Text Placeholder 23">
            <a:extLst>
              <a:ext uri="{FF2B5EF4-FFF2-40B4-BE49-F238E27FC236}">
                <a16:creationId xmlns:a16="http://schemas.microsoft.com/office/drawing/2014/main" id="{442A69B8-C19E-7F4B-AFF0-DCC37B54F7BA}"/>
              </a:ext>
            </a:extLst>
          </p:cNvPr>
          <p:cNvSpPr>
            <a:spLocks noGrp="1"/>
          </p:cNvSpPr>
          <p:nvPr>
            <p:ph type="body" sz="quarter" idx="43"/>
          </p:nvPr>
        </p:nvSpPr>
        <p:spPr>
          <a:xfrm>
            <a:off x="6175869" y="6119760"/>
            <a:ext cx="1506923" cy="402821"/>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Text Placeholder 23">
            <a:extLst>
              <a:ext uri="{FF2B5EF4-FFF2-40B4-BE49-F238E27FC236}">
                <a16:creationId xmlns:a16="http://schemas.microsoft.com/office/drawing/2014/main" id="{09EA024B-400D-F849-8B80-68AC8CAB1A8D}"/>
              </a:ext>
            </a:extLst>
          </p:cNvPr>
          <p:cNvSpPr>
            <a:spLocks noGrp="1"/>
          </p:cNvSpPr>
          <p:nvPr>
            <p:ph type="body" sz="quarter" idx="25"/>
          </p:nvPr>
        </p:nvSpPr>
        <p:spPr>
          <a:xfrm>
            <a:off x="6173829" y="2379539"/>
            <a:ext cx="1502060" cy="80098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73" name="Straight Connector 72">
            <a:extLst>
              <a:ext uri="{FF2B5EF4-FFF2-40B4-BE49-F238E27FC236}">
                <a16:creationId xmlns:a16="http://schemas.microsoft.com/office/drawing/2014/main" id="{E73AAE8B-6593-4F41-9F06-BC8BD9035B4E}"/>
              </a:ext>
            </a:extLst>
          </p:cNvPr>
          <p:cNvCxnSpPr>
            <a:cxnSpLocks/>
          </p:cNvCxnSpPr>
          <p:nvPr userDrawn="1"/>
        </p:nvCxnSpPr>
        <p:spPr>
          <a:xfrm>
            <a:off x="7680752" y="5610739"/>
            <a:ext cx="118150"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C3DF89-8614-A24D-ACC2-52C684B8383D}"/>
              </a:ext>
            </a:extLst>
          </p:cNvPr>
          <p:cNvCxnSpPr>
            <a:cxnSpLocks/>
          </p:cNvCxnSpPr>
          <p:nvPr userDrawn="1"/>
        </p:nvCxnSpPr>
        <p:spPr>
          <a:xfrm>
            <a:off x="7680752" y="6349128"/>
            <a:ext cx="118150"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45310"/>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8_Statement Slide-2-SALMON">
    <p:bg>
      <p:bgPr>
        <a:solidFill>
          <a:srgbClr val="825AB2"/>
        </a:solidFill>
        <a:effectLst/>
      </p:bgPr>
    </p:bg>
    <p:spTree>
      <p:nvGrpSpPr>
        <p:cNvPr id="1" name=""/>
        <p:cNvGrpSpPr/>
        <p:nvPr/>
      </p:nvGrpSpPr>
      <p:grpSpPr>
        <a:xfrm>
          <a:off x="0" y="0"/>
          <a:ext cx="0" cy="0"/>
          <a:chOff x="0" y="0"/>
          <a:chExt cx="0" cy="0"/>
        </a:xfrm>
      </p:grpSpPr>
      <p:pic>
        <p:nvPicPr>
          <p:cNvPr id="114" name="Picture 113" descr="A close up of a logo&#10;&#10;Description automatically generated">
            <a:extLst>
              <a:ext uri="{FF2B5EF4-FFF2-40B4-BE49-F238E27FC236}">
                <a16:creationId xmlns:a16="http://schemas.microsoft.com/office/drawing/2014/main" id="{D1BB237F-2150-6B4F-BBD6-A9156EEA8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183" r="89411"/>
          <a:stretch/>
        </p:blipFill>
        <p:spPr>
          <a:xfrm>
            <a:off x="0" y="6047439"/>
            <a:ext cx="1291020" cy="810320"/>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1670984" y="2453320"/>
            <a:ext cx="4224995" cy="1156265"/>
          </a:xfrm>
          <a:prstGeom prst="rect">
            <a:avLst/>
          </a:prstGeom>
        </p:spPr>
        <p:txBody>
          <a:bodyPr>
            <a:normAutofit/>
          </a:bodyPr>
          <a:lstStyle>
            <a:lvl1pPr marL="112632" indent="-112632" algn="l">
              <a:lnSpc>
                <a:spcPct val="9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531764" y="455351"/>
            <a:ext cx="9151130"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4191621" y="1083622"/>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1600881" y="2054216"/>
            <a:ext cx="4478030" cy="1637822"/>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70FA79ED-4234-3746-912B-BDC364773910}"/>
              </a:ext>
            </a:extLst>
          </p:cNvPr>
          <p:cNvSpPr>
            <a:spLocks noGrp="1"/>
          </p:cNvSpPr>
          <p:nvPr>
            <p:ph type="body" sz="quarter" idx="12"/>
          </p:nvPr>
        </p:nvSpPr>
        <p:spPr>
          <a:xfrm>
            <a:off x="1670984" y="2108758"/>
            <a:ext cx="4224995" cy="282576"/>
          </a:xfrm>
          <a:prstGeom prst="rect">
            <a:avLst/>
          </a:prstGeom>
        </p:spPr>
        <p:txBody>
          <a:bodyPr>
            <a:noAutofit/>
          </a:bodyPr>
          <a:lstStyle>
            <a:lvl1pPr marL="0" indent="0" algn="l">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ED9E9A2A-2FE3-104E-817A-943D409C4121}"/>
              </a:ext>
            </a:extLst>
          </p:cNvPr>
          <p:cNvSpPr>
            <a:spLocks noGrp="1"/>
          </p:cNvSpPr>
          <p:nvPr>
            <p:ph type="body" sz="quarter" idx="13"/>
          </p:nvPr>
        </p:nvSpPr>
        <p:spPr>
          <a:xfrm>
            <a:off x="4191621" y="1692339"/>
            <a:ext cx="3808758"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8" name="Text Placeholder 23">
            <a:extLst>
              <a:ext uri="{FF2B5EF4-FFF2-40B4-BE49-F238E27FC236}">
                <a16:creationId xmlns:a16="http://schemas.microsoft.com/office/drawing/2014/main" id="{61FE4966-F2F1-4346-8BFB-AA852BAD160A}"/>
              </a:ext>
            </a:extLst>
          </p:cNvPr>
          <p:cNvSpPr>
            <a:spLocks noGrp="1"/>
          </p:cNvSpPr>
          <p:nvPr>
            <p:ph type="body" sz="quarter" idx="14"/>
          </p:nvPr>
        </p:nvSpPr>
        <p:spPr>
          <a:xfrm>
            <a:off x="6194872" y="2453320"/>
            <a:ext cx="4224995" cy="1156265"/>
          </a:xfrm>
          <a:prstGeom prst="rect">
            <a:avLst/>
          </a:prstGeom>
        </p:spPr>
        <p:txBody>
          <a:bodyPr>
            <a:normAutofit/>
          </a:bodyPr>
          <a:lstStyle>
            <a:lvl1pPr marL="112632" indent="-112632" algn="l">
              <a:lnSpc>
                <a:spcPct val="9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9" name="Rectangle 78">
            <a:extLst>
              <a:ext uri="{FF2B5EF4-FFF2-40B4-BE49-F238E27FC236}">
                <a16:creationId xmlns:a16="http://schemas.microsoft.com/office/drawing/2014/main" id="{25BB9E33-83FE-B345-ACE8-2D40EDC3B6BE}"/>
              </a:ext>
            </a:extLst>
          </p:cNvPr>
          <p:cNvSpPr/>
          <p:nvPr userDrawn="1"/>
        </p:nvSpPr>
        <p:spPr>
          <a:xfrm>
            <a:off x="6124769" y="2054216"/>
            <a:ext cx="4478030" cy="1637822"/>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0" name="Text Placeholder 23">
            <a:extLst>
              <a:ext uri="{FF2B5EF4-FFF2-40B4-BE49-F238E27FC236}">
                <a16:creationId xmlns:a16="http://schemas.microsoft.com/office/drawing/2014/main" id="{F7ABF042-E8CC-7441-AD29-E1F6A915CD4A}"/>
              </a:ext>
            </a:extLst>
          </p:cNvPr>
          <p:cNvSpPr>
            <a:spLocks noGrp="1"/>
          </p:cNvSpPr>
          <p:nvPr>
            <p:ph type="body" sz="quarter" idx="15"/>
          </p:nvPr>
        </p:nvSpPr>
        <p:spPr>
          <a:xfrm>
            <a:off x="6194872" y="2108758"/>
            <a:ext cx="4224995" cy="282576"/>
          </a:xfrm>
          <a:prstGeom prst="rect">
            <a:avLst/>
          </a:prstGeom>
        </p:spPr>
        <p:txBody>
          <a:bodyPr>
            <a:noAutofit/>
          </a:bodyPr>
          <a:lstStyle>
            <a:lvl1pPr marL="0" indent="0" algn="l">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1" name="Text Placeholder 23">
            <a:extLst>
              <a:ext uri="{FF2B5EF4-FFF2-40B4-BE49-F238E27FC236}">
                <a16:creationId xmlns:a16="http://schemas.microsoft.com/office/drawing/2014/main" id="{C1031825-D567-D14D-A95E-8B108D8123CB}"/>
              </a:ext>
            </a:extLst>
          </p:cNvPr>
          <p:cNvSpPr>
            <a:spLocks noGrp="1"/>
          </p:cNvSpPr>
          <p:nvPr>
            <p:ph type="body" sz="quarter" idx="16"/>
          </p:nvPr>
        </p:nvSpPr>
        <p:spPr>
          <a:xfrm>
            <a:off x="1670985"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Rectangle 92">
            <a:extLst>
              <a:ext uri="{FF2B5EF4-FFF2-40B4-BE49-F238E27FC236}">
                <a16:creationId xmlns:a16="http://schemas.microsoft.com/office/drawing/2014/main" id="{04FC0669-BD2A-8A4D-BF24-5FADD9BE3E44}"/>
              </a:ext>
            </a:extLst>
          </p:cNvPr>
          <p:cNvSpPr/>
          <p:nvPr userDrawn="1"/>
        </p:nvSpPr>
        <p:spPr>
          <a:xfrm>
            <a:off x="1600882"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Text Placeholder 23">
            <a:extLst>
              <a:ext uri="{FF2B5EF4-FFF2-40B4-BE49-F238E27FC236}">
                <a16:creationId xmlns:a16="http://schemas.microsoft.com/office/drawing/2014/main" id="{02CC1B20-3C81-914D-A4E1-300438FD50CC}"/>
              </a:ext>
            </a:extLst>
          </p:cNvPr>
          <p:cNvSpPr>
            <a:spLocks noGrp="1"/>
          </p:cNvSpPr>
          <p:nvPr>
            <p:ph type="body" sz="quarter" idx="17"/>
          </p:nvPr>
        </p:nvSpPr>
        <p:spPr>
          <a:xfrm>
            <a:off x="1670985"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9" name="Text Placeholder 23">
            <a:extLst>
              <a:ext uri="{FF2B5EF4-FFF2-40B4-BE49-F238E27FC236}">
                <a16:creationId xmlns:a16="http://schemas.microsoft.com/office/drawing/2014/main" id="{C4ED386E-86F4-E945-AEAE-7DBD6B432F87}"/>
              </a:ext>
            </a:extLst>
          </p:cNvPr>
          <p:cNvSpPr>
            <a:spLocks noGrp="1"/>
          </p:cNvSpPr>
          <p:nvPr>
            <p:ph type="body" sz="quarter" idx="18"/>
          </p:nvPr>
        </p:nvSpPr>
        <p:spPr>
          <a:xfrm>
            <a:off x="4698286"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0" name="Rectangle 99">
            <a:extLst>
              <a:ext uri="{FF2B5EF4-FFF2-40B4-BE49-F238E27FC236}">
                <a16:creationId xmlns:a16="http://schemas.microsoft.com/office/drawing/2014/main" id="{BAA34BED-2C51-3748-A7A6-B9A999A3C5E9}"/>
              </a:ext>
            </a:extLst>
          </p:cNvPr>
          <p:cNvSpPr/>
          <p:nvPr userDrawn="1"/>
        </p:nvSpPr>
        <p:spPr>
          <a:xfrm>
            <a:off x="4628183"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3" name="Text Placeholder 23">
            <a:extLst>
              <a:ext uri="{FF2B5EF4-FFF2-40B4-BE49-F238E27FC236}">
                <a16:creationId xmlns:a16="http://schemas.microsoft.com/office/drawing/2014/main" id="{9C085ECF-D347-9E42-9823-65B86874BA90}"/>
              </a:ext>
            </a:extLst>
          </p:cNvPr>
          <p:cNvSpPr>
            <a:spLocks noGrp="1"/>
          </p:cNvSpPr>
          <p:nvPr>
            <p:ph type="body" sz="quarter" idx="19"/>
          </p:nvPr>
        </p:nvSpPr>
        <p:spPr>
          <a:xfrm>
            <a:off x="4698286"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04" name="Text Placeholder 23">
            <a:extLst>
              <a:ext uri="{FF2B5EF4-FFF2-40B4-BE49-F238E27FC236}">
                <a16:creationId xmlns:a16="http://schemas.microsoft.com/office/drawing/2014/main" id="{321BA4C8-8828-144D-8DE9-29EEB29501AD}"/>
              </a:ext>
            </a:extLst>
          </p:cNvPr>
          <p:cNvSpPr>
            <a:spLocks noGrp="1"/>
          </p:cNvSpPr>
          <p:nvPr>
            <p:ph type="body" sz="quarter" idx="20"/>
          </p:nvPr>
        </p:nvSpPr>
        <p:spPr>
          <a:xfrm>
            <a:off x="7725587"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1" name="Rectangle 110">
            <a:extLst>
              <a:ext uri="{FF2B5EF4-FFF2-40B4-BE49-F238E27FC236}">
                <a16:creationId xmlns:a16="http://schemas.microsoft.com/office/drawing/2014/main" id="{2C14AE39-BD83-F94B-A46D-88262C290964}"/>
              </a:ext>
            </a:extLst>
          </p:cNvPr>
          <p:cNvSpPr/>
          <p:nvPr userDrawn="1"/>
        </p:nvSpPr>
        <p:spPr>
          <a:xfrm>
            <a:off x="7655484"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2" name="Text Placeholder 23">
            <a:extLst>
              <a:ext uri="{FF2B5EF4-FFF2-40B4-BE49-F238E27FC236}">
                <a16:creationId xmlns:a16="http://schemas.microsoft.com/office/drawing/2014/main" id="{0D6B75FD-623A-4D47-9180-270A82F880D7}"/>
              </a:ext>
            </a:extLst>
          </p:cNvPr>
          <p:cNvSpPr>
            <a:spLocks noGrp="1"/>
          </p:cNvSpPr>
          <p:nvPr>
            <p:ph type="body" sz="quarter" idx="21"/>
          </p:nvPr>
        </p:nvSpPr>
        <p:spPr>
          <a:xfrm>
            <a:off x="7725587"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13" name="Rectangle 112">
            <a:extLst>
              <a:ext uri="{FF2B5EF4-FFF2-40B4-BE49-F238E27FC236}">
                <a16:creationId xmlns:a16="http://schemas.microsoft.com/office/drawing/2014/main" id="{BEC2F289-4F63-494E-89DA-90DC56FF2C30}"/>
              </a:ext>
            </a:extLst>
          </p:cNvPr>
          <p:cNvSpPr/>
          <p:nvPr userDrawn="1"/>
        </p:nvSpPr>
        <p:spPr>
          <a:xfrm>
            <a:off x="1531764" y="1606134"/>
            <a:ext cx="9151130" cy="2139273"/>
          </a:xfrm>
          <a:prstGeom prst="rect">
            <a:avLst/>
          </a:prstGeom>
          <a:noFill/>
          <a:ln w="9525">
            <a:solidFill>
              <a:srgbClr val="18062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Tree>
    <p:extLst>
      <p:ext uri="{BB962C8B-B14F-4D97-AF65-F5344CB8AC3E}">
        <p14:creationId xmlns:p14="http://schemas.microsoft.com/office/powerpoint/2010/main" val="1094577710"/>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9_Statement Slide-2-SALMON">
    <p:bg>
      <p:bgPr>
        <a:solidFill>
          <a:srgbClr val="825AB2"/>
        </a:solidFill>
        <a:effectLst/>
      </p:bgPr>
    </p:bg>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10CCB157-2945-354E-AD5E-4D97C7E3DD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893" r="90335"/>
          <a:stretch/>
        </p:blipFill>
        <p:spPr>
          <a:xfrm>
            <a:off x="0" y="5958935"/>
            <a:ext cx="1178380" cy="898824"/>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1670984" y="2453320"/>
            <a:ext cx="4224995" cy="1156265"/>
          </a:xfrm>
          <a:prstGeom prst="rect">
            <a:avLst/>
          </a:prstGeom>
        </p:spPr>
        <p:txBody>
          <a:bodyPr>
            <a:normAutofit/>
          </a:bodyPr>
          <a:lstStyle>
            <a:lvl1pPr marL="112632" indent="-112632" algn="l">
              <a:lnSpc>
                <a:spcPct val="9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4191621" y="1083622"/>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1600881" y="2054216"/>
            <a:ext cx="4478030" cy="163782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70FA79ED-4234-3746-912B-BDC364773910}"/>
              </a:ext>
            </a:extLst>
          </p:cNvPr>
          <p:cNvSpPr>
            <a:spLocks noGrp="1"/>
          </p:cNvSpPr>
          <p:nvPr>
            <p:ph type="body" sz="quarter" idx="12"/>
          </p:nvPr>
        </p:nvSpPr>
        <p:spPr>
          <a:xfrm>
            <a:off x="1670984" y="2108758"/>
            <a:ext cx="4224995" cy="282576"/>
          </a:xfrm>
          <a:prstGeom prst="rect">
            <a:avLst/>
          </a:prstGeom>
        </p:spPr>
        <p:txBody>
          <a:bodyPr>
            <a:noAutofit/>
          </a:bodyPr>
          <a:lstStyle>
            <a:lvl1pPr marL="0" indent="0" algn="l">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ED9E9A2A-2FE3-104E-817A-943D409C4121}"/>
              </a:ext>
            </a:extLst>
          </p:cNvPr>
          <p:cNvSpPr>
            <a:spLocks noGrp="1"/>
          </p:cNvSpPr>
          <p:nvPr>
            <p:ph type="body" sz="quarter" idx="13"/>
          </p:nvPr>
        </p:nvSpPr>
        <p:spPr>
          <a:xfrm>
            <a:off x="4191621" y="1692339"/>
            <a:ext cx="3808758"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8" name="Text Placeholder 23">
            <a:extLst>
              <a:ext uri="{FF2B5EF4-FFF2-40B4-BE49-F238E27FC236}">
                <a16:creationId xmlns:a16="http://schemas.microsoft.com/office/drawing/2014/main" id="{61FE4966-F2F1-4346-8BFB-AA852BAD160A}"/>
              </a:ext>
            </a:extLst>
          </p:cNvPr>
          <p:cNvSpPr>
            <a:spLocks noGrp="1"/>
          </p:cNvSpPr>
          <p:nvPr>
            <p:ph type="body" sz="quarter" idx="14"/>
          </p:nvPr>
        </p:nvSpPr>
        <p:spPr>
          <a:xfrm>
            <a:off x="6194872" y="2453320"/>
            <a:ext cx="4224995" cy="1156265"/>
          </a:xfrm>
          <a:prstGeom prst="rect">
            <a:avLst/>
          </a:prstGeom>
        </p:spPr>
        <p:txBody>
          <a:bodyPr>
            <a:normAutofit/>
          </a:bodyPr>
          <a:lstStyle>
            <a:lvl1pPr marL="112632" indent="-112632" algn="l">
              <a:lnSpc>
                <a:spcPct val="9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9" name="Rectangle 78">
            <a:extLst>
              <a:ext uri="{FF2B5EF4-FFF2-40B4-BE49-F238E27FC236}">
                <a16:creationId xmlns:a16="http://schemas.microsoft.com/office/drawing/2014/main" id="{25BB9E33-83FE-B345-ACE8-2D40EDC3B6BE}"/>
              </a:ext>
            </a:extLst>
          </p:cNvPr>
          <p:cNvSpPr/>
          <p:nvPr userDrawn="1"/>
        </p:nvSpPr>
        <p:spPr>
          <a:xfrm>
            <a:off x="6124769" y="2054216"/>
            <a:ext cx="4478030" cy="163782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0" name="Text Placeholder 23">
            <a:extLst>
              <a:ext uri="{FF2B5EF4-FFF2-40B4-BE49-F238E27FC236}">
                <a16:creationId xmlns:a16="http://schemas.microsoft.com/office/drawing/2014/main" id="{F7ABF042-E8CC-7441-AD29-E1F6A915CD4A}"/>
              </a:ext>
            </a:extLst>
          </p:cNvPr>
          <p:cNvSpPr>
            <a:spLocks noGrp="1"/>
          </p:cNvSpPr>
          <p:nvPr>
            <p:ph type="body" sz="quarter" idx="15"/>
          </p:nvPr>
        </p:nvSpPr>
        <p:spPr>
          <a:xfrm>
            <a:off x="6194872" y="2108758"/>
            <a:ext cx="4224995" cy="282576"/>
          </a:xfrm>
          <a:prstGeom prst="rect">
            <a:avLst/>
          </a:prstGeom>
        </p:spPr>
        <p:txBody>
          <a:bodyPr>
            <a:noAutofit/>
          </a:bodyPr>
          <a:lstStyle>
            <a:lvl1pPr marL="0" indent="0" algn="l">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3" name="Rectangle 92">
            <a:extLst>
              <a:ext uri="{FF2B5EF4-FFF2-40B4-BE49-F238E27FC236}">
                <a16:creationId xmlns:a16="http://schemas.microsoft.com/office/drawing/2014/main" id="{04FC0669-BD2A-8A4D-BF24-5FADD9BE3E44}"/>
              </a:ext>
            </a:extLst>
          </p:cNvPr>
          <p:cNvSpPr/>
          <p:nvPr userDrawn="1"/>
        </p:nvSpPr>
        <p:spPr>
          <a:xfrm>
            <a:off x="1600882"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0" name="Rectangle 99">
            <a:extLst>
              <a:ext uri="{FF2B5EF4-FFF2-40B4-BE49-F238E27FC236}">
                <a16:creationId xmlns:a16="http://schemas.microsoft.com/office/drawing/2014/main" id="{BAA34BED-2C51-3748-A7A6-B9A999A3C5E9}"/>
              </a:ext>
            </a:extLst>
          </p:cNvPr>
          <p:cNvSpPr/>
          <p:nvPr userDrawn="1"/>
        </p:nvSpPr>
        <p:spPr>
          <a:xfrm>
            <a:off x="4628183"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1" name="Rectangle 110">
            <a:extLst>
              <a:ext uri="{FF2B5EF4-FFF2-40B4-BE49-F238E27FC236}">
                <a16:creationId xmlns:a16="http://schemas.microsoft.com/office/drawing/2014/main" id="{2C14AE39-BD83-F94B-A46D-88262C290964}"/>
              </a:ext>
            </a:extLst>
          </p:cNvPr>
          <p:cNvSpPr/>
          <p:nvPr userDrawn="1"/>
        </p:nvSpPr>
        <p:spPr>
          <a:xfrm>
            <a:off x="7655484"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3" name="Rectangle 112">
            <a:extLst>
              <a:ext uri="{FF2B5EF4-FFF2-40B4-BE49-F238E27FC236}">
                <a16:creationId xmlns:a16="http://schemas.microsoft.com/office/drawing/2014/main" id="{BEC2F289-4F63-494E-89DA-90DC56FF2C30}"/>
              </a:ext>
            </a:extLst>
          </p:cNvPr>
          <p:cNvSpPr/>
          <p:nvPr userDrawn="1"/>
        </p:nvSpPr>
        <p:spPr>
          <a:xfrm>
            <a:off x="1531764" y="1606134"/>
            <a:ext cx="9151130" cy="2139273"/>
          </a:xfrm>
          <a:prstGeom prst="rect">
            <a:avLst/>
          </a:prstGeom>
          <a:no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2" name="Title 6">
            <a:extLst>
              <a:ext uri="{FF2B5EF4-FFF2-40B4-BE49-F238E27FC236}">
                <a16:creationId xmlns:a16="http://schemas.microsoft.com/office/drawing/2014/main" id="{6B36050E-C32B-1046-B1E1-CCBE790CA50F}"/>
              </a:ext>
            </a:extLst>
          </p:cNvPr>
          <p:cNvSpPr>
            <a:spLocks noGrp="1"/>
          </p:cNvSpPr>
          <p:nvPr>
            <p:ph type="title"/>
          </p:nvPr>
        </p:nvSpPr>
        <p:spPr>
          <a:xfrm>
            <a:off x="1531764" y="455351"/>
            <a:ext cx="9151130"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23" name="Text Placeholder 23">
            <a:extLst>
              <a:ext uri="{FF2B5EF4-FFF2-40B4-BE49-F238E27FC236}">
                <a16:creationId xmlns:a16="http://schemas.microsoft.com/office/drawing/2014/main" id="{83998A5F-8E25-7B47-B752-75D69BD53137}"/>
              </a:ext>
            </a:extLst>
          </p:cNvPr>
          <p:cNvSpPr>
            <a:spLocks noGrp="1"/>
          </p:cNvSpPr>
          <p:nvPr>
            <p:ph type="body" sz="quarter" idx="16"/>
          </p:nvPr>
        </p:nvSpPr>
        <p:spPr>
          <a:xfrm>
            <a:off x="1670985"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23">
            <a:extLst>
              <a:ext uri="{FF2B5EF4-FFF2-40B4-BE49-F238E27FC236}">
                <a16:creationId xmlns:a16="http://schemas.microsoft.com/office/drawing/2014/main" id="{60FACAED-20E0-DD4F-BD9B-3E946217EBDA}"/>
              </a:ext>
            </a:extLst>
          </p:cNvPr>
          <p:cNvSpPr>
            <a:spLocks noGrp="1"/>
          </p:cNvSpPr>
          <p:nvPr>
            <p:ph type="body" sz="quarter" idx="17"/>
          </p:nvPr>
        </p:nvSpPr>
        <p:spPr>
          <a:xfrm>
            <a:off x="1670985"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7" name="Text Placeholder 23">
            <a:extLst>
              <a:ext uri="{FF2B5EF4-FFF2-40B4-BE49-F238E27FC236}">
                <a16:creationId xmlns:a16="http://schemas.microsoft.com/office/drawing/2014/main" id="{74896553-3B34-B046-8646-8AB877D8D60F}"/>
              </a:ext>
            </a:extLst>
          </p:cNvPr>
          <p:cNvSpPr>
            <a:spLocks noGrp="1"/>
          </p:cNvSpPr>
          <p:nvPr>
            <p:ph type="body" sz="quarter" idx="18"/>
          </p:nvPr>
        </p:nvSpPr>
        <p:spPr>
          <a:xfrm>
            <a:off x="4698286"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1B3FDE46-547F-BA45-A929-0A1CCE98EE06}"/>
              </a:ext>
            </a:extLst>
          </p:cNvPr>
          <p:cNvSpPr>
            <a:spLocks noGrp="1"/>
          </p:cNvSpPr>
          <p:nvPr>
            <p:ph type="body" sz="quarter" idx="19"/>
          </p:nvPr>
        </p:nvSpPr>
        <p:spPr>
          <a:xfrm>
            <a:off x="4698286"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9" name="Text Placeholder 23">
            <a:extLst>
              <a:ext uri="{FF2B5EF4-FFF2-40B4-BE49-F238E27FC236}">
                <a16:creationId xmlns:a16="http://schemas.microsoft.com/office/drawing/2014/main" id="{DC6C6984-C725-6D41-8639-701818949524}"/>
              </a:ext>
            </a:extLst>
          </p:cNvPr>
          <p:cNvSpPr>
            <a:spLocks noGrp="1"/>
          </p:cNvSpPr>
          <p:nvPr>
            <p:ph type="body" sz="quarter" idx="20"/>
          </p:nvPr>
        </p:nvSpPr>
        <p:spPr>
          <a:xfrm>
            <a:off x="7725587"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7960BB1F-A457-1C40-ABBD-DF17FF5F56F4}"/>
              </a:ext>
            </a:extLst>
          </p:cNvPr>
          <p:cNvSpPr>
            <a:spLocks noGrp="1"/>
          </p:cNvSpPr>
          <p:nvPr>
            <p:ph type="body" sz="quarter" idx="21"/>
          </p:nvPr>
        </p:nvSpPr>
        <p:spPr>
          <a:xfrm>
            <a:off x="7725587"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988829057"/>
      </p:ext>
    </p:extLst>
  </p:cSld>
  <p:clrMapOvr>
    <a:masterClrMapping/>
  </p:clrMapOvr>
  <p:extLst>
    <p:ext uri="{DCECCB84-F9BA-43D5-87BE-67443E8EF086}">
      <p15:sldGuideLst xmlns:p15="http://schemas.microsoft.com/office/powerpoint/2012/main">
        <p15:guide id="1" pos="6332">
          <p15:clr>
            <a:srgbClr val="FBAE40"/>
          </p15:clr>
        </p15:guide>
        <p15:guide id="2" orient="horz" pos="111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4_Statement Slide-2-SALMON">
    <p:bg>
      <p:bgPr>
        <a:solidFill>
          <a:srgbClr val="825AB2"/>
        </a:solidFill>
        <a:effectLst/>
      </p:bgPr>
    </p:bg>
    <p:spTree>
      <p:nvGrpSpPr>
        <p:cNvPr id="1" name=""/>
        <p:cNvGrpSpPr/>
        <p:nvPr/>
      </p:nvGrpSpPr>
      <p:grpSpPr>
        <a:xfrm>
          <a:off x="0" y="0"/>
          <a:ext cx="0" cy="0"/>
          <a:chOff x="0" y="0"/>
          <a:chExt cx="0" cy="0"/>
        </a:xfrm>
      </p:grpSpPr>
      <p:pic>
        <p:nvPicPr>
          <p:cNvPr id="114" name="Picture 113" descr="A close up of a logo&#10;&#10;Description automatically generated">
            <a:extLst>
              <a:ext uri="{FF2B5EF4-FFF2-40B4-BE49-F238E27FC236}">
                <a16:creationId xmlns:a16="http://schemas.microsoft.com/office/drawing/2014/main" id="{D1BB237F-2150-6B4F-BBD6-A9156EEA8E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418" r="90051"/>
          <a:stretch/>
        </p:blipFill>
        <p:spPr>
          <a:xfrm>
            <a:off x="0" y="5926144"/>
            <a:ext cx="1213039" cy="931375"/>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00881" y="246033"/>
            <a:ext cx="8996076"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1600881" y="1952682"/>
            <a:ext cx="2934686" cy="205869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70FA79ED-4234-3746-912B-BDC364773910}"/>
              </a:ext>
            </a:extLst>
          </p:cNvPr>
          <p:cNvSpPr>
            <a:spLocks noGrp="1"/>
          </p:cNvSpPr>
          <p:nvPr>
            <p:ph type="body" sz="quarter" idx="12"/>
          </p:nvPr>
        </p:nvSpPr>
        <p:spPr>
          <a:xfrm>
            <a:off x="1670985"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ED9E9A2A-2FE3-104E-817A-943D409C4121}"/>
              </a:ext>
            </a:extLst>
          </p:cNvPr>
          <p:cNvSpPr>
            <a:spLocks noGrp="1"/>
          </p:cNvSpPr>
          <p:nvPr>
            <p:ph type="body" sz="quarter" idx="13"/>
          </p:nvPr>
        </p:nvSpPr>
        <p:spPr>
          <a:xfrm>
            <a:off x="1600881" y="1590642"/>
            <a:ext cx="2934686"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1" name="Text Placeholder 23">
            <a:extLst>
              <a:ext uri="{FF2B5EF4-FFF2-40B4-BE49-F238E27FC236}">
                <a16:creationId xmlns:a16="http://schemas.microsoft.com/office/drawing/2014/main" id="{C1031825-D567-D14D-A95E-8B108D8123CB}"/>
              </a:ext>
            </a:extLst>
          </p:cNvPr>
          <p:cNvSpPr>
            <a:spLocks noGrp="1"/>
          </p:cNvSpPr>
          <p:nvPr>
            <p:ph type="body" sz="quarter" idx="16"/>
          </p:nvPr>
        </p:nvSpPr>
        <p:spPr>
          <a:xfrm>
            <a:off x="1670985" y="4514789"/>
            <a:ext cx="2865531" cy="1577337"/>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Rectangle 92">
            <a:extLst>
              <a:ext uri="{FF2B5EF4-FFF2-40B4-BE49-F238E27FC236}">
                <a16:creationId xmlns:a16="http://schemas.microsoft.com/office/drawing/2014/main" id="{04FC0669-BD2A-8A4D-BF24-5FADD9BE3E44}"/>
              </a:ext>
            </a:extLst>
          </p:cNvPr>
          <p:cNvSpPr/>
          <p:nvPr userDrawn="1"/>
        </p:nvSpPr>
        <p:spPr>
          <a:xfrm>
            <a:off x="1600882" y="4098370"/>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Text Placeholder 23">
            <a:extLst>
              <a:ext uri="{FF2B5EF4-FFF2-40B4-BE49-F238E27FC236}">
                <a16:creationId xmlns:a16="http://schemas.microsoft.com/office/drawing/2014/main" id="{02CC1B20-3C81-914D-A4E1-300438FD50CC}"/>
              </a:ext>
            </a:extLst>
          </p:cNvPr>
          <p:cNvSpPr>
            <a:spLocks noGrp="1"/>
          </p:cNvSpPr>
          <p:nvPr>
            <p:ph type="body" sz="quarter" idx="17"/>
          </p:nvPr>
        </p:nvSpPr>
        <p:spPr>
          <a:xfrm>
            <a:off x="1670985" y="4145775"/>
            <a:ext cx="2877212" cy="282576"/>
          </a:xfrm>
          <a:prstGeom prst="rect">
            <a:avLst/>
          </a:prstGeom>
        </p:spPr>
        <p:txBody>
          <a:bodyPr>
            <a:noAutofit/>
          </a:bodyPr>
          <a:lstStyle>
            <a:lvl1pPr marL="0" indent="0" algn="l">
              <a:lnSpc>
                <a:spcPct val="90000"/>
              </a:lnSpc>
              <a:buNone/>
              <a:defRPr sz="1092" b="1" i="0">
                <a:solidFill>
                  <a:schemeClr val="tx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9" name="Text Placeholder 23">
            <a:extLst>
              <a:ext uri="{FF2B5EF4-FFF2-40B4-BE49-F238E27FC236}">
                <a16:creationId xmlns:a16="http://schemas.microsoft.com/office/drawing/2014/main" id="{C4ED386E-86F4-E945-AEAE-7DBD6B432F87}"/>
              </a:ext>
            </a:extLst>
          </p:cNvPr>
          <p:cNvSpPr>
            <a:spLocks noGrp="1"/>
          </p:cNvSpPr>
          <p:nvPr>
            <p:ph type="body" sz="quarter" idx="18"/>
          </p:nvPr>
        </p:nvSpPr>
        <p:spPr>
          <a:xfrm>
            <a:off x="4698286" y="4514789"/>
            <a:ext cx="5886991" cy="1577337"/>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0" name="Rectangle 99">
            <a:extLst>
              <a:ext uri="{FF2B5EF4-FFF2-40B4-BE49-F238E27FC236}">
                <a16:creationId xmlns:a16="http://schemas.microsoft.com/office/drawing/2014/main" id="{BAA34BED-2C51-3748-A7A6-B9A999A3C5E9}"/>
              </a:ext>
            </a:extLst>
          </p:cNvPr>
          <p:cNvSpPr/>
          <p:nvPr userDrawn="1"/>
        </p:nvSpPr>
        <p:spPr>
          <a:xfrm>
            <a:off x="4628183" y="4098370"/>
            <a:ext cx="596877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3" name="Text Placeholder 23">
            <a:extLst>
              <a:ext uri="{FF2B5EF4-FFF2-40B4-BE49-F238E27FC236}">
                <a16:creationId xmlns:a16="http://schemas.microsoft.com/office/drawing/2014/main" id="{9C085ECF-D347-9E42-9823-65B86874BA90}"/>
              </a:ext>
            </a:extLst>
          </p:cNvPr>
          <p:cNvSpPr>
            <a:spLocks noGrp="1"/>
          </p:cNvSpPr>
          <p:nvPr>
            <p:ph type="body" sz="quarter" idx="19"/>
          </p:nvPr>
        </p:nvSpPr>
        <p:spPr>
          <a:xfrm>
            <a:off x="4698286" y="4145775"/>
            <a:ext cx="5886991" cy="282576"/>
          </a:xfrm>
          <a:prstGeom prst="rect">
            <a:avLst/>
          </a:prstGeom>
        </p:spPr>
        <p:txBody>
          <a:bodyPr>
            <a:noAutofit/>
          </a:bodyPr>
          <a:lstStyle>
            <a:lvl1pPr marL="0" indent="0" algn="l">
              <a:lnSpc>
                <a:spcPct val="90000"/>
              </a:lnSpc>
              <a:buNone/>
              <a:defRPr sz="1092" b="1" i="0">
                <a:solidFill>
                  <a:schemeClr val="tx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3" name="Rectangle 22">
            <a:extLst>
              <a:ext uri="{FF2B5EF4-FFF2-40B4-BE49-F238E27FC236}">
                <a16:creationId xmlns:a16="http://schemas.microsoft.com/office/drawing/2014/main" id="{D22B7D70-E48B-B548-BE9D-A29CA458096D}"/>
              </a:ext>
            </a:extLst>
          </p:cNvPr>
          <p:cNvSpPr/>
          <p:nvPr userDrawn="1"/>
        </p:nvSpPr>
        <p:spPr>
          <a:xfrm>
            <a:off x="4622343" y="1953259"/>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7" name="Rectangle 26">
            <a:extLst>
              <a:ext uri="{FF2B5EF4-FFF2-40B4-BE49-F238E27FC236}">
                <a16:creationId xmlns:a16="http://schemas.microsoft.com/office/drawing/2014/main" id="{74CC0384-B5CE-AC44-881E-D8591FC6679F}"/>
              </a:ext>
            </a:extLst>
          </p:cNvPr>
          <p:cNvSpPr/>
          <p:nvPr userDrawn="1"/>
        </p:nvSpPr>
        <p:spPr>
          <a:xfrm>
            <a:off x="7649643" y="1953259"/>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9" name="Text Placeholder 23">
            <a:extLst>
              <a:ext uri="{FF2B5EF4-FFF2-40B4-BE49-F238E27FC236}">
                <a16:creationId xmlns:a16="http://schemas.microsoft.com/office/drawing/2014/main" id="{806DCC93-BA36-404D-976B-BBFE07D1803E}"/>
              </a:ext>
            </a:extLst>
          </p:cNvPr>
          <p:cNvSpPr>
            <a:spLocks noGrp="1"/>
          </p:cNvSpPr>
          <p:nvPr>
            <p:ph type="body" sz="quarter" idx="26"/>
          </p:nvPr>
        </p:nvSpPr>
        <p:spPr>
          <a:xfrm>
            <a:off x="4634971" y="1590642"/>
            <a:ext cx="5961986"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pic>
        <p:nvPicPr>
          <p:cNvPr id="4" name="Picture 3" descr="A picture containing object, clock&#10;&#10;Description automatically generated">
            <a:extLst>
              <a:ext uri="{FF2B5EF4-FFF2-40B4-BE49-F238E27FC236}">
                <a16:creationId xmlns:a16="http://schemas.microsoft.com/office/drawing/2014/main" id="{2CF5A2A0-6B47-0A45-8F71-F75BA2FA3B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4850" y="3455359"/>
            <a:ext cx="516023" cy="477480"/>
          </a:xfrm>
          <a:prstGeom prst="rect">
            <a:avLst/>
          </a:prstGeom>
        </p:spPr>
      </p:pic>
      <p:pic>
        <p:nvPicPr>
          <p:cNvPr id="32" name="Picture 31" descr="A picture containing object, clock&#10;&#10;Description automatically generated">
            <a:extLst>
              <a:ext uri="{FF2B5EF4-FFF2-40B4-BE49-F238E27FC236}">
                <a16:creationId xmlns:a16="http://schemas.microsoft.com/office/drawing/2014/main" id="{099BA0F2-1C1C-0040-8845-C3353817A5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00455" y="3455359"/>
            <a:ext cx="516023" cy="477480"/>
          </a:xfrm>
          <a:prstGeom prst="rect">
            <a:avLst/>
          </a:prstGeom>
        </p:spPr>
      </p:pic>
      <p:pic>
        <p:nvPicPr>
          <p:cNvPr id="33" name="Picture 32" descr="A picture containing object, clock&#10;&#10;Description automatically generated">
            <a:extLst>
              <a:ext uri="{FF2B5EF4-FFF2-40B4-BE49-F238E27FC236}">
                <a16:creationId xmlns:a16="http://schemas.microsoft.com/office/drawing/2014/main" id="{F3A848BA-864B-B048-A8C0-89C3A39488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6059" y="3455359"/>
            <a:ext cx="516023" cy="477480"/>
          </a:xfrm>
          <a:prstGeom prst="rect">
            <a:avLst/>
          </a:prstGeom>
        </p:spPr>
      </p:pic>
      <p:sp>
        <p:nvSpPr>
          <p:cNvPr id="22" name="Text Placeholder 23">
            <a:extLst>
              <a:ext uri="{FF2B5EF4-FFF2-40B4-BE49-F238E27FC236}">
                <a16:creationId xmlns:a16="http://schemas.microsoft.com/office/drawing/2014/main" id="{6B9EB7BA-096B-5F4F-9CB1-AEBAA22A0E3E}"/>
              </a:ext>
            </a:extLst>
          </p:cNvPr>
          <p:cNvSpPr>
            <a:spLocks noGrp="1"/>
          </p:cNvSpPr>
          <p:nvPr>
            <p:ph type="body" sz="quarter" idx="22"/>
          </p:nvPr>
        </p:nvSpPr>
        <p:spPr>
          <a:xfrm>
            <a:off x="4692446" y="2352365"/>
            <a:ext cx="2835482" cy="1653180"/>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23">
            <a:extLst>
              <a:ext uri="{FF2B5EF4-FFF2-40B4-BE49-F238E27FC236}">
                <a16:creationId xmlns:a16="http://schemas.microsoft.com/office/drawing/2014/main" id="{C821F1A1-E3F8-B04C-8251-6E5BADF421BC}"/>
              </a:ext>
            </a:extLst>
          </p:cNvPr>
          <p:cNvSpPr>
            <a:spLocks noGrp="1"/>
          </p:cNvSpPr>
          <p:nvPr>
            <p:ph type="body" sz="quarter" idx="24"/>
          </p:nvPr>
        </p:nvSpPr>
        <p:spPr>
          <a:xfrm>
            <a:off x="7719746" y="2352365"/>
            <a:ext cx="2835482" cy="1653180"/>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1670985" y="2351624"/>
            <a:ext cx="2809888" cy="1654148"/>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4" name="Text Placeholder 23">
            <a:extLst>
              <a:ext uri="{FF2B5EF4-FFF2-40B4-BE49-F238E27FC236}">
                <a16:creationId xmlns:a16="http://schemas.microsoft.com/office/drawing/2014/main" id="{458359FC-A85E-8543-8B48-AA42ACCC5C0F}"/>
              </a:ext>
            </a:extLst>
          </p:cNvPr>
          <p:cNvSpPr>
            <a:spLocks noGrp="1"/>
          </p:cNvSpPr>
          <p:nvPr>
            <p:ph type="body" sz="quarter" idx="27"/>
          </p:nvPr>
        </p:nvSpPr>
        <p:spPr>
          <a:xfrm>
            <a:off x="4698285"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35" name="Text Placeholder 23">
            <a:extLst>
              <a:ext uri="{FF2B5EF4-FFF2-40B4-BE49-F238E27FC236}">
                <a16:creationId xmlns:a16="http://schemas.microsoft.com/office/drawing/2014/main" id="{7ADF7CFC-A071-7D4B-808C-6520C9C6ADC0}"/>
              </a:ext>
            </a:extLst>
          </p:cNvPr>
          <p:cNvSpPr>
            <a:spLocks noGrp="1"/>
          </p:cNvSpPr>
          <p:nvPr>
            <p:ph type="body" sz="quarter" idx="28"/>
          </p:nvPr>
        </p:nvSpPr>
        <p:spPr>
          <a:xfrm>
            <a:off x="7725586"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695203448"/>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7_Statement Slide-2-SALMON">
    <p:bg>
      <p:bgPr>
        <a:solidFill>
          <a:srgbClr val="825AB2"/>
        </a:solidFill>
        <a:effectLst/>
      </p:bgPr>
    </p:bg>
    <p:spTree>
      <p:nvGrpSpPr>
        <p:cNvPr id="1" name=""/>
        <p:cNvGrpSpPr/>
        <p:nvPr/>
      </p:nvGrpSpPr>
      <p:grpSpPr>
        <a:xfrm>
          <a:off x="0" y="0"/>
          <a:ext cx="0" cy="0"/>
          <a:chOff x="0" y="0"/>
          <a:chExt cx="0" cy="0"/>
        </a:xfrm>
      </p:grpSpPr>
      <p:pic>
        <p:nvPicPr>
          <p:cNvPr id="31" name="Picture 30" descr="A close up of a logo&#10;&#10;Description automatically generated">
            <a:extLst>
              <a:ext uri="{FF2B5EF4-FFF2-40B4-BE49-F238E27FC236}">
                <a16:creationId xmlns:a16="http://schemas.microsoft.com/office/drawing/2014/main" id="{FFB87B28-651B-C542-B3C1-E435479C93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415" r="90903"/>
          <a:stretch/>
        </p:blipFill>
        <p:spPr>
          <a:xfrm>
            <a:off x="0" y="5926143"/>
            <a:ext cx="1109064" cy="931616"/>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00881" y="246033"/>
            <a:ext cx="8996076"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1600881" y="1952682"/>
            <a:ext cx="2934686" cy="205869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70FA79ED-4234-3746-912B-BDC364773910}"/>
              </a:ext>
            </a:extLst>
          </p:cNvPr>
          <p:cNvSpPr>
            <a:spLocks noGrp="1"/>
          </p:cNvSpPr>
          <p:nvPr>
            <p:ph type="body" sz="quarter" idx="12"/>
          </p:nvPr>
        </p:nvSpPr>
        <p:spPr>
          <a:xfrm>
            <a:off x="1670985"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ED9E9A2A-2FE3-104E-817A-943D409C4121}"/>
              </a:ext>
            </a:extLst>
          </p:cNvPr>
          <p:cNvSpPr>
            <a:spLocks noGrp="1"/>
          </p:cNvSpPr>
          <p:nvPr>
            <p:ph type="body" sz="quarter" idx="13"/>
          </p:nvPr>
        </p:nvSpPr>
        <p:spPr>
          <a:xfrm>
            <a:off x="1600881" y="1590642"/>
            <a:ext cx="2934686"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3" name="Rectangle 92">
            <a:extLst>
              <a:ext uri="{FF2B5EF4-FFF2-40B4-BE49-F238E27FC236}">
                <a16:creationId xmlns:a16="http://schemas.microsoft.com/office/drawing/2014/main" id="{04FC0669-BD2A-8A4D-BF24-5FADD9BE3E44}"/>
              </a:ext>
            </a:extLst>
          </p:cNvPr>
          <p:cNvSpPr/>
          <p:nvPr userDrawn="1"/>
        </p:nvSpPr>
        <p:spPr>
          <a:xfrm>
            <a:off x="1600882" y="4098370"/>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Text Placeholder 23">
            <a:extLst>
              <a:ext uri="{FF2B5EF4-FFF2-40B4-BE49-F238E27FC236}">
                <a16:creationId xmlns:a16="http://schemas.microsoft.com/office/drawing/2014/main" id="{02CC1B20-3C81-914D-A4E1-300438FD50CC}"/>
              </a:ext>
            </a:extLst>
          </p:cNvPr>
          <p:cNvSpPr>
            <a:spLocks noGrp="1"/>
          </p:cNvSpPr>
          <p:nvPr>
            <p:ph type="body" sz="quarter" idx="17"/>
          </p:nvPr>
        </p:nvSpPr>
        <p:spPr>
          <a:xfrm>
            <a:off x="1670985" y="4145775"/>
            <a:ext cx="2877212" cy="282576"/>
          </a:xfrm>
          <a:prstGeom prst="rect">
            <a:avLst/>
          </a:prstGeom>
        </p:spPr>
        <p:txBody>
          <a:bodyPr>
            <a:noAutofit/>
          </a:bodyPr>
          <a:lstStyle>
            <a:lvl1pPr marL="0" indent="0" algn="l">
              <a:lnSpc>
                <a:spcPct val="90000"/>
              </a:lnSpc>
              <a:buNone/>
              <a:defRPr sz="1092" b="1" i="0">
                <a:solidFill>
                  <a:schemeClr val="bg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00" name="Rectangle 99">
            <a:extLst>
              <a:ext uri="{FF2B5EF4-FFF2-40B4-BE49-F238E27FC236}">
                <a16:creationId xmlns:a16="http://schemas.microsoft.com/office/drawing/2014/main" id="{BAA34BED-2C51-3748-A7A6-B9A999A3C5E9}"/>
              </a:ext>
            </a:extLst>
          </p:cNvPr>
          <p:cNvSpPr/>
          <p:nvPr userDrawn="1"/>
        </p:nvSpPr>
        <p:spPr>
          <a:xfrm>
            <a:off x="4628183" y="4098370"/>
            <a:ext cx="596877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3" name="Text Placeholder 23">
            <a:extLst>
              <a:ext uri="{FF2B5EF4-FFF2-40B4-BE49-F238E27FC236}">
                <a16:creationId xmlns:a16="http://schemas.microsoft.com/office/drawing/2014/main" id="{9C085ECF-D347-9E42-9823-65B86874BA90}"/>
              </a:ext>
            </a:extLst>
          </p:cNvPr>
          <p:cNvSpPr>
            <a:spLocks noGrp="1"/>
          </p:cNvSpPr>
          <p:nvPr>
            <p:ph type="body" sz="quarter" idx="19"/>
          </p:nvPr>
        </p:nvSpPr>
        <p:spPr>
          <a:xfrm>
            <a:off x="4698286" y="4145775"/>
            <a:ext cx="5886991" cy="282576"/>
          </a:xfrm>
          <a:prstGeom prst="rect">
            <a:avLst/>
          </a:prstGeom>
        </p:spPr>
        <p:txBody>
          <a:bodyPr>
            <a:noAutofit/>
          </a:bodyPr>
          <a:lstStyle>
            <a:lvl1pPr marL="0" indent="0" algn="l">
              <a:lnSpc>
                <a:spcPct val="90000"/>
              </a:lnSpc>
              <a:buNone/>
              <a:defRPr sz="1092" b="1" i="0">
                <a:solidFill>
                  <a:schemeClr val="bg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3" name="Rectangle 22">
            <a:extLst>
              <a:ext uri="{FF2B5EF4-FFF2-40B4-BE49-F238E27FC236}">
                <a16:creationId xmlns:a16="http://schemas.microsoft.com/office/drawing/2014/main" id="{D22B7D70-E48B-B548-BE9D-A29CA458096D}"/>
              </a:ext>
            </a:extLst>
          </p:cNvPr>
          <p:cNvSpPr/>
          <p:nvPr userDrawn="1"/>
        </p:nvSpPr>
        <p:spPr>
          <a:xfrm>
            <a:off x="4622343" y="1953259"/>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7" name="Rectangle 26">
            <a:extLst>
              <a:ext uri="{FF2B5EF4-FFF2-40B4-BE49-F238E27FC236}">
                <a16:creationId xmlns:a16="http://schemas.microsoft.com/office/drawing/2014/main" id="{74CC0384-B5CE-AC44-881E-D8591FC6679F}"/>
              </a:ext>
            </a:extLst>
          </p:cNvPr>
          <p:cNvSpPr/>
          <p:nvPr userDrawn="1"/>
        </p:nvSpPr>
        <p:spPr>
          <a:xfrm>
            <a:off x="7649643" y="1953259"/>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9" name="Text Placeholder 23">
            <a:extLst>
              <a:ext uri="{FF2B5EF4-FFF2-40B4-BE49-F238E27FC236}">
                <a16:creationId xmlns:a16="http://schemas.microsoft.com/office/drawing/2014/main" id="{806DCC93-BA36-404D-976B-BBFE07D1803E}"/>
              </a:ext>
            </a:extLst>
          </p:cNvPr>
          <p:cNvSpPr>
            <a:spLocks noGrp="1"/>
          </p:cNvSpPr>
          <p:nvPr>
            <p:ph type="body" sz="quarter" idx="26"/>
          </p:nvPr>
        </p:nvSpPr>
        <p:spPr>
          <a:xfrm>
            <a:off x="4634971" y="1590642"/>
            <a:ext cx="5961986"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2" name="Text Placeholder 23">
            <a:extLst>
              <a:ext uri="{FF2B5EF4-FFF2-40B4-BE49-F238E27FC236}">
                <a16:creationId xmlns:a16="http://schemas.microsoft.com/office/drawing/2014/main" id="{6B9EB7BA-096B-5F4F-9CB1-AEBAA22A0E3E}"/>
              </a:ext>
            </a:extLst>
          </p:cNvPr>
          <p:cNvSpPr>
            <a:spLocks noGrp="1"/>
          </p:cNvSpPr>
          <p:nvPr>
            <p:ph type="body" sz="quarter" idx="22"/>
          </p:nvPr>
        </p:nvSpPr>
        <p:spPr>
          <a:xfrm>
            <a:off x="4692446" y="2352365"/>
            <a:ext cx="2835482" cy="1653180"/>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23">
            <a:extLst>
              <a:ext uri="{FF2B5EF4-FFF2-40B4-BE49-F238E27FC236}">
                <a16:creationId xmlns:a16="http://schemas.microsoft.com/office/drawing/2014/main" id="{C821F1A1-E3F8-B04C-8251-6E5BADF421BC}"/>
              </a:ext>
            </a:extLst>
          </p:cNvPr>
          <p:cNvSpPr>
            <a:spLocks noGrp="1"/>
          </p:cNvSpPr>
          <p:nvPr>
            <p:ph type="body" sz="quarter" idx="24"/>
          </p:nvPr>
        </p:nvSpPr>
        <p:spPr>
          <a:xfrm>
            <a:off x="7719746" y="2352365"/>
            <a:ext cx="2835482" cy="1653180"/>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1670985" y="2351624"/>
            <a:ext cx="2809888" cy="1654148"/>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4" name="Text Placeholder 23">
            <a:extLst>
              <a:ext uri="{FF2B5EF4-FFF2-40B4-BE49-F238E27FC236}">
                <a16:creationId xmlns:a16="http://schemas.microsoft.com/office/drawing/2014/main" id="{458359FC-A85E-8543-8B48-AA42ACCC5C0F}"/>
              </a:ext>
            </a:extLst>
          </p:cNvPr>
          <p:cNvSpPr>
            <a:spLocks noGrp="1"/>
          </p:cNvSpPr>
          <p:nvPr>
            <p:ph type="body" sz="quarter" idx="27"/>
          </p:nvPr>
        </p:nvSpPr>
        <p:spPr>
          <a:xfrm>
            <a:off x="4698285"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35" name="Text Placeholder 23">
            <a:extLst>
              <a:ext uri="{FF2B5EF4-FFF2-40B4-BE49-F238E27FC236}">
                <a16:creationId xmlns:a16="http://schemas.microsoft.com/office/drawing/2014/main" id="{7ADF7CFC-A071-7D4B-808C-6520C9C6ADC0}"/>
              </a:ext>
            </a:extLst>
          </p:cNvPr>
          <p:cNvSpPr>
            <a:spLocks noGrp="1"/>
          </p:cNvSpPr>
          <p:nvPr>
            <p:ph type="body" sz="quarter" idx="28"/>
          </p:nvPr>
        </p:nvSpPr>
        <p:spPr>
          <a:xfrm>
            <a:off x="7725586"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pic>
        <p:nvPicPr>
          <p:cNvPr id="3" name="Picture 2" descr="A close up of a sign&#10;&#10;Description automatically generated">
            <a:extLst>
              <a:ext uri="{FF2B5EF4-FFF2-40B4-BE49-F238E27FC236}">
                <a16:creationId xmlns:a16="http://schemas.microsoft.com/office/drawing/2014/main" id="{ABD24729-F2B3-9847-9216-F9466D6C26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0002" y="3545329"/>
            <a:ext cx="423601" cy="392766"/>
          </a:xfrm>
          <a:prstGeom prst="rect">
            <a:avLst/>
          </a:prstGeom>
        </p:spPr>
      </p:pic>
      <p:pic>
        <p:nvPicPr>
          <p:cNvPr id="28" name="Picture 27" descr="A close up of a sign&#10;&#10;Description automatically generated">
            <a:extLst>
              <a:ext uri="{FF2B5EF4-FFF2-40B4-BE49-F238E27FC236}">
                <a16:creationId xmlns:a16="http://schemas.microsoft.com/office/drawing/2014/main" id="{75851D4B-7EE4-0E45-9F66-ED7BC43369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3514" y="3545329"/>
            <a:ext cx="423601" cy="392766"/>
          </a:xfrm>
          <a:prstGeom prst="rect">
            <a:avLst/>
          </a:prstGeom>
        </p:spPr>
      </p:pic>
      <p:pic>
        <p:nvPicPr>
          <p:cNvPr id="30" name="Picture 29" descr="A close up of a sign&#10;&#10;Description automatically generated">
            <a:extLst>
              <a:ext uri="{FF2B5EF4-FFF2-40B4-BE49-F238E27FC236}">
                <a16:creationId xmlns:a16="http://schemas.microsoft.com/office/drawing/2014/main" id="{0611E8A6-521C-A74F-B839-82BC416DB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2986" y="3545329"/>
            <a:ext cx="423601" cy="392766"/>
          </a:xfrm>
          <a:prstGeom prst="rect">
            <a:avLst/>
          </a:prstGeom>
        </p:spPr>
      </p:pic>
      <p:sp>
        <p:nvSpPr>
          <p:cNvPr id="25" name="Text Placeholder 23">
            <a:extLst>
              <a:ext uri="{FF2B5EF4-FFF2-40B4-BE49-F238E27FC236}">
                <a16:creationId xmlns:a16="http://schemas.microsoft.com/office/drawing/2014/main" id="{286B75B3-6783-4246-8F3F-08C2B94A2BBC}"/>
              </a:ext>
            </a:extLst>
          </p:cNvPr>
          <p:cNvSpPr>
            <a:spLocks noGrp="1"/>
          </p:cNvSpPr>
          <p:nvPr>
            <p:ph type="body" sz="quarter" idx="16"/>
          </p:nvPr>
        </p:nvSpPr>
        <p:spPr>
          <a:xfrm>
            <a:off x="1670985" y="4514789"/>
            <a:ext cx="2865531" cy="1577337"/>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Text Placeholder 23">
            <a:extLst>
              <a:ext uri="{FF2B5EF4-FFF2-40B4-BE49-F238E27FC236}">
                <a16:creationId xmlns:a16="http://schemas.microsoft.com/office/drawing/2014/main" id="{EB70EF10-00AD-034F-A95D-338FFDA548CD}"/>
              </a:ext>
            </a:extLst>
          </p:cNvPr>
          <p:cNvSpPr>
            <a:spLocks noGrp="1"/>
          </p:cNvSpPr>
          <p:nvPr>
            <p:ph type="body" sz="quarter" idx="18"/>
          </p:nvPr>
        </p:nvSpPr>
        <p:spPr>
          <a:xfrm>
            <a:off x="4698286" y="4514789"/>
            <a:ext cx="5886991" cy="1577337"/>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3267601514"/>
      </p:ext>
    </p:extLst>
  </p:cSld>
  <p:clrMapOvr>
    <a:masterClrMapping/>
  </p:clrMapOvr>
  <p:extLst>
    <p:ext uri="{DCECCB84-F9BA-43D5-87BE-67443E8EF086}">
      <p15:sldGuideLst xmlns:p15="http://schemas.microsoft.com/office/powerpoint/2012/main">
        <p15:guide id="1" pos="442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5_Statement Slide-2-SALMON">
    <p:bg>
      <p:bgPr>
        <a:solidFill>
          <a:srgbClr val="825AB2"/>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46FC9DA0-3FC2-C147-AA5E-02C3567461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166" r="89198"/>
          <a:stretch/>
        </p:blipFill>
        <p:spPr>
          <a:xfrm>
            <a:off x="0" y="5908815"/>
            <a:ext cx="1317013" cy="948703"/>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81178" y="305179"/>
            <a:ext cx="8829645"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509854" y="1260373"/>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28" name="Rectangle 127">
            <a:extLst>
              <a:ext uri="{FF2B5EF4-FFF2-40B4-BE49-F238E27FC236}">
                <a16:creationId xmlns:a16="http://schemas.microsoft.com/office/drawing/2014/main" id="{2F627902-2FEB-CB4C-A0C4-FA66782E76D2}"/>
              </a:ext>
            </a:extLst>
          </p:cNvPr>
          <p:cNvSpPr/>
          <p:nvPr userDrawn="1"/>
        </p:nvSpPr>
        <p:spPr>
          <a:xfrm>
            <a:off x="509854" y="1695186"/>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0" name="Rectangle 129">
            <a:extLst>
              <a:ext uri="{FF2B5EF4-FFF2-40B4-BE49-F238E27FC236}">
                <a16:creationId xmlns:a16="http://schemas.microsoft.com/office/drawing/2014/main" id="{937BB843-B3A9-F146-9E38-133E4B0835E2}"/>
              </a:ext>
            </a:extLst>
          </p:cNvPr>
          <p:cNvSpPr/>
          <p:nvPr userDrawn="1"/>
        </p:nvSpPr>
        <p:spPr>
          <a:xfrm>
            <a:off x="509854" y="2140078"/>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2" name="Rectangle 131">
            <a:extLst>
              <a:ext uri="{FF2B5EF4-FFF2-40B4-BE49-F238E27FC236}">
                <a16:creationId xmlns:a16="http://schemas.microsoft.com/office/drawing/2014/main" id="{C7F9EAAA-7F9F-4B4E-882A-02211BB746AA}"/>
              </a:ext>
            </a:extLst>
          </p:cNvPr>
          <p:cNvSpPr/>
          <p:nvPr userDrawn="1"/>
        </p:nvSpPr>
        <p:spPr>
          <a:xfrm>
            <a:off x="509854" y="2582960"/>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4" name="Rectangle 133">
            <a:extLst>
              <a:ext uri="{FF2B5EF4-FFF2-40B4-BE49-F238E27FC236}">
                <a16:creationId xmlns:a16="http://schemas.microsoft.com/office/drawing/2014/main" id="{3756F853-9280-6444-8869-9CFDF30E5BBE}"/>
              </a:ext>
            </a:extLst>
          </p:cNvPr>
          <p:cNvSpPr/>
          <p:nvPr userDrawn="1"/>
        </p:nvSpPr>
        <p:spPr>
          <a:xfrm>
            <a:off x="509854" y="3025390"/>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6" name="Rectangle 135">
            <a:extLst>
              <a:ext uri="{FF2B5EF4-FFF2-40B4-BE49-F238E27FC236}">
                <a16:creationId xmlns:a16="http://schemas.microsoft.com/office/drawing/2014/main" id="{F83A7971-83F0-7047-A6C5-B215FB258CF1}"/>
              </a:ext>
            </a:extLst>
          </p:cNvPr>
          <p:cNvSpPr/>
          <p:nvPr userDrawn="1"/>
        </p:nvSpPr>
        <p:spPr>
          <a:xfrm>
            <a:off x="509854" y="3466645"/>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8" name="Rectangle 137">
            <a:extLst>
              <a:ext uri="{FF2B5EF4-FFF2-40B4-BE49-F238E27FC236}">
                <a16:creationId xmlns:a16="http://schemas.microsoft.com/office/drawing/2014/main" id="{949568EB-5A2C-F742-BF6F-E3D7134911FC}"/>
              </a:ext>
            </a:extLst>
          </p:cNvPr>
          <p:cNvSpPr/>
          <p:nvPr userDrawn="1"/>
        </p:nvSpPr>
        <p:spPr>
          <a:xfrm>
            <a:off x="509854" y="3907899"/>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0" name="Rectangle 139">
            <a:extLst>
              <a:ext uri="{FF2B5EF4-FFF2-40B4-BE49-F238E27FC236}">
                <a16:creationId xmlns:a16="http://schemas.microsoft.com/office/drawing/2014/main" id="{1559388F-39A6-214C-99CD-D23E003226FA}"/>
              </a:ext>
            </a:extLst>
          </p:cNvPr>
          <p:cNvSpPr/>
          <p:nvPr userDrawn="1"/>
        </p:nvSpPr>
        <p:spPr>
          <a:xfrm>
            <a:off x="509854" y="4349153"/>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2" name="Rectangle 141">
            <a:extLst>
              <a:ext uri="{FF2B5EF4-FFF2-40B4-BE49-F238E27FC236}">
                <a16:creationId xmlns:a16="http://schemas.microsoft.com/office/drawing/2014/main" id="{E587CB56-1207-0147-8BF4-CA4129C8BB1F}"/>
              </a:ext>
            </a:extLst>
          </p:cNvPr>
          <p:cNvSpPr/>
          <p:nvPr userDrawn="1"/>
        </p:nvSpPr>
        <p:spPr>
          <a:xfrm>
            <a:off x="509854" y="4790408"/>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4" name="Rectangle 143">
            <a:extLst>
              <a:ext uri="{FF2B5EF4-FFF2-40B4-BE49-F238E27FC236}">
                <a16:creationId xmlns:a16="http://schemas.microsoft.com/office/drawing/2014/main" id="{EF64DFDA-1099-7F47-8CB0-B4B72B356B20}"/>
              </a:ext>
            </a:extLst>
          </p:cNvPr>
          <p:cNvSpPr/>
          <p:nvPr userDrawn="1"/>
        </p:nvSpPr>
        <p:spPr>
          <a:xfrm>
            <a:off x="509854" y="5231662"/>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6" name="Rectangle 145">
            <a:extLst>
              <a:ext uri="{FF2B5EF4-FFF2-40B4-BE49-F238E27FC236}">
                <a16:creationId xmlns:a16="http://schemas.microsoft.com/office/drawing/2014/main" id="{4A00D756-78D7-004B-B6BA-00D019C10E75}"/>
              </a:ext>
            </a:extLst>
          </p:cNvPr>
          <p:cNvSpPr/>
          <p:nvPr userDrawn="1"/>
        </p:nvSpPr>
        <p:spPr>
          <a:xfrm>
            <a:off x="509854" y="5672914"/>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7" name="Text Placeholder 23">
            <a:extLst>
              <a:ext uri="{FF2B5EF4-FFF2-40B4-BE49-F238E27FC236}">
                <a16:creationId xmlns:a16="http://schemas.microsoft.com/office/drawing/2014/main" id="{19930B72-BFCB-2A4E-A108-C3364DB4113F}"/>
              </a:ext>
            </a:extLst>
          </p:cNvPr>
          <p:cNvSpPr>
            <a:spLocks noGrp="1"/>
          </p:cNvSpPr>
          <p:nvPr>
            <p:ph type="body" sz="quarter" idx="21" hasCustomPrompt="1"/>
          </p:nvPr>
        </p:nvSpPr>
        <p:spPr>
          <a:xfrm>
            <a:off x="2182033"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8" name="Rectangle 147">
            <a:extLst>
              <a:ext uri="{FF2B5EF4-FFF2-40B4-BE49-F238E27FC236}">
                <a16:creationId xmlns:a16="http://schemas.microsoft.com/office/drawing/2014/main" id="{1C52D401-001B-F741-A812-B928D9676359}"/>
              </a:ext>
            </a:extLst>
          </p:cNvPr>
          <p:cNvSpPr/>
          <p:nvPr userDrawn="1"/>
        </p:nvSpPr>
        <p:spPr>
          <a:xfrm>
            <a:off x="2180817"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5" name="Text Placeholder 23">
            <a:extLst>
              <a:ext uri="{FF2B5EF4-FFF2-40B4-BE49-F238E27FC236}">
                <a16:creationId xmlns:a16="http://schemas.microsoft.com/office/drawing/2014/main" id="{730A4868-FC1F-2D4E-95F5-0089DA5D1671}"/>
              </a:ext>
            </a:extLst>
          </p:cNvPr>
          <p:cNvSpPr>
            <a:spLocks noGrp="1"/>
          </p:cNvSpPr>
          <p:nvPr>
            <p:ph type="body" sz="quarter" idx="22" hasCustomPrompt="1"/>
          </p:nvPr>
        </p:nvSpPr>
        <p:spPr>
          <a:xfrm>
            <a:off x="4564875"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6" name="Rectangle 155">
            <a:extLst>
              <a:ext uri="{FF2B5EF4-FFF2-40B4-BE49-F238E27FC236}">
                <a16:creationId xmlns:a16="http://schemas.microsoft.com/office/drawing/2014/main" id="{3A01A202-79BE-A543-A11D-C98001EABFDE}"/>
              </a:ext>
            </a:extLst>
          </p:cNvPr>
          <p:cNvSpPr/>
          <p:nvPr userDrawn="1"/>
        </p:nvSpPr>
        <p:spPr>
          <a:xfrm>
            <a:off x="4563659"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7" name="Text Placeholder 23">
            <a:extLst>
              <a:ext uri="{FF2B5EF4-FFF2-40B4-BE49-F238E27FC236}">
                <a16:creationId xmlns:a16="http://schemas.microsoft.com/office/drawing/2014/main" id="{BA42875E-A9E2-7A43-9CD2-F59DE33907DE}"/>
              </a:ext>
            </a:extLst>
          </p:cNvPr>
          <p:cNvSpPr>
            <a:spLocks noGrp="1"/>
          </p:cNvSpPr>
          <p:nvPr>
            <p:ph type="body" sz="quarter" idx="23" hasCustomPrompt="1"/>
          </p:nvPr>
        </p:nvSpPr>
        <p:spPr>
          <a:xfrm>
            <a:off x="6947717"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8" name="Rectangle 157">
            <a:extLst>
              <a:ext uri="{FF2B5EF4-FFF2-40B4-BE49-F238E27FC236}">
                <a16:creationId xmlns:a16="http://schemas.microsoft.com/office/drawing/2014/main" id="{2F994AAE-97A9-BE44-BC5B-25F775A96162}"/>
              </a:ext>
            </a:extLst>
          </p:cNvPr>
          <p:cNvSpPr/>
          <p:nvPr userDrawn="1"/>
        </p:nvSpPr>
        <p:spPr>
          <a:xfrm>
            <a:off x="6946500"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9" name="Text Placeholder 23">
            <a:extLst>
              <a:ext uri="{FF2B5EF4-FFF2-40B4-BE49-F238E27FC236}">
                <a16:creationId xmlns:a16="http://schemas.microsoft.com/office/drawing/2014/main" id="{09861243-A147-7147-9276-CDE40D471EAC}"/>
              </a:ext>
            </a:extLst>
          </p:cNvPr>
          <p:cNvSpPr>
            <a:spLocks noGrp="1"/>
          </p:cNvSpPr>
          <p:nvPr>
            <p:ph type="body" sz="quarter" idx="24" hasCustomPrompt="1"/>
          </p:nvPr>
        </p:nvSpPr>
        <p:spPr>
          <a:xfrm>
            <a:off x="9330559"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0" name="Rectangle 159">
            <a:extLst>
              <a:ext uri="{FF2B5EF4-FFF2-40B4-BE49-F238E27FC236}">
                <a16:creationId xmlns:a16="http://schemas.microsoft.com/office/drawing/2014/main" id="{0A9133FC-F56B-CA45-9E34-8C11521E8B59}"/>
              </a:ext>
            </a:extLst>
          </p:cNvPr>
          <p:cNvSpPr/>
          <p:nvPr userDrawn="1"/>
        </p:nvSpPr>
        <p:spPr>
          <a:xfrm>
            <a:off x="9329342"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1" name="Text Placeholder 23">
            <a:extLst>
              <a:ext uri="{FF2B5EF4-FFF2-40B4-BE49-F238E27FC236}">
                <a16:creationId xmlns:a16="http://schemas.microsoft.com/office/drawing/2014/main" id="{BF4554CF-3B77-5E4E-945C-D8CAB9D1EE41}"/>
              </a:ext>
            </a:extLst>
          </p:cNvPr>
          <p:cNvSpPr>
            <a:spLocks noGrp="1"/>
          </p:cNvSpPr>
          <p:nvPr>
            <p:ph type="body" sz="quarter" idx="25" hasCustomPrompt="1"/>
          </p:nvPr>
        </p:nvSpPr>
        <p:spPr>
          <a:xfrm>
            <a:off x="2178385"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2" name="Rectangle 161">
            <a:extLst>
              <a:ext uri="{FF2B5EF4-FFF2-40B4-BE49-F238E27FC236}">
                <a16:creationId xmlns:a16="http://schemas.microsoft.com/office/drawing/2014/main" id="{7D745C51-DD2C-AF49-A29B-962001CA18D2}"/>
              </a:ext>
            </a:extLst>
          </p:cNvPr>
          <p:cNvSpPr/>
          <p:nvPr userDrawn="1"/>
        </p:nvSpPr>
        <p:spPr>
          <a:xfrm>
            <a:off x="2174620"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3" name="Text Placeholder 23">
            <a:extLst>
              <a:ext uri="{FF2B5EF4-FFF2-40B4-BE49-F238E27FC236}">
                <a16:creationId xmlns:a16="http://schemas.microsoft.com/office/drawing/2014/main" id="{03300D76-D7D5-3249-84F2-ACF2267DE426}"/>
              </a:ext>
            </a:extLst>
          </p:cNvPr>
          <p:cNvSpPr>
            <a:spLocks noGrp="1"/>
          </p:cNvSpPr>
          <p:nvPr>
            <p:ph type="body" sz="quarter" idx="26" hasCustomPrompt="1"/>
          </p:nvPr>
        </p:nvSpPr>
        <p:spPr>
          <a:xfrm>
            <a:off x="2178385"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4" name="Rectangle 163">
            <a:extLst>
              <a:ext uri="{FF2B5EF4-FFF2-40B4-BE49-F238E27FC236}">
                <a16:creationId xmlns:a16="http://schemas.microsoft.com/office/drawing/2014/main" id="{26A7BFC0-458C-A848-8CB4-B835B689E88A}"/>
              </a:ext>
            </a:extLst>
          </p:cNvPr>
          <p:cNvSpPr/>
          <p:nvPr userDrawn="1"/>
        </p:nvSpPr>
        <p:spPr>
          <a:xfrm>
            <a:off x="2174620"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5" name="Text Placeholder 23">
            <a:extLst>
              <a:ext uri="{FF2B5EF4-FFF2-40B4-BE49-F238E27FC236}">
                <a16:creationId xmlns:a16="http://schemas.microsoft.com/office/drawing/2014/main" id="{8972B5C1-42EA-A94A-800F-343D622741D4}"/>
              </a:ext>
            </a:extLst>
          </p:cNvPr>
          <p:cNvSpPr>
            <a:spLocks noGrp="1"/>
          </p:cNvSpPr>
          <p:nvPr>
            <p:ph type="body" sz="quarter" idx="27" hasCustomPrompt="1"/>
          </p:nvPr>
        </p:nvSpPr>
        <p:spPr>
          <a:xfrm>
            <a:off x="2178385"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6" name="Rectangle 165">
            <a:extLst>
              <a:ext uri="{FF2B5EF4-FFF2-40B4-BE49-F238E27FC236}">
                <a16:creationId xmlns:a16="http://schemas.microsoft.com/office/drawing/2014/main" id="{24D8D090-080B-4146-9A9C-E8067720F35D}"/>
              </a:ext>
            </a:extLst>
          </p:cNvPr>
          <p:cNvSpPr/>
          <p:nvPr userDrawn="1"/>
        </p:nvSpPr>
        <p:spPr>
          <a:xfrm>
            <a:off x="2174620"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7" name="Text Placeholder 23">
            <a:extLst>
              <a:ext uri="{FF2B5EF4-FFF2-40B4-BE49-F238E27FC236}">
                <a16:creationId xmlns:a16="http://schemas.microsoft.com/office/drawing/2014/main" id="{E219BB55-7856-D94E-8A40-FD0B85A25F65}"/>
              </a:ext>
            </a:extLst>
          </p:cNvPr>
          <p:cNvSpPr>
            <a:spLocks noGrp="1"/>
          </p:cNvSpPr>
          <p:nvPr>
            <p:ph type="body" sz="quarter" idx="28" hasCustomPrompt="1"/>
          </p:nvPr>
        </p:nvSpPr>
        <p:spPr>
          <a:xfrm>
            <a:off x="2178385"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8" name="Rectangle 167">
            <a:extLst>
              <a:ext uri="{FF2B5EF4-FFF2-40B4-BE49-F238E27FC236}">
                <a16:creationId xmlns:a16="http://schemas.microsoft.com/office/drawing/2014/main" id="{9B859283-AD66-0445-BDB7-73B2A9A7F45E}"/>
              </a:ext>
            </a:extLst>
          </p:cNvPr>
          <p:cNvSpPr/>
          <p:nvPr userDrawn="1"/>
        </p:nvSpPr>
        <p:spPr>
          <a:xfrm>
            <a:off x="2174620"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9" name="Text Placeholder 23">
            <a:extLst>
              <a:ext uri="{FF2B5EF4-FFF2-40B4-BE49-F238E27FC236}">
                <a16:creationId xmlns:a16="http://schemas.microsoft.com/office/drawing/2014/main" id="{6582C011-A98F-6940-A972-5408E58F4742}"/>
              </a:ext>
            </a:extLst>
          </p:cNvPr>
          <p:cNvSpPr>
            <a:spLocks noGrp="1"/>
          </p:cNvSpPr>
          <p:nvPr>
            <p:ph type="body" sz="quarter" idx="29" hasCustomPrompt="1"/>
          </p:nvPr>
        </p:nvSpPr>
        <p:spPr>
          <a:xfrm>
            <a:off x="2178385"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0" name="Rectangle 169">
            <a:extLst>
              <a:ext uri="{FF2B5EF4-FFF2-40B4-BE49-F238E27FC236}">
                <a16:creationId xmlns:a16="http://schemas.microsoft.com/office/drawing/2014/main" id="{55B311D8-8E36-A24D-83DE-8A59C6F777EE}"/>
              </a:ext>
            </a:extLst>
          </p:cNvPr>
          <p:cNvSpPr/>
          <p:nvPr userDrawn="1"/>
        </p:nvSpPr>
        <p:spPr>
          <a:xfrm>
            <a:off x="2174620"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1" name="Text Placeholder 23">
            <a:extLst>
              <a:ext uri="{FF2B5EF4-FFF2-40B4-BE49-F238E27FC236}">
                <a16:creationId xmlns:a16="http://schemas.microsoft.com/office/drawing/2014/main" id="{FB9C2D1F-94E1-3040-BA8F-B171263CF50C}"/>
              </a:ext>
            </a:extLst>
          </p:cNvPr>
          <p:cNvSpPr>
            <a:spLocks noGrp="1"/>
          </p:cNvSpPr>
          <p:nvPr>
            <p:ph type="body" sz="quarter" idx="30" hasCustomPrompt="1"/>
          </p:nvPr>
        </p:nvSpPr>
        <p:spPr>
          <a:xfrm>
            <a:off x="2178385"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2" name="Rectangle 171">
            <a:extLst>
              <a:ext uri="{FF2B5EF4-FFF2-40B4-BE49-F238E27FC236}">
                <a16:creationId xmlns:a16="http://schemas.microsoft.com/office/drawing/2014/main" id="{D64C360B-2B2E-C845-9C7B-D3911D578A27}"/>
              </a:ext>
            </a:extLst>
          </p:cNvPr>
          <p:cNvSpPr/>
          <p:nvPr userDrawn="1"/>
        </p:nvSpPr>
        <p:spPr>
          <a:xfrm>
            <a:off x="2174620"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3" name="Text Placeholder 23">
            <a:extLst>
              <a:ext uri="{FF2B5EF4-FFF2-40B4-BE49-F238E27FC236}">
                <a16:creationId xmlns:a16="http://schemas.microsoft.com/office/drawing/2014/main" id="{EBAFA74D-1E21-484E-9750-81DBE73D2738}"/>
              </a:ext>
            </a:extLst>
          </p:cNvPr>
          <p:cNvSpPr>
            <a:spLocks noGrp="1"/>
          </p:cNvSpPr>
          <p:nvPr>
            <p:ph type="body" sz="quarter" idx="31" hasCustomPrompt="1"/>
          </p:nvPr>
        </p:nvSpPr>
        <p:spPr>
          <a:xfrm>
            <a:off x="2178385"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4" name="Rectangle 173">
            <a:extLst>
              <a:ext uri="{FF2B5EF4-FFF2-40B4-BE49-F238E27FC236}">
                <a16:creationId xmlns:a16="http://schemas.microsoft.com/office/drawing/2014/main" id="{1B20151B-4E8C-F74A-BBBA-7A0B4B6DAA88}"/>
              </a:ext>
            </a:extLst>
          </p:cNvPr>
          <p:cNvSpPr/>
          <p:nvPr userDrawn="1"/>
        </p:nvSpPr>
        <p:spPr>
          <a:xfrm>
            <a:off x="2174620"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5" name="Text Placeholder 23">
            <a:extLst>
              <a:ext uri="{FF2B5EF4-FFF2-40B4-BE49-F238E27FC236}">
                <a16:creationId xmlns:a16="http://schemas.microsoft.com/office/drawing/2014/main" id="{61A87A35-28F0-924F-874D-F101179B14D8}"/>
              </a:ext>
            </a:extLst>
          </p:cNvPr>
          <p:cNvSpPr>
            <a:spLocks noGrp="1"/>
          </p:cNvSpPr>
          <p:nvPr>
            <p:ph type="body" sz="quarter" idx="32" hasCustomPrompt="1"/>
          </p:nvPr>
        </p:nvSpPr>
        <p:spPr>
          <a:xfrm>
            <a:off x="2178385"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6" name="Rectangle 175">
            <a:extLst>
              <a:ext uri="{FF2B5EF4-FFF2-40B4-BE49-F238E27FC236}">
                <a16:creationId xmlns:a16="http://schemas.microsoft.com/office/drawing/2014/main" id="{3A956BC7-737B-FD42-9070-7EADAB2B77CC}"/>
              </a:ext>
            </a:extLst>
          </p:cNvPr>
          <p:cNvSpPr/>
          <p:nvPr userDrawn="1"/>
        </p:nvSpPr>
        <p:spPr>
          <a:xfrm>
            <a:off x="2174620"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7" name="Text Placeholder 23">
            <a:extLst>
              <a:ext uri="{FF2B5EF4-FFF2-40B4-BE49-F238E27FC236}">
                <a16:creationId xmlns:a16="http://schemas.microsoft.com/office/drawing/2014/main" id="{2D19F390-8895-4348-BAE4-AAA2A7F689FD}"/>
              </a:ext>
            </a:extLst>
          </p:cNvPr>
          <p:cNvSpPr>
            <a:spLocks noGrp="1"/>
          </p:cNvSpPr>
          <p:nvPr>
            <p:ph type="body" sz="quarter" idx="33" hasCustomPrompt="1"/>
          </p:nvPr>
        </p:nvSpPr>
        <p:spPr>
          <a:xfrm>
            <a:off x="2178385"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8" name="Rectangle 177">
            <a:extLst>
              <a:ext uri="{FF2B5EF4-FFF2-40B4-BE49-F238E27FC236}">
                <a16:creationId xmlns:a16="http://schemas.microsoft.com/office/drawing/2014/main" id="{60F15CD2-2F05-D74C-86A2-FD05B641EDCB}"/>
              </a:ext>
            </a:extLst>
          </p:cNvPr>
          <p:cNvSpPr/>
          <p:nvPr userDrawn="1"/>
        </p:nvSpPr>
        <p:spPr>
          <a:xfrm>
            <a:off x="2174620"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9" name="Text Placeholder 23">
            <a:extLst>
              <a:ext uri="{FF2B5EF4-FFF2-40B4-BE49-F238E27FC236}">
                <a16:creationId xmlns:a16="http://schemas.microsoft.com/office/drawing/2014/main" id="{13070DA3-4BAF-8A48-ABC3-7587A07FD914}"/>
              </a:ext>
            </a:extLst>
          </p:cNvPr>
          <p:cNvSpPr>
            <a:spLocks noGrp="1"/>
          </p:cNvSpPr>
          <p:nvPr>
            <p:ph type="body" sz="quarter" idx="34" hasCustomPrompt="1"/>
          </p:nvPr>
        </p:nvSpPr>
        <p:spPr>
          <a:xfrm>
            <a:off x="2178385"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0" name="Rectangle 179">
            <a:extLst>
              <a:ext uri="{FF2B5EF4-FFF2-40B4-BE49-F238E27FC236}">
                <a16:creationId xmlns:a16="http://schemas.microsoft.com/office/drawing/2014/main" id="{256FE765-D23C-574B-A8AD-91035E5DDD30}"/>
              </a:ext>
            </a:extLst>
          </p:cNvPr>
          <p:cNvSpPr/>
          <p:nvPr userDrawn="1"/>
        </p:nvSpPr>
        <p:spPr>
          <a:xfrm>
            <a:off x="2174620"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1" name="Text Placeholder 23">
            <a:extLst>
              <a:ext uri="{FF2B5EF4-FFF2-40B4-BE49-F238E27FC236}">
                <a16:creationId xmlns:a16="http://schemas.microsoft.com/office/drawing/2014/main" id="{FA005BC6-BD6A-7646-B49B-69B20F92F98A}"/>
              </a:ext>
            </a:extLst>
          </p:cNvPr>
          <p:cNvSpPr>
            <a:spLocks noGrp="1"/>
          </p:cNvSpPr>
          <p:nvPr>
            <p:ph type="body" sz="quarter" idx="35" hasCustomPrompt="1"/>
          </p:nvPr>
        </p:nvSpPr>
        <p:spPr>
          <a:xfrm>
            <a:off x="2178385"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2" name="Rectangle 181">
            <a:extLst>
              <a:ext uri="{FF2B5EF4-FFF2-40B4-BE49-F238E27FC236}">
                <a16:creationId xmlns:a16="http://schemas.microsoft.com/office/drawing/2014/main" id="{1FCF569A-AA65-0B4A-8475-CECBF3540FD2}"/>
              </a:ext>
            </a:extLst>
          </p:cNvPr>
          <p:cNvSpPr/>
          <p:nvPr userDrawn="1"/>
        </p:nvSpPr>
        <p:spPr>
          <a:xfrm>
            <a:off x="2174620"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3" name="Text Placeholder 23">
            <a:extLst>
              <a:ext uri="{FF2B5EF4-FFF2-40B4-BE49-F238E27FC236}">
                <a16:creationId xmlns:a16="http://schemas.microsoft.com/office/drawing/2014/main" id="{66E29742-E084-1044-85F0-C98F4A62EC32}"/>
              </a:ext>
            </a:extLst>
          </p:cNvPr>
          <p:cNvSpPr>
            <a:spLocks noGrp="1"/>
          </p:cNvSpPr>
          <p:nvPr>
            <p:ph type="body" sz="quarter" idx="36" hasCustomPrompt="1"/>
          </p:nvPr>
        </p:nvSpPr>
        <p:spPr>
          <a:xfrm>
            <a:off x="4561227"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4" name="Rectangle 183">
            <a:extLst>
              <a:ext uri="{FF2B5EF4-FFF2-40B4-BE49-F238E27FC236}">
                <a16:creationId xmlns:a16="http://schemas.microsoft.com/office/drawing/2014/main" id="{D9099861-AEB8-6C4A-998E-E69243D950A3}"/>
              </a:ext>
            </a:extLst>
          </p:cNvPr>
          <p:cNvSpPr/>
          <p:nvPr userDrawn="1"/>
        </p:nvSpPr>
        <p:spPr>
          <a:xfrm>
            <a:off x="4557462"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5" name="Text Placeholder 23">
            <a:extLst>
              <a:ext uri="{FF2B5EF4-FFF2-40B4-BE49-F238E27FC236}">
                <a16:creationId xmlns:a16="http://schemas.microsoft.com/office/drawing/2014/main" id="{061FCCCA-D1AE-7342-811A-E23738405AEF}"/>
              </a:ext>
            </a:extLst>
          </p:cNvPr>
          <p:cNvSpPr>
            <a:spLocks noGrp="1"/>
          </p:cNvSpPr>
          <p:nvPr>
            <p:ph type="body" sz="quarter" idx="37" hasCustomPrompt="1"/>
          </p:nvPr>
        </p:nvSpPr>
        <p:spPr>
          <a:xfrm>
            <a:off x="4561227"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6" name="Rectangle 185">
            <a:extLst>
              <a:ext uri="{FF2B5EF4-FFF2-40B4-BE49-F238E27FC236}">
                <a16:creationId xmlns:a16="http://schemas.microsoft.com/office/drawing/2014/main" id="{28F7663D-6271-8445-B89C-EED88044D845}"/>
              </a:ext>
            </a:extLst>
          </p:cNvPr>
          <p:cNvSpPr/>
          <p:nvPr userDrawn="1"/>
        </p:nvSpPr>
        <p:spPr>
          <a:xfrm>
            <a:off x="4557462"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7" name="Text Placeholder 23">
            <a:extLst>
              <a:ext uri="{FF2B5EF4-FFF2-40B4-BE49-F238E27FC236}">
                <a16:creationId xmlns:a16="http://schemas.microsoft.com/office/drawing/2014/main" id="{F7924DED-CEB1-7640-9A4A-C9C191DA4F70}"/>
              </a:ext>
            </a:extLst>
          </p:cNvPr>
          <p:cNvSpPr>
            <a:spLocks noGrp="1"/>
          </p:cNvSpPr>
          <p:nvPr>
            <p:ph type="body" sz="quarter" idx="38" hasCustomPrompt="1"/>
          </p:nvPr>
        </p:nvSpPr>
        <p:spPr>
          <a:xfrm>
            <a:off x="4561227"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8" name="Rectangle 187">
            <a:extLst>
              <a:ext uri="{FF2B5EF4-FFF2-40B4-BE49-F238E27FC236}">
                <a16:creationId xmlns:a16="http://schemas.microsoft.com/office/drawing/2014/main" id="{31A027CE-13EF-5046-A94C-5A19AD608E78}"/>
              </a:ext>
            </a:extLst>
          </p:cNvPr>
          <p:cNvSpPr/>
          <p:nvPr userDrawn="1"/>
        </p:nvSpPr>
        <p:spPr>
          <a:xfrm>
            <a:off x="4557462"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9" name="Text Placeholder 23">
            <a:extLst>
              <a:ext uri="{FF2B5EF4-FFF2-40B4-BE49-F238E27FC236}">
                <a16:creationId xmlns:a16="http://schemas.microsoft.com/office/drawing/2014/main" id="{D3D0EA55-A706-D042-B218-C0E9CF5EF7DB}"/>
              </a:ext>
            </a:extLst>
          </p:cNvPr>
          <p:cNvSpPr>
            <a:spLocks noGrp="1"/>
          </p:cNvSpPr>
          <p:nvPr>
            <p:ph type="body" sz="quarter" idx="39" hasCustomPrompt="1"/>
          </p:nvPr>
        </p:nvSpPr>
        <p:spPr>
          <a:xfrm>
            <a:off x="4561227"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0" name="Rectangle 189">
            <a:extLst>
              <a:ext uri="{FF2B5EF4-FFF2-40B4-BE49-F238E27FC236}">
                <a16:creationId xmlns:a16="http://schemas.microsoft.com/office/drawing/2014/main" id="{75E4A4A7-0D7B-AA42-8CD5-AC4CBA7CCBBF}"/>
              </a:ext>
            </a:extLst>
          </p:cNvPr>
          <p:cNvSpPr/>
          <p:nvPr userDrawn="1"/>
        </p:nvSpPr>
        <p:spPr>
          <a:xfrm>
            <a:off x="4557462"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1" name="Text Placeholder 23">
            <a:extLst>
              <a:ext uri="{FF2B5EF4-FFF2-40B4-BE49-F238E27FC236}">
                <a16:creationId xmlns:a16="http://schemas.microsoft.com/office/drawing/2014/main" id="{68014C05-E525-1040-A004-C7453CF09187}"/>
              </a:ext>
            </a:extLst>
          </p:cNvPr>
          <p:cNvSpPr>
            <a:spLocks noGrp="1"/>
          </p:cNvSpPr>
          <p:nvPr>
            <p:ph type="body" sz="quarter" idx="40" hasCustomPrompt="1"/>
          </p:nvPr>
        </p:nvSpPr>
        <p:spPr>
          <a:xfrm>
            <a:off x="4561227"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2" name="Rectangle 191">
            <a:extLst>
              <a:ext uri="{FF2B5EF4-FFF2-40B4-BE49-F238E27FC236}">
                <a16:creationId xmlns:a16="http://schemas.microsoft.com/office/drawing/2014/main" id="{FF6B1D2C-7C43-6444-B591-14A42FCC02C5}"/>
              </a:ext>
            </a:extLst>
          </p:cNvPr>
          <p:cNvSpPr/>
          <p:nvPr userDrawn="1"/>
        </p:nvSpPr>
        <p:spPr>
          <a:xfrm>
            <a:off x="4557462"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3" name="Text Placeholder 23">
            <a:extLst>
              <a:ext uri="{FF2B5EF4-FFF2-40B4-BE49-F238E27FC236}">
                <a16:creationId xmlns:a16="http://schemas.microsoft.com/office/drawing/2014/main" id="{FDE6AB6B-55AA-0244-96C2-F882E8712D58}"/>
              </a:ext>
            </a:extLst>
          </p:cNvPr>
          <p:cNvSpPr>
            <a:spLocks noGrp="1"/>
          </p:cNvSpPr>
          <p:nvPr>
            <p:ph type="body" sz="quarter" idx="41" hasCustomPrompt="1"/>
          </p:nvPr>
        </p:nvSpPr>
        <p:spPr>
          <a:xfrm>
            <a:off x="4561227"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4" name="Rectangle 193">
            <a:extLst>
              <a:ext uri="{FF2B5EF4-FFF2-40B4-BE49-F238E27FC236}">
                <a16:creationId xmlns:a16="http://schemas.microsoft.com/office/drawing/2014/main" id="{A47649BB-4D3A-DA4C-A15C-B198C55917E9}"/>
              </a:ext>
            </a:extLst>
          </p:cNvPr>
          <p:cNvSpPr/>
          <p:nvPr userDrawn="1"/>
        </p:nvSpPr>
        <p:spPr>
          <a:xfrm>
            <a:off x="4557462"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5" name="Text Placeholder 23">
            <a:extLst>
              <a:ext uri="{FF2B5EF4-FFF2-40B4-BE49-F238E27FC236}">
                <a16:creationId xmlns:a16="http://schemas.microsoft.com/office/drawing/2014/main" id="{9141BFB9-EB29-7F45-A033-C2F5514A7431}"/>
              </a:ext>
            </a:extLst>
          </p:cNvPr>
          <p:cNvSpPr>
            <a:spLocks noGrp="1"/>
          </p:cNvSpPr>
          <p:nvPr>
            <p:ph type="body" sz="quarter" idx="42" hasCustomPrompt="1"/>
          </p:nvPr>
        </p:nvSpPr>
        <p:spPr>
          <a:xfrm>
            <a:off x="4561227"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6" name="Rectangle 195">
            <a:extLst>
              <a:ext uri="{FF2B5EF4-FFF2-40B4-BE49-F238E27FC236}">
                <a16:creationId xmlns:a16="http://schemas.microsoft.com/office/drawing/2014/main" id="{75C41FAC-BE53-DA4E-8BEB-51A7CE7BCD22}"/>
              </a:ext>
            </a:extLst>
          </p:cNvPr>
          <p:cNvSpPr/>
          <p:nvPr userDrawn="1"/>
        </p:nvSpPr>
        <p:spPr>
          <a:xfrm>
            <a:off x="4557462"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7" name="Text Placeholder 23">
            <a:extLst>
              <a:ext uri="{FF2B5EF4-FFF2-40B4-BE49-F238E27FC236}">
                <a16:creationId xmlns:a16="http://schemas.microsoft.com/office/drawing/2014/main" id="{34432D51-AF9A-7447-914B-E9ED2C33CBB4}"/>
              </a:ext>
            </a:extLst>
          </p:cNvPr>
          <p:cNvSpPr>
            <a:spLocks noGrp="1"/>
          </p:cNvSpPr>
          <p:nvPr>
            <p:ph type="body" sz="quarter" idx="43" hasCustomPrompt="1"/>
          </p:nvPr>
        </p:nvSpPr>
        <p:spPr>
          <a:xfrm>
            <a:off x="4561227"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8" name="Rectangle 197">
            <a:extLst>
              <a:ext uri="{FF2B5EF4-FFF2-40B4-BE49-F238E27FC236}">
                <a16:creationId xmlns:a16="http://schemas.microsoft.com/office/drawing/2014/main" id="{94DEAF36-5D19-5B49-B64B-357B658BD7FB}"/>
              </a:ext>
            </a:extLst>
          </p:cNvPr>
          <p:cNvSpPr/>
          <p:nvPr userDrawn="1"/>
        </p:nvSpPr>
        <p:spPr>
          <a:xfrm>
            <a:off x="4557462"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9" name="Text Placeholder 23">
            <a:extLst>
              <a:ext uri="{FF2B5EF4-FFF2-40B4-BE49-F238E27FC236}">
                <a16:creationId xmlns:a16="http://schemas.microsoft.com/office/drawing/2014/main" id="{563003A3-F0B3-EF4B-9B09-39DCBAD87BBC}"/>
              </a:ext>
            </a:extLst>
          </p:cNvPr>
          <p:cNvSpPr>
            <a:spLocks noGrp="1"/>
          </p:cNvSpPr>
          <p:nvPr>
            <p:ph type="body" sz="quarter" idx="44" hasCustomPrompt="1"/>
          </p:nvPr>
        </p:nvSpPr>
        <p:spPr>
          <a:xfrm>
            <a:off x="4561227"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0" name="Rectangle 199">
            <a:extLst>
              <a:ext uri="{FF2B5EF4-FFF2-40B4-BE49-F238E27FC236}">
                <a16:creationId xmlns:a16="http://schemas.microsoft.com/office/drawing/2014/main" id="{F95ACC83-4B68-3A4B-A1CA-FC8ADA785EB2}"/>
              </a:ext>
            </a:extLst>
          </p:cNvPr>
          <p:cNvSpPr/>
          <p:nvPr userDrawn="1"/>
        </p:nvSpPr>
        <p:spPr>
          <a:xfrm>
            <a:off x="4557462"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1" name="Text Placeholder 23">
            <a:extLst>
              <a:ext uri="{FF2B5EF4-FFF2-40B4-BE49-F238E27FC236}">
                <a16:creationId xmlns:a16="http://schemas.microsoft.com/office/drawing/2014/main" id="{B5CBB5E6-455E-E44E-AA68-D74928E3277E}"/>
              </a:ext>
            </a:extLst>
          </p:cNvPr>
          <p:cNvSpPr>
            <a:spLocks noGrp="1"/>
          </p:cNvSpPr>
          <p:nvPr>
            <p:ph type="body" sz="quarter" idx="45" hasCustomPrompt="1"/>
          </p:nvPr>
        </p:nvSpPr>
        <p:spPr>
          <a:xfrm>
            <a:off x="4561227"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2" name="Rectangle 201">
            <a:extLst>
              <a:ext uri="{FF2B5EF4-FFF2-40B4-BE49-F238E27FC236}">
                <a16:creationId xmlns:a16="http://schemas.microsoft.com/office/drawing/2014/main" id="{E49BBF7B-A2BF-B148-93B8-6DE951359F7A}"/>
              </a:ext>
            </a:extLst>
          </p:cNvPr>
          <p:cNvSpPr/>
          <p:nvPr userDrawn="1"/>
        </p:nvSpPr>
        <p:spPr>
          <a:xfrm>
            <a:off x="4557462"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3" name="Text Placeholder 23">
            <a:extLst>
              <a:ext uri="{FF2B5EF4-FFF2-40B4-BE49-F238E27FC236}">
                <a16:creationId xmlns:a16="http://schemas.microsoft.com/office/drawing/2014/main" id="{12983468-D52B-A74C-9C59-D4C9A3B77F09}"/>
              </a:ext>
            </a:extLst>
          </p:cNvPr>
          <p:cNvSpPr>
            <a:spLocks noGrp="1"/>
          </p:cNvSpPr>
          <p:nvPr>
            <p:ph type="body" sz="quarter" idx="46" hasCustomPrompt="1"/>
          </p:nvPr>
        </p:nvSpPr>
        <p:spPr>
          <a:xfrm>
            <a:off x="4561227"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4" name="Rectangle 203">
            <a:extLst>
              <a:ext uri="{FF2B5EF4-FFF2-40B4-BE49-F238E27FC236}">
                <a16:creationId xmlns:a16="http://schemas.microsoft.com/office/drawing/2014/main" id="{84E967E6-7A27-E640-BA96-714740D41B3F}"/>
              </a:ext>
            </a:extLst>
          </p:cNvPr>
          <p:cNvSpPr/>
          <p:nvPr userDrawn="1"/>
        </p:nvSpPr>
        <p:spPr>
          <a:xfrm>
            <a:off x="4557462"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5" name="Text Placeholder 23">
            <a:extLst>
              <a:ext uri="{FF2B5EF4-FFF2-40B4-BE49-F238E27FC236}">
                <a16:creationId xmlns:a16="http://schemas.microsoft.com/office/drawing/2014/main" id="{A368463F-E910-C54A-9144-C13780027B11}"/>
              </a:ext>
            </a:extLst>
          </p:cNvPr>
          <p:cNvSpPr>
            <a:spLocks noGrp="1"/>
          </p:cNvSpPr>
          <p:nvPr>
            <p:ph type="body" sz="quarter" idx="47" hasCustomPrompt="1"/>
          </p:nvPr>
        </p:nvSpPr>
        <p:spPr>
          <a:xfrm>
            <a:off x="6944069"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6" name="Rectangle 205">
            <a:extLst>
              <a:ext uri="{FF2B5EF4-FFF2-40B4-BE49-F238E27FC236}">
                <a16:creationId xmlns:a16="http://schemas.microsoft.com/office/drawing/2014/main" id="{DD0B12DB-6171-F042-AFD4-2E6CCBB72E24}"/>
              </a:ext>
            </a:extLst>
          </p:cNvPr>
          <p:cNvSpPr/>
          <p:nvPr userDrawn="1"/>
        </p:nvSpPr>
        <p:spPr>
          <a:xfrm>
            <a:off x="6940304"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7" name="Text Placeholder 23">
            <a:extLst>
              <a:ext uri="{FF2B5EF4-FFF2-40B4-BE49-F238E27FC236}">
                <a16:creationId xmlns:a16="http://schemas.microsoft.com/office/drawing/2014/main" id="{ACD34E8C-8429-2F47-8A1F-A60C0DD697D1}"/>
              </a:ext>
            </a:extLst>
          </p:cNvPr>
          <p:cNvSpPr>
            <a:spLocks noGrp="1"/>
          </p:cNvSpPr>
          <p:nvPr>
            <p:ph type="body" sz="quarter" idx="48" hasCustomPrompt="1"/>
          </p:nvPr>
        </p:nvSpPr>
        <p:spPr>
          <a:xfrm>
            <a:off x="6944069"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8" name="Rectangle 207">
            <a:extLst>
              <a:ext uri="{FF2B5EF4-FFF2-40B4-BE49-F238E27FC236}">
                <a16:creationId xmlns:a16="http://schemas.microsoft.com/office/drawing/2014/main" id="{F8E6061C-B4B0-6E47-974A-A82FECAC202F}"/>
              </a:ext>
            </a:extLst>
          </p:cNvPr>
          <p:cNvSpPr/>
          <p:nvPr userDrawn="1"/>
        </p:nvSpPr>
        <p:spPr>
          <a:xfrm>
            <a:off x="6940304"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9" name="Text Placeholder 23">
            <a:extLst>
              <a:ext uri="{FF2B5EF4-FFF2-40B4-BE49-F238E27FC236}">
                <a16:creationId xmlns:a16="http://schemas.microsoft.com/office/drawing/2014/main" id="{8B120BDF-33C0-5146-9619-B1FBFE3C0F91}"/>
              </a:ext>
            </a:extLst>
          </p:cNvPr>
          <p:cNvSpPr>
            <a:spLocks noGrp="1"/>
          </p:cNvSpPr>
          <p:nvPr>
            <p:ph type="body" sz="quarter" idx="49" hasCustomPrompt="1"/>
          </p:nvPr>
        </p:nvSpPr>
        <p:spPr>
          <a:xfrm>
            <a:off x="6944069"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0" name="Rectangle 209">
            <a:extLst>
              <a:ext uri="{FF2B5EF4-FFF2-40B4-BE49-F238E27FC236}">
                <a16:creationId xmlns:a16="http://schemas.microsoft.com/office/drawing/2014/main" id="{7D4C71ED-C4C3-384A-BF1E-96D3F9CBDD17}"/>
              </a:ext>
            </a:extLst>
          </p:cNvPr>
          <p:cNvSpPr/>
          <p:nvPr userDrawn="1"/>
        </p:nvSpPr>
        <p:spPr>
          <a:xfrm>
            <a:off x="6940304"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1" name="Text Placeholder 23">
            <a:extLst>
              <a:ext uri="{FF2B5EF4-FFF2-40B4-BE49-F238E27FC236}">
                <a16:creationId xmlns:a16="http://schemas.microsoft.com/office/drawing/2014/main" id="{DF2DC662-B602-5C40-A936-E13A8550E33B}"/>
              </a:ext>
            </a:extLst>
          </p:cNvPr>
          <p:cNvSpPr>
            <a:spLocks noGrp="1"/>
          </p:cNvSpPr>
          <p:nvPr>
            <p:ph type="body" sz="quarter" idx="50" hasCustomPrompt="1"/>
          </p:nvPr>
        </p:nvSpPr>
        <p:spPr>
          <a:xfrm>
            <a:off x="6944069"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2" name="Rectangle 211">
            <a:extLst>
              <a:ext uri="{FF2B5EF4-FFF2-40B4-BE49-F238E27FC236}">
                <a16:creationId xmlns:a16="http://schemas.microsoft.com/office/drawing/2014/main" id="{F642DEB2-BCA3-114A-ACD0-F17D043DC36C}"/>
              </a:ext>
            </a:extLst>
          </p:cNvPr>
          <p:cNvSpPr/>
          <p:nvPr userDrawn="1"/>
        </p:nvSpPr>
        <p:spPr>
          <a:xfrm>
            <a:off x="6940304"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3" name="Text Placeholder 23">
            <a:extLst>
              <a:ext uri="{FF2B5EF4-FFF2-40B4-BE49-F238E27FC236}">
                <a16:creationId xmlns:a16="http://schemas.microsoft.com/office/drawing/2014/main" id="{E0BD48AD-5E06-2946-8DF5-0F473CBB0611}"/>
              </a:ext>
            </a:extLst>
          </p:cNvPr>
          <p:cNvSpPr>
            <a:spLocks noGrp="1"/>
          </p:cNvSpPr>
          <p:nvPr>
            <p:ph type="body" sz="quarter" idx="51" hasCustomPrompt="1"/>
          </p:nvPr>
        </p:nvSpPr>
        <p:spPr>
          <a:xfrm>
            <a:off x="6944069"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4" name="Rectangle 213">
            <a:extLst>
              <a:ext uri="{FF2B5EF4-FFF2-40B4-BE49-F238E27FC236}">
                <a16:creationId xmlns:a16="http://schemas.microsoft.com/office/drawing/2014/main" id="{3F3A29C0-A815-2D4D-AF64-B45D0A1F3711}"/>
              </a:ext>
            </a:extLst>
          </p:cNvPr>
          <p:cNvSpPr/>
          <p:nvPr userDrawn="1"/>
        </p:nvSpPr>
        <p:spPr>
          <a:xfrm>
            <a:off x="6940304"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5" name="Text Placeholder 23">
            <a:extLst>
              <a:ext uri="{FF2B5EF4-FFF2-40B4-BE49-F238E27FC236}">
                <a16:creationId xmlns:a16="http://schemas.microsoft.com/office/drawing/2014/main" id="{AD26A66B-2DB5-714D-AAE7-7B4F11C5FFE7}"/>
              </a:ext>
            </a:extLst>
          </p:cNvPr>
          <p:cNvSpPr>
            <a:spLocks noGrp="1"/>
          </p:cNvSpPr>
          <p:nvPr>
            <p:ph type="body" sz="quarter" idx="52" hasCustomPrompt="1"/>
          </p:nvPr>
        </p:nvSpPr>
        <p:spPr>
          <a:xfrm>
            <a:off x="6944069"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6" name="Rectangle 215">
            <a:extLst>
              <a:ext uri="{FF2B5EF4-FFF2-40B4-BE49-F238E27FC236}">
                <a16:creationId xmlns:a16="http://schemas.microsoft.com/office/drawing/2014/main" id="{45C57A42-5A0D-E04F-AB88-37B3E0A0B569}"/>
              </a:ext>
            </a:extLst>
          </p:cNvPr>
          <p:cNvSpPr/>
          <p:nvPr userDrawn="1"/>
        </p:nvSpPr>
        <p:spPr>
          <a:xfrm>
            <a:off x="6940304"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7" name="Text Placeholder 23">
            <a:extLst>
              <a:ext uri="{FF2B5EF4-FFF2-40B4-BE49-F238E27FC236}">
                <a16:creationId xmlns:a16="http://schemas.microsoft.com/office/drawing/2014/main" id="{99810077-8440-374E-A778-CC196B2489DF}"/>
              </a:ext>
            </a:extLst>
          </p:cNvPr>
          <p:cNvSpPr>
            <a:spLocks noGrp="1"/>
          </p:cNvSpPr>
          <p:nvPr>
            <p:ph type="body" sz="quarter" idx="53" hasCustomPrompt="1"/>
          </p:nvPr>
        </p:nvSpPr>
        <p:spPr>
          <a:xfrm>
            <a:off x="6944069"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8" name="Rectangle 217">
            <a:extLst>
              <a:ext uri="{FF2B5EF4-FFF2-40B4-BE49-F238E27FC236}">
                <a16:creationId xmlns:a16="http://schemas.microsoft.com/office/drawing/2014/main" id="{5A6D7832-44B3-5341-A108-305665DAA0BC}"/>
              </a:ext>
            </a:extLst>
          </p:cNvPr>
          <p:cNvSpPr/>
          <p:nvPr userDrawn="1"/>
        </p:nvSpPr>
        <p:spPr>
          <a:xfrm>
            <a:off x="6940304"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9" name="Text Placeholder 23">
            <a:extLst>
              <a:ext uri="{FF2B5EF4-FFF2-40B4-BE49-F238E27FC236}">
                <a16:creationId xmlns:a16="http://schemas.microsoft.com/office/drawing/2014/main" id="{8C4F2930-1809-2B4B-86B1-AFF05D2B0711}"/>
              </a:ext>
            </a:extLst>
          </p:cNvPr>
          <p:cNvSpPr>
            <a:spLocks noGrp="1"/>
          </p:cNvSpPr>
          <p:nvPr>
            <p:ph type="body" sz="quarter" idx="54" hasCustomPrompt="1"/>
          </p:nvPr>
        </p:nvSpPr>
        <p:spPr>
          <a:xfrm>
            <a:off x="6944069"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0" name="Rectangle 219">
            <a:extLst>
              <a:ext uri="{FF2B5EF4-FFF2-40B4-BE49-F238E27FC236}">
                <a16:creationId xmlns:a16="http://schemas.microsoft.com/office/drawing/2014/main" id="{618ED50A-4AF2-F94D-A215-42418E7C0FF6}"/>
              </a:ext>
            </a:extLst>
          </p:cNvPr>
          <p:cNvSpPr/>
          <p:nvPr userDrawn="1"/>
        </p:nvSpPr>
        <p:spPr>
          <a:xfrm>
            <a:off x="6940304"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1" name="Text Placeholder 23">
            <a:extLst>
              <a:ext uri="{FF2B5EF4-FFF2-40B4-BE49-F238E27FC236}">
                <a16:creationId xmlns:a16="http://schemas.microsoft.com/office/drawing/2014/main" id="{B2FAC0B5-3CAF-AB47-82F1-24A86BFBF0CE}"/>
              </a:ext>
            </a:extLst>
          </p:cNvPr>
          <p:cNvSpPr>
            <a:spLocks noGrp="1"/>
          </p:cNvSpPr>
          <p:nvPr>
            <p:ph type="body" sz="quarter" idx="55" hasCustomPrompt="1"/>
          </p:nvPr>
        </p:nvSpPr>
        <p:spPr>
          <a:xfrm>
            <a:off x="6944069"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2" name="Rectangle 221">
            <a:extLst>
              <a:ext uri="{FF2B5EF4-FFF2-40B4-BE49-F238E27FC236}">
                <a16:creationId xmlns:a16="http://schemas.microsoft.com/office/drawing/2014/main" id="{A2BFFB88-C06F-3A47-9AC0-FA8739574420}"/>
              </a:ext>
            </a:extLst>
          </p:cNvPr>
          <p:cNvSpPr/>
          <p:nvPr userDrawn="1"/>
        </p:nvSpPr>
        <p:spPr>
          <a:xfrm>
            <a:off x="6940304"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3" name="Text Placeholder 23">
            <a:extLst>
              <a:ext uri="{FF2B5EF4-FFF2-40B4-BE49-F238E27FC236}">
                <a16:creationId xmlns:a16="http://schemas.microsoft.com/office/drawing/2014/main" id="{799572D0-5A49-2E49-9863-934DF3C8C8BF}"/>
              </a:ext>
            </a:extLst>
          </p:cNvPr>
          <p:cNvSpPr>
            <a:spLocks noGrp="1"/>
          </p:cNvSpPr>
          <p:nvPr>
            <p:ph type="body" sz="quarter" idx="56" hasCustomPrompt="1"/>
          </p:nvPr>
        </p:nvSpPr>
        <p:spPr>
          <a:xfrm>
            <a:off x="6944069"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4" name="Rectangle 223">
            <a:extLst>
              <a:ext uri="{FF2B5EF4-FFF2-40B4-BE49-F238E27FC236}">
                <a16:creationId xmlns:a16="http://schemas.microsoft.com/office/drawing/2014/main" id="{6C589ECC-160D-5D49-88E8-E90E11BE2478}"/>
              </a:ext>
            </a:extLst>
          </p:cNvPr>
          <p:cNvSpPr/>
          <p:nvPr userDrawn="1"/>
        </p:nvSpPr>
        <p:spPr>
          <a:xfrm>
            <a:off x="6940304"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5" name="Text Placeholder 23">
            <a:extLst>
              <a:ext uri="{FF2B5EF4-FFF2-40B4-BE49-F238E27FC236}">
                <a16:creationId xmlns:a16="http://schemas.microsoft.com/office/drawing/2014/main" id="{D2B5B2B8-C9E0-CD48-8D0E-FBBEBD49BD15}"/>
              </a:ext>
            </a:extLst>
          </p:cNvPr>
          <p:cNvSpPr>
            <a:spLocks noGrp="1"/>
          </p:cNvSpPr>
          <p:nvPr>
            <p:ph type="body" sz="quarter" idx="57" hasCustomPrompt="1"/>
          </p:nvPr>
        </p:nvSpPr>
        <p:spPr>
          <a:xfrm>
            <a:off x="6944069"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6" name="Rectangle 225">
            <a:extLst>
              <a:ext uri="{FF2B5EF4-FFF2-40B4-BE49-F238E27FC236}">
                <a16:creationId xmlns:a16="http://schemas.microsoft.com/office/drawing/2014/main" id="{30578973-67F7-ED44-A0FF-A8C51182D9E9}"/>
              </a:ext>
            </a:extLst>
          </p:cNvPr>
          <p:cNvSpPr/>
          <p:nvPr userDrawn="1"/>
        </p:nvSpPr>
        <p:spPr>
          <a:xfrm>
            <a:off x="6940304"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7" name="Text Placeholder 23">
            <a:extLst>
              <a:ext uri="{FF2B5EF4-FFF2-40B4-BE49-F238E27FC236}">
                <a16:creationId xmlns:a16="http://schemas.microsoft.com/office/drawing/2014/main" id="{AB08F00E-D004-994D-A83A-37F16C989B62}"/>
              </a:ext>
            </a:extLst>
          </p:cNvPr>
          <p:cNvSpPr>
            <a:spLocks noGrp="1"/>
          </p:cNvSpPr>
          <p:nvPr>
            <p:ph type="body" sz="quarter" idx="58" hasCustomPrompt="1"/>
          </p:nvPr>
        </p:nvSpPr>
        <p:spPr>
          <a:xfrm>
            <a:off x="9326911"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8" name="Rectangle 227">
            <a:extLst>
              <a:ext uri="{FF2B5EF4-FFF2-40B4-BE49-F238E27FC236}">
                <a16:creationId xmlns:a16="http://schemas.microsoft.com/office/drawing/2014/main" id="{4895AFAF-A1DC-5047-954C-D19F43FF388A}"/>
              </a:ext>
            </a:extLst>
          </p:cNvPr>
          <p:cNvSpPr/>
          <p:nvPr userDrawn="1"/>
        </p:nvSpPr>
        <p:spPr>
          <a:xfrm>
            <a:off x="9323146"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9" name="Text Placeholder 23">
            <a:extLst>
              <a:ext uri="{FF2B5EF4-FFF2-40B4-BE49-F238E27FC236}">
                <a16:creationId xmlns:a16="http://schemas.microsoft.com/office/drawing/2014/main" id="{ED27E606-CEEA-FF49-B684-B0F1EA3F87DC}"/>
              </a:ext>
            </a:extLst>
          </p:cNvPr>
          <p:cNvSpPr>
            <a:spLocks noGrp="1"/>
          </p:cNvSpPr>
          <p:nvPr>
            <p:ph type="body" sz="quarter" idx="59" hasCustomPrompt="1"/>
          </p:nvPr>
        </p:nvSpPr>
        <p:spPr>
          <a:xfrm>
            <a:off x="9326911"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0" name="Rectangle 229">
            <a:extLst>
              <a:ext uri="{FF2B5EF4-FFF2-40B4-BE49-F238E27FC236}">
                <a16:creationId xmlns:a16="http://schemas.microsoft.com/office/drawing/2014/main" id="{5EFA876F-CCD3-6347-8F1C-DB3FA8CA8ED5}"/>
              </a:ext>
            </a:extLst>
          </p:cNvPr>
          <p:cNvSpPr/>
          <p:nvPr userDrawn="1"/>
        </p:nvSpPr>
        <p:spPr>
          <a:xfrm>
            <a:off x="9323146"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1" name="Text Placeholder 23">
            <a:extLst>
              <a:ext uri="{FF2B5EF4-FFF2-40B4-BE49-F238E27FC236}">
                <a16:creationId xmlns:a16="http://schemas.microsoft.com/office/drawing/2014/main" id="{F851215D-474C-C84F-976A-2D218B8D1CD8}"/>
              </a:ext>
            </a:extLst>
          </p:cNvPr>
          <p:cNvSpPr>
            <a:spLocks noGrp="1"/>
          </p:cNvSpPr>
          <p:nvPr>
            <p:ph type="body" sz="quarter" idx="60" hasCustomPrompt="1"/>
          </p:nvPr>
        </p:nvSpPr>
        <p:spPr>
          <a:xfrm>
            <a:off x="9326911"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2" name="Rectangle 231">
            <a:extLst>
              <a:ext uri="{FF2B5EF4-FFF2-40B4-BE49-F238E27FC236}">
                <a16:creationId xmlns:a16="http://schemas.microsoft.com/office/drawing/2014/main" id="{9B60DEE0-CEA1-134D-AEAE-66614570FFBB}"/>
              </a:ext>
            </a:extLst>
          </p:cNvPr>
          <p:cNvSpPr/>
          <p:nvPr userDrawn="1"/>
        </p:nvSpPr>
        <p:spPr>
          <a:xfrm>
            <a:off x="9323146"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3" name="Text Placeholder 23">
            <a:extLst>
              <a:ext uri="{FF2B5EF4-FFF2-40B4-BE49-F238E27FC236}">
                <a16:creationId xmlns:a16="http://schemas.microsoft.com/office/drawing/2014/main" id="{0772886A-CAA9-DC47-BCF2-CDA305FE6469}"/>
              </a:ext>
            </a:extLst>
          </p:cNvPr>
          <p:cNvSpPr>
            <a:spLocks noGrp="1"/>
          </p:cNvSpPr>
          <p:nvPr>
            <p:ph type="body" sz="quarter" idx="61" hasCustomPrompt="1"/>
          </p:nvPr>
        </p:nvSpPr>
        <p:spPr>
          <a:xfrm>
            <a:off x="9326911"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4" name="Rectangle 233">
            <a:extLst>
              <a:ext uri="{FF2B5EF4-FFF2-40B4-BE49-F238E27FC236}">
                <a16:creationId xmlns:a16="http://schemas.microsoft.com/office/drawing/2014/main" id="{B967EF27-EAC6-E34C-9649-3A68A82EE0D7}"/>
              </a:ext>
            </a:extLst>
          </p:cNvPr>
          <p:cNvSpPr/>
          <p:nvPr userDrawn="1"/>
        </p:nvSpPr>
        <p:spPr>
          <a:xfrm>
            <a:off x="9323146"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5" name="Text Placeholder 23">
            <a:extLst>
              <a:ext uri="{FF2B5EF4-FFF2-40B4-BE49-F238E27FC236}">
                <a16:creationId xmlns:a16="http://schemas.microsoft.com/office/drawing/2014/main" id="{68963381-C4E9-AA4A-A8C3-3F4FCC4E7143}"/>
              </a:ext>
            </a:extLst>
          </p:cNvPr>
          <p:cNvSpPr>
            <a:spLocks noGrp="1"/>
          </p:cNvSpPr>
          <p:nvPr>
            <p:ph type="body" sz="quarter" idx="62" hasCustomPrompt="1"/>
          </p:nvPr>
        </p:nvSpPr>
        <p:spPr>
          <a:xfrm>
            <a:off x="9326911"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6" name="Rectangle 235">
            <a:extLst>
              <a:ext uri="{FF2B5EF4-FFF2-40B4-BE49-F238E27FC236}">
                <a16:creationId xmlns:a16="http://schemas.microsoft.com/office/drawing/2014/main" id="{A918EF2C-DA52-474B-8F1B-DD74C6B9208A}"/>
              </a:ext>
            </a:extLst>
          </p:cNvPr>
          <p:cNvSpPr/>
          <p:nvPr userDrawn="1"/>
        </p:nvSpPr>
        <p:spPr>
          <a:xfrm>
            <a:off x="9323146"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7" name="Text Placeholder 23">
            <a:extLst>
              <a:ext uri="{FF2B5EF4-FFF2-40B4-BE49-F238E27FC236}">
                <a16:creationId xmlns:a16="http://schemas.microsoft.com/office/drawing/2014/main" id="{6D854956-CB6F-B04C-AE60-B256BF1B6402}"/>
              </a:ext>
            </a:extLst>
          </p:cNvPr>
          <p:cNvSpPr>
            <a:spLocks noGrp="1"/>
          </p:cNvSpPr>
          <p:nvPr>
            <p:ph type="body" sz="quarter" idx="63" hasCustomPrompt="1"/>
          </p:nvPr>
        </p:nvSpPr>
        <p:spPr>
          <a:xfrm>
            <a:off x="9326911"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8" name="Rectangle 237">
            <a:extLst>
              <a:ext uri="{FF2B5EF4-FFF2-40B4-BE49-F238E27FC236}">
                <a16:creationId xmlns:a16="http://schemas.microsoft.com/office/drawing/2014/main" id="{98CE5DA2-9A9E-BA4D-A646-9617B96D1BD1}"/>
              </a:ext>
            </a:extLst>
          </p:cNvPr>
          <p:cNvSpPr/>
          <p:nvPr userDrawn="1"/>
        </p:nvSpPr>
        <p:spPr>
          <a:xfrm>
            <a:off x="9323146"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9" name="Text Placeholder 23">
            <a:extLst>
              <a:ext uri="{FF2B5EF4-FFF2-40B4-BE49-F238E27FC236}">
                <a16:creationId xmlns:a16="http://schemas.microsoft.com/office/drawing/2014/main" id="{D980A7B1-BA30-B34D-87DA-81076D2A45E8}"/>
              </a:ext>
            </a:extLst>
          </p:cNvPr>
          <p:cNvSpPr>
            <a:spLocks noGrp="1"/>
          </p:cNvSpPr>
          <p:nvPr>
            <p:ph type="body" sz="quarter" idx="64" hasCustomPrompt="1"/>
          </p:nvPr>
        </p:nvSpPr>
        <p:spPr>
          <a:xfrm>
            <a:off x="9326911"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0" name="Rectangle 239">
            <a:extLst>
              <a:ext uri="{FF2B5EF4-FFF2-40B4-BE49-F238E27FC236}">
                <a16:creationId xmlns:a16="http://schemas.microsoft.com/office/drawing/2014/main" id="{EFCD527A-D4AE-744F-A6D6-6E57AD6D29CF}"/>
              </a:ext>
            </a:extLst>
          </p:cNvPr>
          <p:cNvSpPr/>
          <p:nvPr userDrawn="1"/>
        </p:nvSpPr>
        <p:spPr>
          <a:xfrm>
            <a:off x="9323146"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1" name="Text Placeholder 23">
            <a:extLst>
              <a:ext uri="{FF2B5EF4-FFF2-40B4-BE49-F238E27FC236}">
                <a16:creationId xmlns:a16="http://schemas.microsoft.com/office/drawing/2014/main" id="{20A626C5-E1F2-0843-AC84-1DC619C83BED}"/>
              </a:ext>
            </a:extLst>
          </p:cNvPr>
          <p:cNvSpPr>
            <a:spLocks noGrp="1"/>
          </p:cNvSpPr>
          <p:nvPr>
            <p:ph type="body" sz="quarter" idx="65" hasCustomPrompt="1"/>
          </p:nvPr>
        </p:nvSpPr>
        <p:spPr>
          <a:xfrm>
            <a:off x="9326911"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2" name="Rectangle 241">
            <a:extLst>
              <a:ext uri="{FF2B5EF4-FFF2-40B4-BE49-F238E27FC236}">
                <a16:creationId xmlns:a16="http://schemas.microsoft.com/office/drawing/2014/main" id="{2408298A-A5D7-D34D-B80D-6741935A3F5D}"/>
              </a:ext>
            </a:extLst>
          </p:cNvPr>
          <p:cNvSpPr/>
          <p:nvPr userDrawn="1"/>
        </p:nvSpPr>
        <p:spPr>
          <a:xfrm>
            <a:off x="9323146"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3" name="Text Placeholder 23">
            <a:extLst>
              <a:ext uri="{FF2B5EF4-FFF2-40B4-BE49-F238E27FC236}">
                <a16:creationId xmlns:a16="http://schemas.microsoft.com/office/drawing/2014/main" id="{A93836D9-BF1D-D04A-B6AB-6A8B86B1DE02}"/>
              </a:ext>
            </a:extLst>
          </p:cNvPr>
          <p:cNvSpPr>
            <a:spLocks noGrp="1"/>
          </p:cNvSpPr>
          <p:nvPr>
            <p:ph type="body" sz="quarter" idx="66" hasCustomPrompt="1"/>
          </p:nvPr>
        </p:nvSpPr>
        <p:spPr>
          <a:xfrm>
            <a:off x="9326911"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4" name="Rectangle 243">
            <a:extLst>
              <a:ext uri="{FF2B5EF4-FFF2-40B4-BE49-F238E27FC236}">
                <a16:creationId xmlns:a16="http://schemas.microsoft.com/office/drawing/2014/main" id="{381004C6-5D5B-1E49-A218-A1A37414B224}"/>
              </a:ext>
            </a:extLst>
          </p:cNvPr>
          <p:cNvSpPr/>
          <p:nvPr userDrawn="1"/>
        </p:nvSpPr>
        <p:spPr>
          <a:xfrm>
            <a:off x="9323146"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5" name="Text Placeholder 23">
            <a:extLst>
              <a:ext uri="{FF2B5EF4-FFF2-40B4-BE49-F238E27FC236}">
                <a16:creationId xmlns:a16="http://schemas.microsoft.com/office/drawing/2014/main" id="{961E2DE3-BE1D-BB4C-9054-A5602D3AA665}"/>
              </a:ext>
            </a:extLst>
          </p:cNvPr>
          <p:cNvSpPr>
            <a:spLocks noGrp="1"/>
          </p:cNvSpPr>
          <p:nvPr>
            <p:ph type="body" sz="quarter" idx="67" hasCustomPrompt="1"/>
          </p:nvPr>
        </p:nvSpPr>
        <p:spPr>
          <a:xfrm>
            <a:off x="9326911"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6" name="Rectangle 245">
            <a:extLst>
              <a:ext uri="{FF2B5EF4-FFF2-40B4-BE49-F238E27FC236}">
                <a16:creationId xmlns:a16="http://schemas.microsoft.com/office/drawing/2014/main" id="{33545081-E3AF-BF48-9105-1AE82875DEE2}"/>
              </a:ext>
            </a:extLst>
          </p:cNvPr>
          <p:cNvSpPr/>
          <p:nvPr userDrawn="1"/>
        </p:nvSpPr>
        <p:spPr>
          <a:xfrm>
            <a:off x="9323146"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7" name="Text Placeholder 23">
            <a:extLst>
              <a:ext uri="{FF2B5EF4-FFF2-40B4-BE49-F238E27FC236}">
                <a16:creationId xmlns:a16="http://schemas.microsoft.com/office/drawing/2014/main" id="{45D621BB-B5B4-2647-AB49-8CF4B75785EA}"/>
              </a:ext>
            </a:extLst>
          </p:cNvPr>
          <p:cNvSpPr>
            <a:spLocks noGrp="1"/>
          </p:cNvSpPr>
          <p:nvPr>
            <p:ph type="body" sz="quarter" idx="68" hasCustomPrompt="1"/>
          </p:nvPr>
        </p:nvSpPr>
        <p:spPr>
          <a:xfrm>
            <a:off x="9326911"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8" name="Rectangle 247">
            <a:extLst>
              <a:ext uri="{FF2B5EF4-FFF2-40B4-BE49-F238E27FC236}">
                <a16:creationId xmlns:a16="http://schemas.microsoft.com/office/drawing/2014/main" id="{CA0D1FA3-61B8-2649-B8DA-D446FB2D5516}"/>
              </a:ext>
            </a:extLst>
          </p:cNvPr>
          <p:cNvSpPr/>
          <p:nvPr userDrawn="1"/>
        </p:nvSpPr>
        <p:spPr>
          <a:xfrm>
            <a:off x="9323146"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51" name="Text Placeholder 23">
            <a:extLst>
              <a:ext uri="{FF2B5EF4-FFF2-40B4-BE49-F238E27FC236}">
                <a16:creationId xmlns:a16="http://schemas.microsoft.com/office/drawing/2014/main" id="{0B36C46B-6E24-1A4F-81A2-986356FD9606}"/>
              </a:ext>
            </a:extLst>
          </p:cNvPr>
          <p:cNvSpPr>
            <a:spLocks noGrp="1"/>
          </p:cNvSpPr>
          <p:nvPr>
            <p:ph type="body" sz="quarter" idx="10" hasCustomPrompt="1"/>
          </p:nvPr>
        </p:nvSpPr>
        <p:spPr>
          <a:xfrm>
            <a:off x="512286" y="1260373"/>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2" name="Text Placeholder 23">
            <a:extLst>
              <a:ext uri="{FF2B5EF4-FFF2-40B4-BE49-F238E27FC236}">
                <a16:creationId xmlns:a16="http://schemas.microsoft.com/office/drawing/2014/main" id="{2CA838DD-1807-1744-891A-F5A95690627B}"/>
              </a:ext>
            </a:extLst>
          </p:cNvPr>
          <p:cNvSpPr>
            <a:spLocks noGrp="1"/>
          </p:cNvSpPr>
          <p:nvPr>
            <p:ph type="body" sz="quarter" idx="11" hasCustomPrompt="1"/>
          </p:nvPr>
        </p:nvSpPr>
        <p:spPr>
          <a:xfrm>
            <a:off x="512286" y="1695186"/>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3" name="Text Placeholder 23">
            <a:extLst>
              <a:ext uri="{FF2B5EF4-FFF2-40B4-BE49-F238E27FC236}">
                <a16:creationId xmlns:a16="http://schemas.microsoft.com/office/drawing/2014/main" id="{062D05DB-D2A1-0444-8CEB-BD65F04315A9}"/>
              </a:ext>
            </a:extLst>
          </p:cNvPr>
          <p:cNvSpPr>
            <a:spLocks noGrp="1"/>
          </p:cNvSpPr>
          <p:nvPr>
            <p:ph type="body" sz="quarter" idx="12" hasCustomPrompt="1"/>
          </p:nvPr>
        </p:nvSpPr>
        <p:spPr>
          <a:xfrm>
            <a:off x="512286" y="2140078"/>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4" name="Text Placeholder 23">
            <a:extLst>
              <a:ext uri="{FF2B5EF4-FFF2-40B4-BE49-F238E27FC236}">
                <a16:creationId xmlns:a16="http://schemas.microsoft.com/office/drawing/2014/main" id="{70F23874-2387-3B47-8553-38FCA9035471}"/>
              </a:ext>
            </a:extLst>
          </p:cNvPr>
          <p:cNvSpPr>
            <a:spLocks noGrp="1"/>
          </p:cNvSpPr>
          <p:nvPr>
            <p:ph type="body" sz="quarter" idx="13" hasCustomPrompt="1"/>
          </p:nvPr>
        </p:nvSpPr>
        <p:spPr>
          <a:xfrm>
            <a:off x="512286" y="2582960"/>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5" name="Text Placeholder 23">
            <a:extLst>
              <a:ext uri="{FF2B5EF4-FFF2-40B4-BE49-F238E27FC236}">
                <a16:creationId xmlns:a16="http://schemas.microsoft.com/office/drawing/2014/main" id="{001443DA-F455-844B-BF3D-F288731BBF98}"/>
              </a:ext>
            </a:extLst>
          </p:cNvPr>
          <p:cNvSpPr>
            <a:spLocks noGrp="1"/>
          </p:cNvSpPr>
          <p:nvPr>
            <p:ph type="body" sz="quarter" idx="14" hasCustomPrompt="1"/>
          </p:nvPr>
        </p:nvSpPr>
        <p:spPr>
          <a:xfrm>
            <a:off x="512286" y="3025390"/>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6" name="Text Placeholder 23">
            <a:extLst>
              <a:ext uri="{FF2B5EF4-FFF2-40B4-BE49-F238E27FC236}">
                <a16:creationId xmlns:a16="http://schemas.microsoft.com/office/drawing/2014/main" id="{01F098DC-AFBA-3648-8E64-D1F676983D97}"/>
              </a:ext>
            </a:extLst>
          </p:cNvPr>
          <p:cNvSpPr>
            <a:spLocks noGrp="1"/>
          </p:cNvSpPr>
          <p:nvPr>
            <p:ph type="body" sz="quarter" idx="15" hasCustomPrompt="1"/>
          </p:nvPr>
        </p:nvSpPr>
        <p:spPr>
          <a:xfrm>
            <a:off x="512286" y="3466645"/>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7" name="Text Placeholder 23">
            <a:extLst>
              <a:ext uri="{FF2B5EF4-FFF2-40B4-BE49-F238E27FC236}">
                <a16:creationId xmlns:a16="http://schemas.microsoft.com/office/drawing/2014/main" id="{A89B8E23-5047-4A49-B856-62866BA7ED35}"/>
              </a:ext>
            </a:extLst>
          </p:cNvPr>
          <p:cNvSpPr>
            <a:spLocks noGrp="1"/>
          </p:cNvSpPr>
          <p:nvPr>
            <p:ph type="body" sz="quarter" idx="16" hasCustomPrompt="1"/>
          </p:nvPr>
        </p:nvSpPr>
        <p:spPr>
          <a:xfrm>
            <a:off x="512286" y="3907899"/>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8" name="Text Placeholder 23">
            <a:extLst>
              <a:ext uri="{FF2B5EF4-FFF2-40B4-BE49-F238E27FC236}">
                <a16:creationId xmlns:a16="http://schemas.microsoft.com/office/drawing/2014/main" id="{688ED731-5EBD-FE40-861C-05A5EBB216C4}"/>
              </a:ext>
            </a:extLst>
          </p:cNvPr>
          <p:cNvSpPr>
            <a:spLocks noGrp="1"/>
          </p:cNvSpPr>
          <p:nvPr>
            <p:ph type="body" sz="quarter" idx="17" hasCustomPrompt="1"/>
          </p:nvPr>
        </p:nvSpPr>
        <p:spPr>
          <a:xfrm>
            <a:off x="512286" y="4349153"/>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9" name="Text Placeholder 23">
            <a:extLst>
              <a:ext uri="{FF2B5EF4-FFF2-40B4-BE49-F238E27FC236}">
                <a16:creationId xmlns:a16="http://schemas.microsoft.com/office/drawing/2014/main" id="{D52F68B0-A7B9-1D46-B496-04AE5081E1D4}"/>
              </a:ext>
            </a:extLst>
          </p:cNvPr>
          <p:cNvSpPr>
            <a:spLocks noGrp="1"/>
          </p:cNvSpPr>
          <p:nvPr>
            <p:ph type="body" sz="quarter" idx="18" hasCustomPrompt="1"/>
          </p:nvPr>
        </p:nvSpPr>
        <p:spPr>
          <a:xfrm>
            <a:off x="512286" y="4790408"/>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0" name="Text Placeholder 23">
            <a:extLst>
              <a:ext uri="{FF2B5EF4-FFF2-40B4-BE49-F238E27FC236}">
                <a16:creationId xmlns:a16="http://schemas.microsoft.com/office/drawing/2014/main" id="{29F35355-D575-CA4A-B71C-FBF13917AF96}"/>
              </a:ext>
            </a:extLst>
          </p:cNvPr>
          <p:cNvSpPr>
            <a:spLocks noGrp="1"/>
          </p:cNvSpPr>
          <p:nvPr>
            <p:ph type="body" sz="quarter" idx="19" hasCustomPrompt="1"/>
          </p:nvPr>
        </p:nvSpPr>
        <p:spPr>
          <a:xfrm>
            <a:off x="512286" y="5231662"/>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1" name="Text Placeholder 23">
            <a:extLst>
              <a:ext uri="{FF2B5EF4-FFF2-40B4-BE49-F238E27FC236}">
                <a16:creationId xmlns:a16="http://schemas.microsoft.com/office/drawing/2014/main" id="{A1B15E4F-51BF-7D49-9C96-17673F66633F}"/>
              </a:ext>
            </a:extLst>
          </p:cNvPr>
          <p:cNvSpPr>
            <a:spLocks noGrp="1"/>
          </p:cNvSpPr>
          <p:nvPr>
            <p:ph type="body" sz="quarter" idx="20" hasCustomPrompt="1"/>
          </p:nvPr>
        </p:nvSpPr>
        <p:spPr>
          <a:xfrm>
            <a:off x="512286" y="5672914"/>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1496243113"/>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0A4C6A-5424-4281-8144-ECFC100C95A7}" type="datetimeFigureOut">
              <a:rPr lang="en-GB" smtClean="0"/>
              <a:t>01/09/2021</a:t>
            </a:fld>
            <a:endParaRPr lang="en-GB"/>
          </a:p>
        </p:txBody>
      </p:sp>
      <p:sp>
        <p:nvSpPr>
          <p:cNvPr id="4" name="Footer Placeholder 3"/>
          <p:cNvSpPr>
            <a:spLocks noGrp="1"/>
          </p:cNvSpPr>
          <p:nvPr>
            <p:ph type="ftr" sz="quarter" idx="11"/>
          </p:nvPr>
        </p:nvSpPr>
        <p:spPr/>
        <p:txBody>
          <a:bodyPr/>
          <a:lstStyle/>
          <a:p>
            <a:pPr algn="l"/>
            <a:r>
              <a:rPr lang="en-GB">
                <a:solidFill>
                  <a:srgbClr val="3F4042"/>
                </a:solidFill>
              </a:rPr>
              <a:t>© Ordnance Survey |</a:t>
            </a:r>
          </a:p>
        </p:txBody>
      </p:sp>
      <p:sp>
        <p:nvSpPr>
          <p:cNvPr id="5" name="Slide Number Placeholder 4"/>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1260931679"/>
      </p:ext>
    </p:extLst>
  </p:cSld>
  <p:clrMapOvr>
    <a:masterClrMapping/>
  </p:clrMapOvr>
  <p:hf sldNum="0" hd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2_Statement Slide-2-SALMON">
    <p:bg>
      <p:bgPr>
        <a:solidFill>
          <a:srgbClr val="825AB2"/>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46FC9DA0-3FC2-C147-AA5E-02C3567461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456" r="89056"/>
          <a:stretch/>
        </p:blipFill>
        <p:spPr>
          <a:xfrm>
            <a:off x="0" y="6066364"/>
            <a:ext cx="1334342" cy="791636"/>
          </a:xfrm>
          <a:prstGeom prst="rect">
            <a:avLst/>
          </a:prstGeom>
          <a:ln>
            <a:noFill/>
          </a:ln>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81178" y="305179"/>
            <a:ext cx="8829645"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509854" y="1260373"/>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28" name="Rectangle 127">
            <a:extLst>
              <a:ext uri="{FF2B5EF4-FFF2-40B4-BE49-F238E27FC236}">
                <a16:creationId xmlns:a16="http://schemas.microsoft.com/office/drawing/2014/main" id="{2F627902-2FEB-CB4C-A0C4-FA66782E76D2}"/>
              </a:ext>
            </a:extLst>
          </p:cNvPr>
          <p:cNvSpPr/>
          <p:nvPr userDrawn="1"/>
        </p:nvSpPr>
        <p:spPr>
          <a:xfrm>
            <a:off x="509854" y="1695186"/>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0" name="Rectangle 129">
            <a:extLst>
              <a:ext uri="{FF2B5EF4-FFF2-40B4-BE49-F238E27FC236}">
                <a16:creationId xmlns:a16="http://schemas.microsoft.com/office/drawing/2014/main" id="{937BB843-B3A9-F146-9E38-133E4B0835E2}"/>
              </a:ext>
            </a:extLst>
          </p:cNvPr>
          <p:cNvSpPr/>
          <p:nvPr userDrawn="1"/>
        </p:nvSpPr>
        <p:spPr>
          <a:xfrm>
            <a:off x="509854" y="2140078"/>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2" name="Rectangle 131">
            <a:extLst>
              <a:ext uri="{FF2B5EF4-FFF2-40B4-BE49-F238E27FC236}">
                <a16:creationId xmlns:a16="http://schemas.microsoft.com/office/drawing/2014/main" id="{C7F9EAAA-7F9F-4B4E-882A-02211BB746AA}"/>
              </a:ext>
            </a:extLst>
          </p:cNvPr>
          <p:cNvSpPr/>
          <p:nvPr userDrawn="1"/>
        </p:nvSpPr>
        <p:spPr>
          <a:xfrm>
            <a:off x="509854" y="2582960"/>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4" name="Rectangle 133">
            <a:extLst>
              <a:ext uri="{FF2B5EF4-FFF2-40B4-BE49-F238E27FC236}">
                <a16:creationId xmlns:a16="http://schemas.microsoft.com/office/drawing/2014/main" id="{3756F853-9280-6444-8869-9CFDF30E5BBE}"/>
              </a:ext>
            </a:extLst>
          </p:cNvPr>
          <p:cNvSpPr/>
          <p:nvPr userDrawn="1"/>
        </p:nvSpPr>
        <p:spPr>
          <a:xfrm>
            <a:off x="509854" y="3025390"/>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6" name="Rectangle 135">
            <a:extLst>
              <a:ext uri="{FF2B5EF4-FFF2-40B4-BE49-F238E27FC236}">
                <a16:creationId xmlns:a16="http://schemas.microsoft.com/office/drawing/2014/main" id="{F83A7971-83F0-7047-A6C5-B215FB258CF1}"/>
              </a:ext>
            </a:extLst>
          </p:cNvPr>
          <p:cNvSpPr/>
          <p:nvPr userDrawn="1"/>
        </p:nvSpPr>
        <p:spPr>
          <a:xfrm>
            <a:off x="509854" y="3466645"/>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8" name="Rectangle 137">
            <a:extLst>
              <a:ext uri="{FF2B5EF4-FFF2-40B4-BE49-F238E27FC236}">
                <a16:creationId xmlns:a16="http://schemas.microsoft.com/office/drawing/2014/main" id="{949568EB-5A2C-F742-BF6F-E3D7134911FC}"/>
              </a:ext>
            </a:extLst>
          </p:cNvPr>
          <p:cNvSpPr/>
          <p:nvPr userDrawn="1"/>
        </p:nvSpPr>
        <p:spPr>
          <a:xfrm>
            <a:off x="509854" y="3907899"/>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0" name="Rectangle 139">
            <a:extLst>
              <a:ext uri="{FF2B5EF4-FFF2-40B4-BE49-F238E27FC236}">
                <a16:creationId xmlns:a16="http://schemas.microsoft.com/office/drawing/2014/main" id="{1559388F-39A6-214C-99CD-D23E003226FA}"/>
              </a:ext>
            </a:extLst>
          </p:cNvPr>
          <p:cNvSpPr/>
          <p:nvPr userDrawn="1"/>
        </p:nvSpPr>
        <p:spPr>
          <a:xfrm>
            <a:off x="509854" y="4349153"/>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2" name="Rectangle 141">
            <a:extLst>
              <a:ext uri="{FF2B5EF4-FFF2-40B4-BE49-F238E27FC236}">
                <a16:creationId xmlns:a16="http://schemas.microsoft.com/office/drawing/2014/main" id="{E587CB56-1207-0147-8BF4-CA4129C8BB1F}"/>
              </a:ext>
            </a:extLst>
          </p:cNvPr>
          <p:cNvSpPr/>
          <p:nvPr userDrawn="1"/>
        </p:nvSpPr>
        <p:spPr>
          <a:xfrm>
            <a:off x="509854" y="4790408"/>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4" name="Rectangle 143">
            <a:extLst>
              <a:ext uri="{FF2B5EF4-FFF2-40B4-BE49-F238E27FC236}">
                <a16:creationId xmlns:a16="http://schemas.microsoft.com/office/drawing/2014/main" id="{EF64DFDA-1099-7F47-8CB0-B4B72B356B20}"/>
              </a:ext>
            </a:extLst>
          </p:cNvPr>
          <p:cNvSpPr/>
          <p:nvPr userDrawn="1"/>
        </p:nvSpPr>
        <p:spPr>
          <a:xfrm>
            <a:off x="509854" y="5231662"/>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6" name="Rectangle 145">
            <a:extLst>
              <a:ext uri="{FF2B5EF4-FFF2-40B4-BE49-F238E27FC236}">
                <a16:creationId xmlns:a16="http://schemas.microsoft.com/office/drawing/2014/main" id="{4A00D756-78D7-004B-B6BA-00D019C10E75}"/>
              </a:ext>
            </a:extLst>
          </p:cNvPr>
          <p:cNvSpPr/>
          <p:nvPr userDrawn="1"/>
        </p:nvSpPr>
        <p:spPr>
          <a:xfrm>
            <a:off x="509854" y="5672914"/>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8" name="Rectangle 147">
            <a:extLst>
              <a:ext uri="{FF2B5EF4-FFF2-40B4-BE49-F238E27FC236}">
                <a16:creationId xmlns:a16="http://schemas.microsoft.com/office/drawing/2014/main" id="{1C52D401-001B-F741-A812-B928D9676359}"/>
              </a:ext>
            </a:extLst>
          </p:cNvPr>
          <p:cNvSpPr/>
          <p:nvPr userDrawn="1"/>
        </p:nvSpPr>
        <p:spPr>
          <a:xfrm>
            <a:off x="2180817"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6" name="Rectangle 155">
            <a:extLst>
              <a:ext uri="{FF2B5EF4-FFF2-40B4-BE49-F238E27FC236}">
                <a16:creationId xmlns:a16="http://schemas.microsoft.com/office/drawing/2014/main" id="{3A01A202-79BE-A543-A11D-C98001EABFDE}"/>
              </a:ext>
            </a:extLst>
          </p:cNvPr>
          <p:cNvSpPr/>
          <p:nvPr userDrawn="1"/>
        </p:nvSpPr>
        <p:spPr>
          <a:xfrm>
            <a:off x="4563659"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8" name="Rectangle 157">
            <a:extLst>
              <a:ext uri="{FF2B5EF4-FFF2-40B4-BE49-F238E27FC236}">
                <a16:creationId xmlns:a16="http://schemas.microsoft.com/office/drawing/2014/main" id="{2F994AAE-97A9-BE44-BC5B-25F775A96162}"/>
              </a:ext>
            </a:extLst>
          </p:cNvPr>
          <p:cNvSpPr/>
          <p:nvPr userDrawn="1"/>
        </p:nvSpPr>
        <p:spPr>
          <a:xfrm>
            <a:off x="6946500"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0" name="Rectangle 159">
            <a:extLst>
              <a:ext uri="{FF2B5EF4-FFF2-40B4-BE49-F238E27FC236}">
                <a16:creationId xmlns:a16="http://schemas.microsoft.com/office/drawing/2014/main" id="{0A9133FC-F56B-CA45-9E34-8C11521E8B59}"/>
              </a:ext>
            </a:extLst>
          </p:cNvPr>
          <p:cNvSpPr/>
          <p:nvPr userDrawn="1"/>
        </p:nvSpPr>
        <p:spPr>
          <a:xfrm>
            <a:off x="9329342"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2" name="Rectangle 161">
            <a:extLst>
              <a:ext uri="{FF2B5EF4-FFF2-40B4-BE49-F238E27FC236}">
                <a16:creationId xmlns:a16="http://schemas.microsoft.com/office/drawing/2014/main" id="{7D745C51-DD2C-AF49-A29B-962001CA18D2}"/>
              </a:ext>
            </a:extLst>
          </p:cNvPr>
          <p:cNvSpPr/>
          <p:nvPr userDrawn="1"/>
        </p:nvSpPr>
        <p:spPr>
          <a:xfrm>
            <a:off x="2174620"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4" name="Rectangle 163">
            <a:extLst>
              <a:ext uri="{FF2B5EF4-FFF2-40B4-BE49-F238E27FC236}">
                <a16:creationId xmlns:a16="http://schemas.microsoft.com/office/drawing/2014/main" id="{26A7BFC0-458C-A848-8CB4-B835B689E88A}"/>
              </a:ext>
            </a:extLst>
          </p:cNvPr>
          <p:cNvSpPr/>
          <p:nvPr userDrawn="1"/>
        </p:nvSpPr>
        <p:spPr>
          <a:xfrm>
            <a:off x="2174620"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6" name="Rectangle 165">
            <a:extLst>
              <a:ext uri="{FF2B5EF4-FFF2-40B4-BE49-F238E27FC236}">
                <a16:creationId xmlns:a16="http://schemas.microsoft.com/office/drawing/2014/main" id="{24D8D090-080B-4146-9A9C-E8067720F35D}"/>
              </a:ext>
            </a:extLst>
          </p:cNvPr>
          <p:cNvSpPr/>
          <p:nvPr userDrawn="1"/>
        </p:nvSpPr>
        <p:spPr>
          <a:xfrm>
            <a:off x="2174620"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8" name="Rectangle 167">
            <a:extLst>
              <a:ext uri="{FF2B5EF4-FFF2-40B4-BE49-F238E27FC236}">
                <a16:creationId xmlns:a16="http://schemas.microsoft.com/office/drawing/2014/main" id="{9B859283-AD66-0445-BDB7-73B2A9A7F45E}"/>
              </a:ext>
            </a:extLst>
          </p:cNvPr>
          <p:cNvSpPr/>
          <p:nvPr userDrawn="1"/>
        </p:nvSpPr>
        <p:spPr>
          <a:xfrm>
            <a:off x="2174620"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0" name="Rectangle 169">
            <a:extLst>
              <a:ext uri="{FF2B5EF4-FFF2-40B4-BE49-F238E27FC236}">
                <a16:creationId xmlns:a16="http://schemas.microsoft.com/office/drawing/2014/main" id="{55B311D8-8E36-A24D-83DE-8A59C6F777EE}"/>
              </a:ext>
            </a:extLst>
          </p:cNvPr>
          <p:cNvSpPr/>
          <p:nvPr userDrawn="1"/>
        </p:nvSpPr>
        <p:spPr>
          <a:xfrm>
            <a:off x="2174620"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2" name="Rectangle 171">
            <a:extLst>
              <a:ext uri="{FF2B5EF4-FFF2-40B4-BE49-F238E27FC236}">
                <a16:creationId xmlns:a16="http://schemas.microsoft.com/office/drawing/2014/main" id="{D64C360B-2B2E-C845-9C7B-D3911D578A27}"/>
              </a:ext>
            </a:extLst>
          </p:cNvPr>
          <p:cNvSpPr/>
          <p:nvPr userDrawn="1"/>
        </p:nvSpPr>
        <p:spPr>
          <a:xfrm>
            <a:off x="2174620"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4" name="Rectangle 173">
            <a:extLst>
              <a:ext uri="{FF2B5EF4-FFF2-40B4-BE49-F238E27FC236}">
                <a16:creationId xmlns:a16="http://schemas.microsoft.com/office/drawing/2014/main" id="{1B20151B-4E8C-F74A-BBBA-7A0B4B6DAA88}"/>
              </a:ext>
            </a:extLst>
          </p:cNvPr>
          <p:cNvSpPr/>
          <p:nvPr userDrawn="1"/>
        </p:nvSpPr>
        <p:spPr>
          <a:xfrm>
            <a:off x="2174620"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6" name="Rectangle 175">
            <a:extLst>
              <a:ext uri="{FF2B5EF4-FFF2-40B4-BE49-F238E27FC236}">
                <a16:creationId xmlns:a16="http://schemas.microsoft.com/office/drawing/2014/main" id="{3A956BC7-737B-FD42-9070-7EADAB2B77CC}"/>
              </a:ext>
            </a:extLst>
          </p:cNvPr>
          <p:cNvSpPr/>
          <p:nvPr userDrawn="1"/>
        </p:nvSpPr>
        <p:spPr>
          <a:xfrm>
            <a:off x="2174620"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8" name="Rectangle 177">
            <a:extLst>
              <a:ext uri="{FF2B5EF4-FFF2-40B4-BE49-F238E27FC236}">
                <a16:creationId xmlns:a16="http://schemas.microsoft.com/office/drawing/2014/main" id="{60F15CD2-2F05-D74C-86A2-FD05B641EDCB}"/>
              </a:ext>
            </a:extLst>
          </p:cNvPr>
          <p:cNvSpPr/>
          <p:nvPr userDrawn="1"/>
        </p:nvSpPr>
        <p:spPr>
          <a:xfrm>
            <a:off x="2174620"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0" name="Rectangle 179">
            <a:extLst>
              <a:ext uri="{FF2B5EF4-FFF2-40B4-BE49-F238E27FC236}">
                <a16:creationId xmlns:a16="http://schemas.microsoft.com/office/drawing/2014/main" id="{256FE765-D23C-574B-A8AD-91035E5DDD30}"/>
              </a:ext>
            </a:extLst>
          </p:cNvPr>
          <p:cNvSpPr/>
          <p:nvPr userDrawn="1"/>
        </p:nvSpPr>
        <p:spPr>
          <a:xfrm>
            <a:off x="2174620"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2" name="Rectangle 181">
            <a:extLst>
              <a:ext uri="{FF2B5EF4-FFF2-40B4-BE49-F238E27FC236}">
                <a16:creationId xmlns:a16="http://schemas.microsoft.com/office/drawing/2014/main" id="{1FCF569A-AA65-0B4A-8475-CECBF3540FD2}"/>
              </a:ext>
            </a:extLst>
          </p:cNvPr>
          <p:cNvSpPr/>
          <p:nvPr userDrawn="1"/>
        </p:nvSpPr>
        <p:spPr>
          <a:xfrm>
            <a:off x="2174620"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4" name="Rectangle 183">
            <a:extLst>
              <a:ext uri="{FF2B5EF4-FFF2-40B4-BE49-F238E27FC236}">
                <a16:creationId xmlns:a16="http://schemas.microsoft.com/office/drawing/2014/main" id="{D9099861-AEB8-6C4A-998E-E69243D950A3}"/>
              </a:ext>
            </a:extLst>
          </p:cNvPr>
          <p:cNvSpPr/>
          <p:nvPr userDrawn="1"/>
        </p:nvSpPr>
        <p:spPr>
          <a:xfrm>
            <a:off x="4557462"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6" name="Rectangle 185">
            <a:extLst>
              <a:ext uri="{FF2B5EF4-FFF2-40B4-BE49-F238E27FC236}">
                <a16:creationId xmlns:a16="http://schemas.microsoft.com/office/drawing/2014/main" id="{28F7663D-6271-8445-B89C-EED88044D845}"/>
              </a:ext>
            </a:extLst>
          </p:cNvPr>
          <p:cNvSpPr/>
          <p:nvPr userDrawn="1"/>
        </p:nvSpPr>
        <p:spPr>
          <a:xfrm>
            <a:off x="4557462"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8" name="Rectangle 187">
            <a:extLst>
              <a:ext uri="{FF2B5EF4-FFF2-40B4-BE49-F238E27FC236}">
                <a16:creationId xmlns:a16="http://schemas.microsoft.com/office/drawing/2014/main" id="{31A027CE-13EF-5046-A94C-5A19AD608E78}"/>
              </a:ext>
            </a:extLst>
          </p:cNvPr>
          <p:cNvSpPr/>
          <p:nvPr userDrawn="1"/>
        </p:nvSpPr>
        <p:spPr>
          <a:xfrm>
            <a:off x="4557462"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0" name="Rectangle 189">
            <a:extLst>
              <a:ext uri="{FF2B5EF4-FFF2-40B4-BE49-F238E27FC236}">
                <a16:creationId xmlns:a16="http://schemas.microsoft.com/office/drawing/2014/main" id="{75E4A4A7-0D7B-AA42-8CD5-AC4CBA7CCBBF}"/>
              </a:ext>
            </a:extLst>
          </p:cNvPr>
          <p:cNvSpPr/>
          <p:nvPr userDrawn="1"/>
        </p:nvSpPr>
        <p:spPr>
          <a:xfrm>
            <a:off x="4557462"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2" name="Rectangle 191">
            <a:extLst>
              <a:ext uri="{FF2B5EF4-FFF2-40B4-BE49-F238E27FC236}">
                <a16:creationId xmlns:a16="http://schemas.microsoft.com/office/drawing/2014/main" id="{FF6B1D2C-7C43-6444-B591-14A42FCC02C5}"/>
              </a:ext>
            </a:extLst>
          </p:cNvPr>
          <p:cNvSpPr/>
          <p:nvPr userDrawn="1"/>
        </p:nvSpPr>
        <p:spPr>
          <a:xfrm>
            <a:off x="4557462"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4" name="Rectangle 193">
            <a:extLst>
              <a:ext uri="{FF2B5EF4-FFF2-40B4-BE49-F238E27FC236}">
                <a16:creationId xmlns:a16="http://schemas.microsoft.com/office/drawing/2014/main" id="{A47649BB-4D3A-DA4C-A15C-B198C55917E9}"/>
              </a:ext>
            </a:extLst>
          </p:cNvPr>
          <p:cNvSpPr/>
          <p:nvPr userDrawn="1"/>
        </p:nvSpPr>
        <p:spPr>
          <a:xfrm>
            <a:off x="4557462"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6" name="Rectangle 195">
            <a:extLst>
              <a:ext uri="{FF2B5EF4-FFF2-40B4-BE49-F238E27FC236}">
                <a16:creationId xmlns:a16="http://schemas.microsoft.com/office/drawing/2014/main" id="{75C41FAC-BE53-DA4E-8BEB-51A7CE7BCD22}"/>
              </a:ext>
            </a:extLst>
          </p:cNvPr>
          <p:cNvSpPr/>
          <p:nvPr userDrawn="1"/>
        </p:nvSpPr>
        <p:spPr>
          <a:xfrm>
            <a:off x="4557462"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8" name="Rectangle 197">
            <a:extLst>
              <a:ext uri="{FF2B5EF4-FFF2-40B4-BE49-F238E27FC236}">
                <a16:creationId xmlns:a16="http://schemas.microsoft.com/office/drawing/2014/main" id="{94DEAF36-5D19-5B49-B64B-357B658BD7FB}"/>
              </a:ext>
            </a:extLst>
          </p:cNvPr>
          <p:cNvSpPr/>
          <p:nvPr userDrawn="1"/>
        </p:nvSpPr>
        <p:spPr>
          <a:xfrm>
            <a:off x="4557462"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0" name="Rectangle 199">
            <a:extLst>
              <a:ext uri="{FF2B5EF4-FFF2-40B4-BE49-F238E27FC236}">
                <a16:creationId xmlns:a16="http://schemas.microsoft.com/office/drawing/2014/main" id="{F95ACC83-4B68-3A4B-A1CA-FC8ADA785EB2}"/>
              </a:ext>
            </a:extLst>
          </p:cNvPr>
          <p:cNvSpPr/>
          <p:nvPr userDrawn="1"/>
        </p:nvSpPr>
        <p:spPr>
          <a:xfrm>
            <a:off x="4557462"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2" name="Rectangle 201">
            <a:extLst>
              <a:ext uri="{FF2B5EF4-FFF2-40B4-BE49-F238E27FC236}">
                <a16:creationId xmlns:a16="http://schemas.microsoft.com/office/drawing/2014/main" id="{E49BBF7B-A2BF-B148-93B8-6DE951359F7A}"/>
              </a:ext>
            </a:extLst>
          </p:cNvPr>
          <p:cNvSpPr/>
          <p:nvPr userDrawn="1"/>
        </p:nvSpPr>
        <p:spPr>
          <a:xfrm>
            <a:off x="4557462"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4" name="Rectangle 203">
            <a:extLst>
              <a:ext uri="{FF2B5EF4-FFF2-40B4-BE49-F238E27FC236}">
                <a16:creationId xmlns:a16="http://schemas.microsoft.com/office/drawing/2014/main" id="{84E967E6-7A27-E640-BA96-714740D41B3F}"/>
              </a:ext>
            </a:extLst>
          </p:cNvPr>
          <p:cNvSpPr/>
          <p:nvPr userDrawn="1"/>
        </p:nvSpPr>
        <p:spPr>
          <a:xfrm>
            <a:off x="4557462"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6" name="Rectangle 205">
            <a:extLst>
              <a:ext uri="{FF2B5EF4-FFF2-40B4-BE49-F238E27FC236}">
                <a16:creationId xmlns:a16="http://schemas.microsoft.com/office/drawing/2014/main" id="{DD0B12DB-6171-F042-AFD4-2E6CCBB72E24}"/>
              </a:ext>
            </a:extLst>
          </p:cNvPr>
          <p:cNvSpPr/>
          <p:nvPr userDrawn="1"/>
        </p:nvSpPr>
        <p:spPr>
          <a:xfrm>
            <a:off x="6940304"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8" name="Rectangle 207">
            <a:extLst>
              <a:ext uri="{FF2B5EF4-FFF2-40B4-BE49-F238E27FC236}">
                <a16:creationId xmlns:a16="http://schemas.microsoft.com/office/drawing/2014/main" id="{F8E6061C-B4B0-6E47-974A-A82FECAC202F}"/>
              </a:ext>
            </a:extLst>
          </p:cNvPr>
          <p:cNvSpPr/>
          <p:nvPr userDrawn="1"/>
        </p:nvSpPr>
        <p:spPr>
          <a:xfrm>
            <a:off x="6940304"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0" name="Rectangle 209">
            <a:extLst>
              <a:ext uri="{FF2B5EF4-FFF2-40B4-BE49-F238E27FC236}">
                <a16:creationId xmlns:a16="http://schemas.microsoft.com/office/drawing/2014/main" id="{7D4C71ED-C4C3-384A-BF1E-96D3F9CBDD17}"/>
              </a:ext>
            </a:extLst>
          </p:cNvPr>
          <p:cNvSpPr/>
          <p:nvPr userDrawn="1"/>
        </p:nvSpPr>
        <p:spPr>
          <a:xfrm>
            <a:off x="6940304"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1" name="Text Placeholder 23">
            <a:extLst>
              <a:ext uri="{FF2B5EF4-FFF2-40B4-BE49-F238E27FC236}">
                <a16:creationId xmlns:a16="http://schemas.microsoft.com/office/drawing/2014/main" id="{DF2DC662-B602-5C40-A936-E13A8550E33B}"/>
              </a:ext>
            </a:extLst>
          </p:cNvPr>
          <p:cNvSpPr>
            <a:spLocks noGrp="1"/>
          </p:cNvSpPr>
          <p:nvPr>
            <p:ph type="body" sz="quarter" idx="50" hasCustomPrompt="1"/>
          </p:nvPr>
        </p:nvSpPr>
        <p:spPr>
          <a:xfrm>
            <a:off x="6944069" y="2582960"/>
            <a:ext cx="2324532" cy="393450"/>
          </a:xfrm>
          <a:prstGeom prst="rect">
            <a:avLst/>
          </a:prstGeom>
          <a:ln>
            <a:solidFill>
              <a:schemeClr val="tx1"/>
            </a:solidFill>
          </a:ln>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2" name="Rectangle 211">
            <a:extLst>
              <a:ext uri="{FF2B5EF4-FFF2-40B4-BE49-F238E27FC236}">
                <a16:creationId xmlns:a16="http://schemas.microsoft.com/office/drawing/2014/main" id="{F642DEB2-BCA3-114A-ACD0-F17D043DC36C}"/>
              </a:ext>
            </a:extLst>
          </p:cNvPr>
          <p:cNvSpPr/>
          <p:nvPr userDrawn="1"/>
        </p:nvSpPr>
        <p:spPr>
          <a:xfrm>
            <a:off x="6940304"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4" name="Rectangle 213">
            <a:extLst>
              <a:ext uri="{FF2B5EF4-FFF2-40B4-BE49-F238E27FC236}">
                <a16:creationId xmlns:a16="http://schemas.microsoft.com/office/drawing/2014/main" id="{3F3A29C0-A815-2D4D-AF64-B45D0A1F3711}"/>
              </a:ext>
            </a:extLst>
          </p:cNvPr>
          <p:cNvSpPr/>
          <p:nvPr userDrawn="1"/>
        </p:nvSpPr>
        <p:spPr>
          <a:xfrm>
            <a:off x="6940304"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6" name="Rectangle 215">
            <a:extLst>
              <a:ext uri="{FF2B5EF4-FFF2-40B4-BE49-F238E27FC236}">
                <a16:creationId xmlns:a16="http://schemas.microsoft.com/office/drawing/2014/main" id="{45C57A42-5A0D-E04F-AB88-37B3E0A0B569}"/>
              </a:ext>
            </a:extLst>
          </p:cNvPr>
          <p:cNvSpPr/>
          <p:nvPr userDrawn="1"/>
        </p:nvSpPr>
        <p:spPr>
          <a:xfrm>
            <a:off x="6940304"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8" name="Rectangle 217">
            <a:extLst>
              <a:ext uri="{FF2B5EF4-FFF2-40B4-BE49-F238E27FC236}">
                <a16:creationId xmlns:a16="http://schemas.microsoft.com/office/drawing/2014/main" id="{5A6D7832-44B3-5341-A108-305665DAA0BC}"/>
              </a:ext>
            </a:extLst>
          </p:cNvPr>
          <p:cNvSpPr/>
          <p:nvPr userDrawn="1"/>
        </p:nvSpPr>
        <p:spPr>
          <a:xfrm>
            <a:off x="6940304"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0" name="Rectangle 219">
            <a:extLst>
              <a:ext uri="{FF2B5EF4-FFF2-40B4-BE49-F238E27FC236}">
                <a16:creationId xmlns:a16="http://schemas.microsoft.com/office/drawing/2014/main" id="{618ED50A-4AF2-F94D-A215-42418E7C0FF6}"/>
              </a:ext>
            </a:extLst>
          </p:cNvPr>
          <p:cNvSpPr/>
          <p:nvPr userDrawn="1"/>
        </p:nvSpPr>
        <p:spPr>
          <a:xfrm>
            <a:off x="6940304"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2" name="Rectangle 221">
            <a:extLst>
              <a:ext uri="{FF2B5EF4-FFF2-40B4-BE49-F238E27FC236}">
                <a16:creationId xmlns:a16="http://schemas.microsoft.com/office/drawing/2014/main" id="{A2BFFB88-C06F-3A47-9AC0-FA8739574420}"/>
              </a:ext>
            </a:extLst>
          </p:cNvPr>
          <p:cNvSpPr/>
          <p:nvPr userDrawn="1"/>
        </p:nvSpPr>
        <p:spPr>
          <a:xfrm>
            <a:off x="6940304"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4" name="Rectangle 223">
            <a:extLst>
              <a:ext uri="{FF2B5EF4-FFF2-40B4-BE49-F238E27FC236}">
                <a16:creationId xmlns:a16="http://schemas.microsoft.com/office/drawing/2014/main" id="{6C589ECC-160D-5D49-88E8-E90E11BE2478}"/>
              </a:ext>
            </a:extLst>
          </p:cNvPr>
          <p:cNvSpPr/>
          <p:nvPr userDrawn="1"/>
        </p:nvSpPr>
        <p:spPr>
          <a:xfrm>
            <a:off x="6940304"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6" name="Rectangle 225">
            <a:extLst>
              <a:ext uri="{FF2B5EF4-FFF2-40B4-BE49-F238E27FC236}">
                <a16:creationId xmlns:a16="http://schemas.microsoft.com/office/drawing/2014/main" id="{30578973-67F7-ED44-A0FF-A8C51182D9E9}"/>
              </a:ext>
            </a:extLst>
          </p:cNvPr>
          <p:cNvSpPr/>
          <p:nvPr userDrawn="1"/>
        </p:nvSpPr>
        <p:spPr>
          <a:xfrm>
            <a:off x="6940304"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8" name="Rectangle 227">
            <a:extLst>
              <a:ext uri="{FF2B5EF4-FFF2-40B4-BE49-F238E27FC236}">
                <a16:creationId xmlns:a16="http://schemas.microsoft.com/office/drawing/2014/main" id="{4895AFAF-A1DC-5047-954C-D19F43FF388A}"/>
              </a:ext>
            </a:extLst>
          </p:cNvPr>
          <p:cNvSpPr/>
          <p:nvPr userDrawn="1"/>
        </p:nvSpPr>
        <p:spPr>
          <a:xfrm>
            <a:off x="9323146"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0" name="Rectangle 229">
            <a:extLst>
              <a:ext uri="{FF2B5EF4-FFF2-40B4-BE49-F238E27FC236}">
                <a16:creationId xmlns:a16="http://schemas.microsoft.com/office/drawing/2014/main" id="{5EFA876F-CCD3-6347-8F1C-DB3FA8CA8ED5}"/>
              </a:ext>
            </a:extLst>
          </p:cNvPr>
          <p:cNvSpPr/>
          <p:nvPr userDrawn="1"/>
        </p:nvSpPr>
        <p:spPr>
          <a:xfrm>
            <a:off x="9323146"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2" name="Rectangle 231">
            <a:extLst>
              <a:ext uri="{FF2B5EF4-FFF2-40B4-BE49-F238E27FC236}">
                <a16:creationId xmlns:a16="http://schemas.microsoft.com/office/drawing/2014/main" id="{9B60DEE0-CEA1-134D-AEAE-66614570FFBB}"/>
              </a:ext>
            </a:extLst>
          </p:cNvPr>
          <p:cNvSpPr/>
          <p:nvPr userDrawn="1"/>
        </p:nvSpPr>
        <p:spPr>
          <a:xfrm>
            <a:off x="9323146"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3" name="Text Placeholder 23">
            <a:extLst>
              <a:ext uri="{FF2B5EF4-FFF2-40B4-BE49-F238E27FC236}">
                <a16:creationId xmlns:a16="http://schemas.microsoft.com/office/drawing/2014/main" id="{0772886A-CAA9-DC47-BCF2-CDA305FE6469}"/>
              </a:ext>
            </a:extLst>
          </p:cNvPr>
          <p:cNvSpPr>
            <a:spLocks noGrp="1"/>
          </p:cNvSpPr>
          <p:nvPr>
            <p:ph type="body" sz="quarter" idx="61" hasCustomPrompt="1"/>
          </p:nvPr>
        </p:nvSpPr>
        <p:spPr>
          <a:xfrm>
            <a:off x="9326911" y="2582960"/>
            <a:ext cx="2324532" cy="393450"/>
          </a:xfrm>
          <a:prstGeom prst="rect">
            <a:avLst/>
          </a:prstGeom>
          <a:ln>
            <a:solidFill>
              <a:schemeClr val="tx1"/>
            </a:solidFill>
          </a:ln>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4" name="Rectangle 233">
            <a:extLst>
              <a:ext uri="{FF2B5EF4-FFF2-40B4-BE49-F238E27FC236}">
                <a16:creationId xmlns:a16="http://schemas.microsoft.com/office/drawing/2014/main" id="{B967EF27-EAC6-E34C-9649-3A68A82EE0D7}"/>
              </a:ext>
            </a:extLst>
          </p:cNvPr>
          <p:cNvSpPr/>
          <p:nvPr userDrawn="1"/>
        </p:nvSpPr>
        <p:spPr>
          <a:xfrm>
            <a:off x="9323146"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6" name="Rectangle 235">
            <a:extLst>
              <a:ext uri="{FF2B5EF4-FFF2-40B4-BE49-F238E27FC236}">
                <a16:creationId xmlns:a16="http://schemas.microsoft.com/office/drawing/2014/main" id="{A918EF2C-DA52-474B-8F1B-DD74C6B9208A}"/>
              </a:ext>
            </a:extLst>
          </p:cNvPr>
          <p:cNvSpPr/>
          <p:nvPr userDrawn="1"/>
        </p:nvSpPr>
        <p:spPr>
          <a:xfrm>
            <a:off x="9323146"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8" name="Rectangle 237">
            <a:extLst>
              <a:ext uri="{FF2B5EF4-FFF2-40B4-BE49-F238E27FC236}">
                <a16:creationId xmlns:a16="http://schemas.microsoft.com/office/drawing/2014/main" id="{98CE5DA2-9A9E-BA4D-A646-9617B96D1BD1}"/>
              </a:ext>
            </a:extLst>
          </p:cNvPr>
          <p:cNvSpPr/>
          <p:nvPr userDrawn="1"/>
        </p:nvSpPr>
        <p:spPr>
          <a:xfrm>
            <a:off x="9323146"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0" name="Rectangle 239">
            <a:extLst>
              <a:ext uri="{FF2B5EF4-FFF2-40B4-BE49-F238E27FC236}">
                <a16:creationId xmlns:a16="http://schemas.microsoft.com/office/drawing/2014/main" id="{EFCD527A-D4AE-744F-A6D6-6E57AD6D29CF}"/>
              </a:ext>
            </a:extLst>
          </p:cNvPr>
          <p:cNvSpPr/>
          <p:nvPr userDrawn="1"/>
        </p:nvSpPr>
        <p:spPr>
          <a:xfrm>
            <a:off x="9323146"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2" name="Rectangle 241">
            <a:extLst>
              <a:ext uri="{FF2B5EF4-FFF2-40B4-BE49-F238E27FC236}">
                <a16:creationId xmlns:a16="http://schemas.microsoft.com/office/drawing/2014/main" id="{2408298A-A5D7-D34D-B80D-6741935A3F5D}"/>
              </a:ext>
            </a:extLst>
          </p:cNvPr>
          <p:cNvSpPr/>
          <p:nvPr userDrawn="1"/>
        </p:nvSpPr>
        <p:spPr>
          <a:xfrm>
            <a:off x="9323146"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4" name="Rectangle 243">
            <a:extLst>
              <a:ext uri="{FF2B5EF4-FFF2-40B4-BE49-F238E27FC236}">
                <a16:creationId xmlns:a16="http://schemas.microsoft.com/office/drawing/2014/main" id="{381004C6-5D5B-1E49-A218-A1A37414B224}"/>
              </a:ext>
            </a:extLst>
          </p:cNvPr>
          <p:cNvSpPr/>
          <p:nvPr userDrawn="1"/>
        </p:nvSpPr>
        <p:spPr>
          <a:xfrm>
            <a:off x="9323146"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6" name="Rectangle 245">
            <a:extLst>
              <a:ext uri="{FF2B5EF4-FFF2-40B4-BE49-F238E27FC236}">
                <a16:creationId xmlns:a16="http://schemas.microsoft.com/office/drawing/2014/main" id="{33545081-E3AF-BF48-9105-1AE82875DEE2}"/>
              </a:ext>
            </a:extLst>
          </p:cNvPr>
          <p:cNvSpPr/>
          <p:nvPr userDrawn="1"/>
        </p:nvSpPr>
        <p:spPr>
          <a:xfrm>
            <a:off x="9323146"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8" name="Rectangle 247">
            <a:extLst>
              <a:ext uri="{FF2B5EF4-FFF2-40B4-BE49-F238E27FC236}">
                <a16:creationId xmlns:a16="http://schemas.microsoft.com/office/drawing/2014/main" id="{CA0D1FA3-61B8-2649-B8DA-D446FB2D5516}"/>
              </a:ext>
            </a:extLst>
          </p:cNvPr>
          <p:cNvSpPr/>
          <p:nvPr userDrawn="1"/>
        </p:nvSpPr>
        <p:spPr>
          <a:xfrm>
            <a:off x="9323146"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51" name="Text Placeholder 23">
            <a:extLst>
              <a:ext uri="{FF2B5EF4-FFF2-40B4-BE49-F238E27FC236}">
                <a16:creationId xmlns:a16="http://schemas.microsoft.com/office/drawing/2014/main" id="{0B36C46B-6E24-1A4F-81A2-986356FD9606}"/>
              </a:ext>
            </a:extLst>
          </p:cNvPr>
          <p:cNvSpPr>
            <a:spLocks noGrp="1"/>
          </p:cNvSpPr>
          <p:nvPr>
            <p:ph type="body" sz="quarter" idx="10" hasCustomPrompt="1"/>
          </p:nvPr>
        </p:nvSpPr>
        <p:spPr>
          <a:xfrm>
            <a:off x="514718" y="1260373"/>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2" name="Text Placeholder 23">
            <a:extLst>
              <a:ext uri="{FF2B5EF4-FFF2-40B4-BE49-F238E27FC236}">
                <a16:creationId xmlns:a16="http://schemas.microsoft.com/office/drawing/2014/main" id="{2CA838DD-1807-1744-891A-F5A95690627B}"/>
              </a:ext>
            </a:extLst>
          </p:cNvPr>
          <p:cNvSpPr>
            <a:spLocks noGrp="1"/>
          </p:cNvSpPr>
          <p:nvPr>
            <p:ph type="body" sz="quarter" idx="11" hasCustomPrompt="1"/>
          </p:nvPr>
        </p:nvSpPr>
        <p:spPr>
          <a:xfrm>
            <a:off x="514718" y="1695186"/>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3" name="Text Placeholder 23">
            <a:extLst>
              <a:ext uri="{FF2B5EF4-FFF2-40B4-BE49-F238E27FC236}">
                <a16:creationId xmlns:a16="http://schemas.microsoft.com/office/drawing/2014/main" id="{062D05DB-D2A1-0444-8CEB-BD65F04315A9}"/>
              </a:ext>
            </a:extLst>
          </p:cNvPr>
          <p:cNvSpPr>
            <a:spLocks noGrp="1"/>
          </p:cNvSpPr>
          <p:nvPr>
            <p:ph type="body" sz="quarter" idx="12" hasCustomPrompt="1"/>
          </p:nvPr>
        </p:nvSpPr>
        <p:spPr>
          <a:xfrm>
            <a:off x="514718" y="2140078"/>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4" name="Text Placeholder 23">
            <a:extLst>
              <a:ext uri="{FF2B5EF4-FFF2-40B4-BE49-F238E27FC236}">
                <a16:creationId xmlns:a16="http://schemas.microsoft.com/office/drawing/2014/main" id="{70F23874-2387-3B47-8553-38FCA9035471}"/>
              </a:ext>
            </a:extLst>
          </p:cNvPr>
          <p:cNvSpPr>
            <a:spLocks noGrp="1"/>
          </p:cNvSpPr>
          <p:nvPr>
            <p:ph type="body" sz="quarter" idx="13" hasCustomPrompt="1"/>
          </p:nvPr>
        </p:nvSpPr>
        <p:spPr>
          <a:xfrm>
            <a:off x="514718" y="2582960"/>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5" name="Text Placeholder 23">
            <a:extLst>
              <a:ext uri="{FF2B5EF4-FFF2-40B4-BE49-F238E27FC236}">
                <a16:creationId xmlns:a16="http://schemas.microsoft.com/office/drawing/2014/main" id="{001443DA-F455-844B-BF3D-F288731BBF98}"/>
              </a:ext>
            </a:extLst>
          </p:cNvPr>
          <p:cNvSpPr>
            <a:spLocks noGrp="1"/>
          </p:cNvSpPr>
          <p:nvPr>
            <p:ph type="body" sz="quarter" idx="14" hasCustomPrompt="1"/>
          </p:nvPr>
        </p:nvSpPr>
        <p:spPr>
          <a:xfrm>
            <a:off x="514718" y="3025390"/>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6" name="Text Placeholder 23">
            <a:extLst>
              <a:ext uri="{FF2B5EF4-FFF2-40B4-BE49-F238E27FC236}">
                <a16:creationId xmlns:a16="http://schemas.microsoft.com/office/drawing/2014/main" id="{01F098DC-AFBA-3648-8E64-D1F676983D97}"/>
              </a:ext>
            </a:extLst>
          </p:cNvPr>
          <p:cNvSpPr>
            <a:spLocks noGrp="1"/>
          </p:cNvSpPr>
          <p:nvPr>
            <p:ph type="body" sz="quarter" idx="15" hasCustomPrompt="1"/>
          </p:nvPr>
        </p:nvSpPr>
        <p:spPr>
          <a:xfrm>
            <a:off x="514718" y="3466645"/>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7" name="Text Placeholder 23">
            <a:extLst>
              <a:ext uri="{FF2B5EF4-FFF2-40B4-BE49-F238E27FC236}">
                <a16:creationId xmlns:a16="http://schemas.microsoft.com/office/drawing/2014/main" id="{A89B8E23-5047-4A49-B856-62866BA7ED35}"/>
              </a:ext>
            </a:extLst>
          </p:cNvPr>
          <p:cNvSpPr>
            <a:spLocks noGrp="1"/>
          </p:cNvSpPr>
          <p:nvPr>
            <p:ph type="body" sz="quarter" idx="16" hasCustomPrompt="1"/>
          </p:nvPr>
        </p:nvSpPr>
        <p:spPr>
          <a:xfrm>
            <a:off x="514718" y="3907899"/>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8" name="Text Placeholder 23">
            <a:extLst>
              <a:ext uri="{FF2B5EF4-FFF2-40B4-BE49-F238E27FC236}">
                <a16:creationId xmlns:a16="http://schemas.microsoft.com/office/drawing/2014/main" id="{688ED731-5EBD-FE40-861C-05A5EBB216C4}"/>
              </a:ext>
            </a:extLst>
          </p:cNvPr>
          <p:cNvSpPr>
            <a:spLocks noGrp="1"/>
          </p:cNvSpPr>
          <p:nvPr>
            <p:ph type="body" sz="quarter" idx="17" hasCustomPrompt="1"/>
          </p:nvPr>
        </p:nvSpPr>
        <p:spPr>
          <a:xfrm>
            <a:off x="514718" y="4349153"/>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9" name="Text Placeholder 23">
            <a:extLst>
              <a:ext uri="{FF2B5EF4-FFF2-40B4-BE49-F238E27FC236}">
                <a16:creationId xmlns:a16="http://schemas.microsoft.com/office/drawing/2014/main" id="{D52F68B0-A7B9-1D46-B496-04AE5081E1D4}"/>
              </a:ext>
            </a:extLst>
          </p:cNvPr>
          <p:cNvSpPr>
            <a:spLocks noGrp="1"/>
          </p:cNvSpPr>
          <p:nvPr>
            <p:ph type="body" sz="quarter" idx="18" hasCustomPrompt="1"/>
          </p:nvPr>
        </p:nvSpPr>
        <p:spPr>
          <a:xfrm>
            <a:off x="514718" y="4790408"/>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0" name="Text Placeholder 23">
            <a:extLst>
              <a:ext uri="{FF2B5EF4-FFF2-40B4-BE49-F238E27FC236}">
                <a16:creationId xmlns:a16="http://schemas.microsoft.com/office/drawing/2014/main" id="{29F35355-D575-CA4A-B71C-FBF13917AF96}"/>
              </a:ext>
            </a:extLst>
          </p:cNvPr>
          <p:cNvSpPr>
            <a:spLocks noGrp="1"/>
          </p:cNvSpPr>
          <p:nvPr>
            <p:ph type="body" sz="quarter" idx="19" hasCustomPrompt="1"/>
          </p:nvPr>
        </p:nvSpPr>
        <p:spPr>
          <a:xfrm>
            <a:off x="514718" y="5231662"/>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1" name="Text Placeholder 23">
            <a:extLst>
              <a:ext uri="{FF2B5EF4-FFF2-40B4-BE49-F238E27FC236}">
                <a16:creationId xmlns:a16="http://schemas.microsoft.com/office/drawing/2014/main" id="{A1B15E4F-51BF-7D49-9C96-17673F66633F}"/>
              </a:ext>
            </a:extLst>
          </p:cNvPr>
          <p:cNvSpPr>
            <a:spLocks noGrp="1"/>
          </p:cNvSpPr>
          <p:nvPr>
            <p:ph type="body" sz="quarter" idx="20" hasCustomPrompt="1"/>
          </p:nvPr>
        </p:nvSpPr>
        <p:spPr>
          <a:xfrm>
            <a:off x="514718" y="5672914"/>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B769D63A-6936-D44A-8ABA-5BDA7E970237}"/>
              </a:ext>
            </a:extLst>
          </p:cNvPr>
          <p:cNvSpPr>
            <a:spLocks noGrp="1"/>
          </p:cNvSpPr>
          <p:nvPr>
            <p:ph type="body" sz="quarter" idx="21" hasCustomPrompt="1"/>
          </p:nvPr>
        </p:nvSpPr>
        <p:spPr>
          <a:xfrm>
            <a:off x="2182033"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3" name="Text Placeholder 23">
            <a:extLst>
              <a:ext uri="{FF2B5EF4-FFF2-40B4-BE49-F238E27FC236}">
                <a16:creationId xmlns:a16="http://schemas.microsoft.com/office/drawing/2014/main" id="{4732FAC8-9064-4342-B86D-9CE1DDC45CC6}"/>
              </a:ext>
            </a:extLst>
          </p:cNvPr>
          <p:cNvSpPr>
            <a:spLocks noGrp="1"/>
          </p:cNvSpPr>
          <p:nvPr>
            <p:ph type="body" sz="quarter" idx="22" hasCustomPrompt="1"/>
          </p:nvPr>
        </p:nvSpPr>
        <p:spPr>
          <a:xfrm>
            <a:off x="4564875"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4" name="Text Placeholder 23">
            <a:extLst>
              <a:ext uri="{FF2B5EF4-FFF2-40B4-BE49-F238E27FC236}">
                <a16:creationId xmlns:a16="http://schemas.microsoft.com/office/drawing/2014/main" id="{FFEBB396-97B9-214E-9514-02067FD3BC8C}"/>
              </a:ext>
            </a:extLst>
          </p:cNvPr>
          <p:cNvSpPr>
            <a:spLocks noGrp="1"/>
          </p:cNvSpPr>
          <p:nvPr>
            <p:ph type="body" sz="quarter" idx="23" hasCustomPrompt="1"/>
          </p:nvPr>
        </p:nvSpPr>
        <p:spPr>
          <a:xfrm>
            <a:off x="6947717"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5" name="Text Placeholder 23">
            <a:extLst>
              <a:ext uri="{FF2B5EF4-FFF2-40B4-BE49-F238E27FC236}">
                <a16:creationId xmlns:a16="http://schemas.microsoft.com/office/drawing/2014/main" id="{0A15B70D-35F5-1B43-9960-9E3D2453F150}"/>
              </a:ext>
            </a:extLst>
          </p:cNvPr>
          <p:cNvSpPr>
            <a:spLocks noGrp="1"/>
          </p:cNvSpPr>
          <p:nvPr>
            <p:ph type="body" sz="quarter" idx="24" hasCustomPrompt="1"/>
          </p:nvPr>
        </p:nvSpPr>
        <p:spPr>
          <a:xfrm>
            <a:off x="9330559"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6" name="Text Placeholder 23">
            <a:extLst>
              <a:ext uri="{FF2B5EF4-FFF2-40B4-BE49-F238E27FC236}">
                <a16:creationId xmlns:a16="http://schemas.microsoft.com/office/drawing/2014/main" id="{B502090E-7B44-5E48-8F21-C40D11D15D3F}"/>
              </a:ext>
            </a:extLst>
          </p:cNvPr>
          <p:cNvSpPr>
            <a:spLocks noGrp="1"/>
          </p:cNvSpPr>
          <p:nvPr>
            <p:ph type="body" sz="quarter" idx="25" hasCustomPrompt="1"/>
          </p:nvPr>
        </p:nvSpPr>
        <p:spPr>
          <a:xfrm>
            <a:off x="2178385"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D08940B2-A4FC-FB44-BB2E-64F8B44B357A}"/>
              </a:ext>
            </a:extLst>
          </p:cNvPr>
          <p:cNvSpPr>
            <a:spLocks noGrp="1"/>
          </p:cNvSpPr>
          <p:nvPr>
            <p:ph type="body" sz="quarter" idx="26" hasCustomPrompt="1"/>
          </p:nvPr>
        </p:nvSpPr>
        <p:spPr>
          <a:xfrm>
            <a:off x="2178385"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9" name="Text Placeholder 23">
            <a:extLst>
              <a:ext uri="{FF2B5EF4-FFF2-40B4-BE49-F238E27FC236}">
                <a16:creationId xmlns:a16="http://schemas.microsoft.com/office/drawing/2014/main" id="{2CC9B643-DF9D-7E47-87FC-213A0E895C8F}"/>
              </a:ext>
            </a:extLst>
          </p:cNvPr>
          <p:cNvSpPr>
            <a:spLocks noGrp="1"/>
          </p:cNvSpPr>
          <p:nvPr>
            <p:ph type="body" sz="quarter" idx="27" hasCustomPrompt="1"/>
          </p:nvPr>
        </p:nvSpPr>
        <p:spPr>
          <a:xfrm>
            <a:off x="2178385"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1" name="Text Placeholder 23">
            <a:extLst>
              <a:ext uri="{FF2B5EF4-FFF2-40B4-BE49-F238E27FC236}">
                <a16:creationId xmlns:a16="http://schemas.microsoft.com/office/drawing/2014/main" id="{2750FC7D-072F-1142-A94D-FD2024FAAF23}"/>
              </a:ext>
            </a:extLst>
          </p:cNvPr>
          <p:cNvSpPr>
            <a:spLocks noGrp="1"/>
          </p:cNvSpPr>
          <p:nvPr>
            <p:ph type="body" sz="quarter" idx="28" hasCustomPrompt="1"/>
          </p:nvPr>
        </p:nvSpPr>
        <p:spPr>
          <a:xfrm>
            <a:off x="2178385"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3" name="Text Placeholder 23">
            <a:extLst>
              <a:ext uri="{FF2B5EF4-FFF2-40B4-BE49-F238E27FC236}">
                <a16:creationId xmlns:a16="http://schemas.microsoft.com/office/drawing/2014/main" id="{18350A7C-8355-DF4A-AF43-591219F05A86}"/>
              </a:ext>
            </a:extLst>
          </p:cNvPr>
          <p:cNvSpPr>
            <a:spLocks noGrp="1"/>
          </p:cNvSpPr>
          <p:nvPr>
            <p:ph type="body" sz="quarter" idx="29" hasCustomPrompt="1"/>
          </p:nvPr>
        </p:nvSpPr>
        <p:spPr>
          <a:xfrm>
            <a:off x="2178385"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5" name="Text Placeholder 23">
            <a:extLst>
              <a:ext uri="{FF2B5EF4-FFF2-40B4-BE49-F238E27FC236}">
                <a16:creationId xmlns:a16="http://schemas.microsoft.com/office/drawing/2014/main" id="{AE4B05F3-8497-3D43-96E8-D07A2B7393D7}"/>
              </a:ext>
            </a:extLst>
          </p:cNvPr>
          <p:cNvSpPr>
            <a:spLocks noGrp="1"/>
          </p:cNvSpPr>
          <p:nvPr>
            <p:ph type="body" sz="quarter" idx="30" hasCustomPrompt="1"/>
          </p:nvPr>
        </p:nvSpPr>
        <p:spPr>
          <a:xfrm>
            <a:off x="2178385"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7" name="Text Placeholder 23">
            <a:extLst>
              <a:ext uri="{FF2B5EF4-FFF2-40B4-BE49-F238E27FC236}">
                <a16:creationId xmlns:a16="http://schemas.microsoft.com/office/drawing/2014/main" id="{7100E29B-D230-4647-961C-4E1440830A8E}"/>
              </a:ext>
            </a:extLst>
          </p:cNvPr>
          <p:cNvSpPr>
            <a:spLocks noGrp="1"/>
          </p:cNvSpPr>
          <p:nvPr>
            <p:ph type="body" sz="quarter" idx="31" hasCustomPrompt="1"/>
          </p:nvPr>
        </p:nvSpPr>
        <p:spPr>
          <a:xfrm>
            <a:off x="2178385"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9" name="Text Placeholder 23">
            <a:extLst>
              <a:ext uri="{FF2B5EF4-FFF2-40B4-BE49-F238E27FC236}">
                <a16:creationId xmlns:a16="http://schemas.microsoft.com/office/drawing/2014/main" id="{54C0E435-B93B-114C-9541-5A92F1BAD6BA}"/>
              </a:ext>
            </a:extLst>
          </p:cNvPr>
          <p:cNvSpPr>
            <a:spLocks noGrp="1"/>
          </p:cNvSpPr>
          <p:nvPr>
            <p:ph type="body" sz="quarter" idx="32" hasCustomPrompt="1"/>
          </p:nvPr>
        </p:nvSpPr>
        <p:spPr>
          <a:xfrm>
            <a:off x="2178385"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1" name="Text Placeholder 23">
            <a:extLst>
              <a:ext uri="{FF2B5EF4-FFF2-40B4-BE49-F238E27FC236}">
                <a16:creationId xmlns:a16="http://schemas.microsoft.com/office/drawing/2014/main" id="{B8EE626A-2ED5-A243-89D7-77635DA76AA1}"/>
              </a:ext>
            </a:extLst>
          </p:cNvPr>
          <p:cNvSpPr>
            <a:spLocks noGrp="1"/>
          </p:cNvSpPr>
          <p:nvPr>
            <p:ph type="body" sz="quarter" idx="33" hasCustomPrompt="1"/>
          </p:nvPr>
        </p:nvSpPr>
        <p:spPr>
          <a:xfrm>
            <a:off x="2178385"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3" name="Text Placeholder 23">
            <a:extLst>
              <a:ext uri="{FF2B5EF4-FFF2-40B4-BE49-F238E27FC236}">
                <a16:creationId xmlns:a16="http://schemas.microsoft.com/office/drawing/2014/main" id="{9A64948D-ACDA-F149-8BFB-AD7B98077211}"/>
              </a:ext>
            </a:extLst>
          </p:cNvPr>
          <p:cNvSpPr>
            <a:spLocks noGrp="1"/>
          </p:cNvSpPr>
          <p:nvPr>
            <p:ph type="body" sz="quarter" idx="34" hasCustomPrompt="1"/>
          </p:nvPr>
        </p:nvSpPr>
        <p:spPr>
          <a:xfrm>
            <a:off x="2178385"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5" name="Text Placeholder 23">
            <a:extLst>
              <a:ext uri="{FF2B5EF4-FFF2-40B4-BE49-F238E27FC236}">
                <a16:creationId xmlns:a16="http://schemas.microsoft.com/office/drawing/2014/main" id="{0D36EEE9-F20C-4344-9A0B-80EC991E5C8B}"/>
              </a:ext>
            </a:extLst>
          </p:cNvPr>
          <p:cNvSpPr>
            <a:spLocks noGrp="1"/>
          </p:cNvSpPr>
          <p:nvPr>
            <p:ph type="body" sz="quarter" idx="35" hasCustomPrompt="1"/>
          </p:nvPr>
        </p:nvSpPr>
        <p:spPr>
          <a:xfrm>
            <a:off x="2178385"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9" name="Text Placeholder 23">
            <a:extLst>
              <a:ext uri="{FF2B5EF4-FFF2-40B4-BE49-F238E27FC236}">
                <a16:creationId xmlns:a16="http://schemas.microsoft.com/office/drawing/2014/main" id="{3FBA9D55-2046-CB47-A761-EA4ADACF3CCD}"/>
              </a:ext>
            </a:extLst>
          </p:cNvPr>
          <p:cNvSpPr>
            <a:spLocks noGrp="1"/>
          </p:cNvSpPr>
          <p:nvPr>
            <p:ph type="body" sz="quarter" idx="36" hasCustomPrompt="1"/>
          </p:nvPr>
        </p:nvSpPr>
        <p:spPr>
          <a:xfrm>
            <a:off x="4561227"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0" name="Text Placeholder 23">
            <a:extLst>
              <a:ext uri="{FF2B5EF4-FFF2-40B4-BE49-F238E27FC236}">
                <a16:creationId xmlns:a16="http://schemas.microsoft.com/office/drawing/2014/main" id="{A083FBB9-6C33-AA48-88E1-112948B0CB09}"/>
              </a:ext>
            </a:extLst>
          </p:cNvPr>
          <p:cNvSpPr>
            <a:spLocks noGrp="1"/>
          </p:cNvSpPr>
          <p:nvPr>
            <p:ph type="body" sz="quarter" idx="37" hasCustomPrompt="1"/>
          </p:nvPr>
        </p:nvSpPr>
        <p:spPr>
          <a:xfrm>
            <a:off x="4561227"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1" name="Text Placeholder 23">
            <a:extLst>
              <a:ext uri="{FF2B5EF4-FFF2-40B4-BE49-F238E27FC236}">
                <a16:creationId xmlns:a16="http://schemas.microsoft.com/office/drawing/2014/main" id="{CE705401-5C8F-E245-BAF7-68D196B01264}"/>
              </a:ext>
            </a:extLst>
          </p:cNvPr>
          <p:cNvSpPr>
            <a:spLocks noGrp="1"/>
          </p:cNvSpPr>
          <p:nvPr>
            <p:ph type="body" sz="quarter" idx="38" hasCustomPrompt="1"/>
          </p:nvPr>
        </p:nvSpPr>
        <p:spPr>
          <a:xfrm>
            <a:off x="4561227"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2" name="Text Placeholder 23">
            <a:extLst>
              <a:ext uri="{FF2B5EF4-FFF2-40B4-BE49-F238E27FC236}">
                <a16:creationId xmlns:a16="http://schemas.microsoft.com/office/drawing/2014/main" id="{5B1503BC-F439-8441-A733-D52864368BF7}"/>
              </a:ext>
            </a:extLst>
          </p:cNvPr>
          <p:cNvSpPr>
            <a:spLocks noGrp="1"/>
          </p:cNvSpPr>
          <p:nvPr>
            <p:ph type="body" sz="quarter" idx="39" hasCustomPrompt="1"/>
          </p:nvPr>
        </p:nvSpPr>
        <p:spPr>
          <a:xfrm>
            <a:off x="4561227"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3" name="Text Placeholder 23">
            <a:extLst>
              <a:ext uri="{FF2B5EF4-FFF2-40B4-BE49-F238E27FC236}">
                <a16:creationId xmlns:a16="http://schemas.microsoft.com/office/drawing/2014/main" id="{AEA951E0-E75B-6141-BC64-40734740031B}"/>
              </a:ext>
            </a:extLst>
          </p:cNvPr>
          <p:cNvSpPr>
            <a:spLocks noGrp="1"/>
          </p:cNvSpPr>
          <p:nvPr>
            <p:ph type="body" sz="quarter" idx="40" hasCustomPrompt="1"/>
          </p:nvPr>
        </p:nvSpPr>
        <p:spPr>
          <a:xfrm>
            <a:off x="4561227"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4" name="Text Placeholder 23">
            <a:extLst>
              <a:ext uri="{FF2B5EF4-FFF2-40B4-BE49-F238E27FC236}">
                <a16:creationId xmlns:a16="http://schemas.microsoft.com/office/drawing/2014/main" id="{03DE2258-DD31-D741-AA96-3257C12D7E67}"/>
              </a:ext>
            </a:extLst>
          </p:cNvPr>
          <p:cNvSpPr>
            <a:spLocks noGrp="1"/>
          </p:cNvSpPr>
          <p:nvPr>
            <p:ph type="body" sz="quarter" idx="41" hasCustomPrompt="1"/>
          </p:nvPr>
        </p:nvSpPr>
        <p:spPr>
          <a:xfrm>
            <a:off x="4561227"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9" name="Text Placeholder 23">
            <a:extLst>
              <a:ext uri="{FF2B5EF4-FFF2-40B4-BE49-F238E27FC236}">
                <a16:creationId xmlns:a16="http://schemas.microsoft.com/office/drawing/2014/main" id="{4A471493-17D1-6947-8944-5CA8C2DF0751}"/>
              </a:ext>
            </a:extLst>
          </p:cNvPr>
          <p:cNvSpPr>
            <a:spLocks noGrp="1"/>
          </p:cNvSpPr>
          <p:nvPr>
            <p:ph type="body" sz="quarter" idx="42" hasCustomPrompt="1"/>
          </p:nvPr>
        </p:nvSpPr>
        <p:spPr>
          <a:xfrm>
            <a:off x="4561227"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0" name="Text Placeholder 23">
            <a:extLst>
              <a:ext uri="{FF2B5EF4-FFF2-40B4-BE49-F238E27FC236}">
                <a16:creationId xmlns:a16="http://schemas.microsoft.com/office/drawing/2014/main" id="{9910EC90-A7C0-1A4E-B007-ABD7DFCE3974}"/>
              </a:ext>
            </a:extLst>
          </p:cNvPr>
          <p:cNvSpPr>
            <a:spLocks noGrp="1"/>
          </p:cNvSpPr>
          <p:nvPr>
            <p:ph type="body" sz="quarter" idx="43" hasCustomPrompt="1"/>
          </p:nvPr>
        </p:nvSpPr>
        <p:spPr>
          <a:xfrm>
            <a:off x="4561227"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2" name="Text Placeholder 23">
            <a:extLst>
              <a:ext uri="{FF2B5EF4-FFF2-40B4-BE49-F238E27FC236}">
                <a16:creationId xmlns:a16="http://schemas.microsoft.com/office/drawing/2014/main" id="{76D92962-DEFD-5742-B4BF-457274C47121}"/>
              </a:ext>
            </a:extLst>
          </p:cNvPr>
          <p:cNvSpPr>
            <a:spLocks noGrp="1"/>
          </p:cNvSpPr>
          <p:nvPr>
            <p:ph type="body" sz="quarter" idx="44" hasCustomPrompt="1"/>
          </p:nvPr>
        </p:nvSpPr>
        <p:spPr>
          <a:xfrm>
            <a:off x="4561227"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3" name="Text Placeholder 23">
            <a:extLst>
              <a:ext uri="{FF2B5EF4-FFF2-40B4-BE49-F238E27FC236}">
                <a16:creationId xmlns:a16="http://schemas.microsoft.com/office/drawing/2014/main" id="{2892AD46-8C23-D648-8BA5-60A771F74900}"/>
              </a:ext>
            </a:extLst>
          </p:cNvPr>
          <p:cNvSpPr>
            <a:spLocks noGrp="1"/>
          </p:cNvSpPr>
          <p:nvPr>
            <p:ph type="body" sz="quarter" idx="45" hasCustomPrompt="1"/>
          </p:nvPr>
        </p:nvSpPr>
        <p:spPr>
          <a:xfrm>
            <a:off x="4561227"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4" name="Text Placeholder 23">
            <a:extLst>
              <a:ext uri="{FF2B5EF4-FFF2-40B4-BE49-F238E27FC236}">
                <a16:creationId xmlns:a16="http://schemas.microsoft.com/office/drawing/2014/main" id="{ABB9BD13-9880-CB48-84E1-20F35AF6298D}"/>
              </a:ext>
            </a:extLst>
          </p:cNvPr>
          <p:cNvSpPr>
            <a:spLocks noGrp="1"/>
          </p:cNvSpPr>
          <p:nvPr>
            <p:ph type="body" sz="quarter" idx="46" hasCustomPrompt="1"/>
          </p:nvPr>
        </p:nvSpPr>
        <p:spPr>
          <a:xfrm>
            <a:off x="4561227"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5" name="Text Placeholder 23">
            <a:extLst>
              <a:ext uri="{FF2B5EF4-FFF2-40B4-BE49-F238E27FC236}">
                <a16:creationId xmlns:a16="http://schemas.microsoft.com/office/drawing/2014/main" id="{BDBBC1F7-1527-4848-B5C1-8A60B1B435FF}"/>
              </a:ext>
            </a:extLst>
          </p:cNvPr>
          <p:cNvSpPr>
            <a:spLocks noGrp="1"/>
          </p:cNvSpPr>
          <p:nvPr>
            <p:ph type="body" sz="quarter" idx="47" hasCustomPrompt="1"/>
          </p:nvPr>
        </p:nvSpPr>
        <p:spPr>
          <a:xfrm>
            <a:off x="6944069"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6" name="Text Placeholder 23">
            <a:extLst>
              <a:ext uri="{FF2B5EF4-FFF2-40B4-BE49-F238E27FC236}">
                <a16:creationId xmlns:a16="http://schemas.microsoft.com/office/drawing/2014/main" id="{C691080E-43D9-964E-BA33-D2F81E51D959}"/>
              </a:ext>
            </a:extLst>
          </p:cNvPr>
          <p:cNvSpPr>
            <a:spLocks noGrp="1"/>
          </p:cNvSpPr>
          <p:nvPr>
            <p:ph type="body" sz="quarter" idx="48" hasCustomPrompt="1"/>
          </p:nvPr>
        </p:nvSpPr>
        <p:spPr>
          <a:xfrm>
            <a:off x="6944069"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7" name="Text Placeholder 23">
            <a:extLst>
              <a:ext uri="{FF2B5EF4-FFF2-40B4-BE49-F238E27FC236}">
                <a16:creationId xmlns:a16="http://schemas.microsoft.com/office/drawing/2014/main" id="{81FF5312-5DBF-484A-AEED-4309870E534C}"/>
              </a:ext>
            </a:extLst>
          </p:cNvPr>
          <p:cNvSpPr>
            <a:spLocks noGrp="1"/>
          </p:cNvSpPr>
          <p:nvPr>
            <p:ph type="body" sz="quarter" idx="49" hasCustomPrompt="1"/>
          </p:nvPr>
        </p:nvSpPr>
        <p:spPr>
          <a:xfrm>
            <a:off x="6944069"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8" name="Text Placeholder 23">
            <a:extLst>
              <a:ext uri="{FF2B5EF4-FFF2-40B4-BE49-F238E27FC236}">
                <a16:creationId xmlns:a16="http://schemas.microsoft.com/office/drawing/2014/main" id="{527CBBD8-6FC6-F740-842D-D3781A0697DF}"/>
              </a:ext>
            </a:extLst>
          </p:cNvPr>
          <p:cNvSpPr>
            <a:spLocks noGrp="1"/>
          </p:cNvSpPr>
          <p:nvPr>
            <p:ph type="body" sz="quarter" idx="51" hasCustomPrompt="1"/>
          </p:nvPr>
        </p:nvSpPr>
        <p:spPr>
          <a:xfrm>
            <a:off x="6944069"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9" name="Text Placeholder 23">
            <a:extLst>
              <a:ext uri="{FF2B5EF4-FFF2-40B4-BE49-F238E27FC236}">
                <a16:creationId xmlns:a16="http://schemas.microsoft.com/office/drawing/2014/main" id="{AAACED9F-D682-4B4A-8FB6-EEB433A653E5}"/>
              </a:ext>
            </a:extLst>
          </p:cNvPr>
          <p:cNvSpPr>
            <a:spLocks noGrp="1"/>
          </p:cNvSpPr>
          <p:nvPr>
            <p:ph type="body" sz="quarter" idx="52" hasCustomPrompt="1"/>
          </p:nvPr>
        </p:nvSpPr>
        <p:spPr>
          <a:xfrm>
            <a:off x="6944069"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0" name="Text Placeholder 23">
            <a:extLst>
              <a:ext uri="{FF2B5EF4-FFF2-40B4-BE49-F238E27FC236}">
                <a16:creationId xmlns:a16="http://schemas.microsoft.com/office/drawing/2014/main" id="{138DEFB0-651D-AA4C-B0D7-E45C530DB1C1}"/>
              </a:ext>
            </a:extLst>
          </p:cNvPr>
          <p:cNvSpPr>
            <a:spLocks noGrp="1"/>
          </p:cNvSpPr>
          <p:nvPr>
            <p:ph type="body" sz="quarter" idx="53" hasCustomPrompt="1"/>
          </p:nvPr>
        </p:nvSpPr>
        <p:spPr>
          <a:xfrm>
            <a:off x="6944069"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1" name="Text Placeholder 23">
            <a:extLst>
              <a:ext uri="{FF2B5EF4-FFF2-40B4-BE49-F238E27FC236}">
                <a16:creationId xmlns:a16="http://schemas.microsoft.com/office/drawing/2014/main" id="{8EDC4DE4-60DD-164C-8C9A-D44A7FA2DD1C}"/>
              </a:ext>
            </a:extLst>
          </p:cNvPr>
          <p:cNvSpPr>
            <a:spLocks noGrp="1"/>
          </p:cNvSpPr>
          <p:nvPr>
            <p:ph type="body" sz="quarter" idx="54" hasCustomPrompt="1"/>
          </p:nvPr>
        </p:nvSpPr>
        <p:spPr>
          <a:xfrm>
            <a:off x="6944069"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2" name="Text Placeholder 23">
            <a:extLst>
              <a:ext uri="{FF2B5EF4-FFF2-40B4-BE49-F238E27FC236}">
                <a16:creationId xmlns:a16="http://schemas.microsoft.com/office/drawing/2014/main" id="{AA9E0645-A158-0041-9A00-38311B2CD403}"/>
              </a:ext>
            </a:extLst>
          </p:cNvPr>
          <p:cNvSpPr>
            <a:spLocks noGrp="1"/>
          </p:cNvSpPr>
          <p:nvPr>
            <p:ph type="body" sz="quarter" idx="55" hasCustomPrompt="1"/>
          </p:nvPr>
        </p:nvSpPr>
        <p:spPr>
          <a:xfrm>
            <a:off x="6944069"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3" name="Text Placeholder 23">
            <a:extLst>
              <a:ext uri="{FF2B5EF4-FFF2-40B4-BE49-F238E27FC236}">
                <a16:creationId xmlns:a16="http://schemas.microsoft.com/office/drawing/2014/main" id="{FA184C7C-76C8-A547-A8BB-FB2E3F1C9F1B}"/>
              </a:ext>
            </a:extLst>
          </p:cNvPr>
          <p:cNvSpPr>
            <a:spLocks noGrp="1"/>
          </p:cNvSpPr>
          <p:nvPr>
            <p:ph type="body" sz="quarter" idx="56" hasCustomPrompt="1"/>
          </p:nvPr>
        </p:nvSpPr>
        <p:spPr>
          <a:xfrm>
            <a:off x="6944069"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4" name="Text Placeholder 23">
            <a:extLst>
              <a:ext uri="{FF2B5EF4-FFF2-40B4-BE49-F238E27FC236}">
                <a16:creationId xmlns:a16="http://schemas.microsoft.com/office/drawing/2014/main" id="{651EFA45-DB1B-C744-9BC3-9AE9C4AA06C5}"/>
              </a:ext>
            </a:extLst>
          </p:cNvPr>
          <p:cNvSpPr>
            <a:spLocks noGrp="1"/>
          </p:cNvSpPr>
          <p:nvPr>
            <p:ph type="body" sz="quarter" idx="57" hasCustomPrompt="1"/>
          </p:nvPr>
        </p:nvSpPr>
        <p:spPr>
          <a:xfrm>
            <a:off x="6944069"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5" name="Text Placeholder 23">
            <a:extLst>
              <a:ext uri="{FF2B5EF4-FFF2-40B4-BE49-F238E27FC236}">
                <a16:creationId xmlns:a16="http://schemas.microsoft.com/office/drawing/2014/main" id="{C611953E-2AB8-EB48-A829-C6E27F09541E}"/>
              </a:ext>
            </a:extLst>
          </p:cNvPr>
          <p:cNvSpPr>
            <a:spLocks noGrp="1"/>
          </p:cNvSpPr>
          <p:nvPr>
            <p:ph type="body" sz="quarter" idx="58" hasCustomPrompt="1"/>
          </p:nvPr>
        </p:nvSpPr>
        <p:spPr>
          <a:xfrm>
            <a:off x="9326911"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6" name="Text Placeholder 23">
            <a:extLst>
              <a:ext uri="{FF2B5EF4-FFF2-40B4-BE49-F238E27FC236}">
                <a16:creationId xmlns:a16="http://schemas.microsoft.com/office/drawing/2014/main" id="{530B4722-D9CC-0A42-9392-AC0902B4DB1E}"/>
              </a:ext>
            </a:extLst>
          </p:cNvPr>
          <p:cNvSpPr>
            <a:spLocks noGrp="1"/>
          </p:cNvSpPr>
          <p:nvPr>
            <p:ph type="body" sz="quarter" idx="59" hasCustomPrompt="1"/>
          </p:nvPr>
        </p:nvSpPr>
        <p:spPr>
          <a:xfrm>
            <a:off x="9326911"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7" name="Text Placeholder 23">
            <a:extLst>
              <a:ext uri="{FF2B5EF4-FFF2-40B4-BE49-F238E27FC236}">
                <a16:creationId xmlns:a16="http://schemas.microsoft.com/office/drawing/2014/main" id="{9B569306-F335-9249-9B68-7B1143A0F703}"/>
              </a:ext>
            </a:extLst>
          </p:cNvPr>
          <p:cNvSpPr>
            <a:spLocks noGrp="1"/>
          </p:cNvSpPr>
          <p:nvPr>
            <p:ph type="body" sz="quarter" idx="60" hasCustomPrompt="1"/>
          </p:nvPr>
        </p:nvSpPr>
        <p:spPr>
          <a:xfrm>
            <a:off x="9326911"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8" name="Text Placeholder 23">
            <a:extLst>
              <a:ext uri="{FF2B5EF4-FFF2-40B4-BE49-F238E27FC236}">
                <a16:creationId xmlns:a16="http://schemas.microsoft.com/office/drawing/2014/main" id="{2B87B192-F9CC-7F4A-B705-CED36C6A1C61}"/>
              </a:ext>
            </a:extLst>
          </p:cNvPr>
          <p:cNvSpPr>
            <a:spLocks noGrp="1"/>
          </p:cNvSpPr>
          <p:nvPr>
            <p:ph type="body" sz="quarter" idx="62" hasCustomPrompt="1"/>
          </p:nvPr>
        </p:nvSpPr>
        <p:spPr>
          <a:xfrm>
            <a:off x="9326911"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9" name="Text Placeholder 23">
            <a:extLst>
              <a:ext uri="{FF2B5EF4-FFF2-40B4-BE49-F238E27FC236}">
                <a16:creationId xmlns:a16="http://schemas.microsoft.com/office/drawing/2014/main" id="{DCDE8B2F-D444-1C4B-9D00-31211443E41E}"/>
              </a:ext>
            </a:extLst>
          </p:cNvPr>
          <p:cNvSpPr>
            <a:spLocks noGrp="1"/>
          </p:cNvSpPr>
          <p:nvPr>
            <p:ph type="body" sz="quarter" idx="63" hasCustomPrompt="1"/>
          </p:nvPr>
        </p:nvSpPr>
        <p:spPr>
          <a:xfrm>
            <a:off x="9326911"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0" name="Text Placeholder 23">
            <a:extLst>
              <a:ext uri="{FF2B5EF4-FFF2-40B4-BE49-F238E27FC236}">
                <a16:creationId xmlns:a16="http://schemas.microsoft.com/office/drawing/2014/main" id="{C0963877-CBE5-E746-956A-C2B899FC8852}"/>
              </a:ext>
            </a:extLst>
          </p:cNvPr>
          <p:cNvSpPr>
            <a:spLocks noGrp="1"/>
          </p:cNvSpPr>
          <p:nvPr>
            <p:ph type="body" sz="quarter" idx="64" hasCustomPrompt="1"/>
          </p:nvPr>
        </p:nvSpPr>
        <p:spPr>
          <a:xfrm>
            <a:off x="9326911"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1" name="Text Placeholder 23">
            <a:extLst>
              <a:ext uri="{FF2B5EF4-FFF2-40B4-BE49-F238E27FC236}">
                <a16:creationId xmlns:a16="http://schemas.microsoft.com/office/drawing/2014/main" id="{25ABBA16-80B4-CE40-BA9E-8810A19300C2}"/>
              </a:ext>
            </a:extLst>
          </p:cNvPr>
          <p:cNvSpPr>
            <a:spLocks noGrp="1"/>
          </p:cNvSpPr>
          <p:nvPr>
            <p:ph type="body" sz="quarter" idx="65" hasCustomPrompt="1"/>
          </p:nvPr>
        </p:nvSpPr>
        <p:spPr>
          <a:xfrm>
            <a:off x="9326911"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2" name="Text Placeholder 23">
            <a:extLst>
              <a:ext uri="{FF2B5EF4-FFF2-40B4-BE49-F238E27FC236}">
                <a16:creationId xmlns:a16="http://schemas.microsoft.com/office/drawing/2014/main" id="{349561CA-BB1C-AC45-A0B0-A74B364CFABB}"/>
              </a:ext>
            </a:extLst>
          </p:cNvPr>
          <p:cNvSpPr>
            <a:spLocks noGrp="1"/>
          </p:cNvSpPr>
          <p:nvPr>
            <p:ph type="body" sz="quarter" idx="66" hasCustomPrompt="1"/>
          </p:nvPr>
        </p:nvSpPr>
        <p:spPr>
          <a:xfrm>
            <a:off x="9326911"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3" name="Text Placeholder 23">
            <a:extLst>
              <a:ext uri="{FF2B5EF4-FFF2-40B4-BE49-F238E27FC236}">
                <a16:creationId xmlns:a16="http://schemas.microsoft.com/office/drawing/2014/main" id="{BC0AE23E-BC3D-C849-9941-3AB9F432DB33}"/>
              </a:ext>
            </a:extLst>
          </p:cNvPr>
          <p:cNvSpPr>
            <a:spLocks noGrp="1"/>
          </p:cNvSpPr>
          <p:nvPr>
            <p:ph type="body" sz="quarter" idx="67" hasCustomPrompt="1"/>
          </p:nvPr>
        </p:nvSpPr>
        <p:spPr>
          <a:xfrm>
            <a:off x="9326911"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4" name="Text Placeholder 23">
            <a:extLst>
              <a:ext uri="{FF2B5EF4-FFF2-40B4-BE49-F238E27FC236}">
                <a16:creationId xmlns:a16="http://schemas.microsoft.com/office/drawing/2014/main" id="{AF905284-2412-CF44-A75E-8EF4826D3D94}"/>
              </a:ext>
            </a:extLst>
          </p:cNvPr>
          <p:cNvSpPr>
            <a:spLocks noGrp="1"/>
          </p:cNvSpPr>
          <p:nvPr>
            <p:ph type="body" sz="quarter" idx="68" hasCustomPrompt="1"/>
          </p:nvPr>
        </p:nvSpPr>
        <p:spPr>
          <a:xfrm>
            <a:off x="9326911"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3850593962"/>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8_Statement Slide-2-SALMON">
    <p:bg>
      <p:bgPr>
        <a:solidFill>
          <a:srgbClr val="825AB2"/>
        </a:solidFill>
        <a:effectLst/>
      </p:bgPr>
    </p:bg>
    <p:spTree>
      <p:nvGrpSpPr>
        <p:cNvPr id="1" name=""/>
        <p:cNvGrpSpPr/>
        <p:nvPr/>
      </p:nvGrpSpPr>
      <p:grpSpPr>
        <a:xfrm>
          <a:off x="0" y="0"/>
          <a:ext cx="0" cy="0"/>
          <a:chOff x="0" y="0"/>
          <a:chExt cx="0" cy="0"/>
        </a:xfrm>
      </p:grpSpPr>
      <p:pic>
        <p:nvPicPr>
          <p:cNvPr id="59" name="Picture 58" descr="A close up of a logo&#10;&#10;Description automatically generated">
            <a:extLst>
              <a:ext uri="{FF2B5EF4-FFF2-40B4-BE49-F238E27FC236}">
                <a16:creationId xmlns:a16="http://schemas.microsoft.com/office/drawing/2014/main" id="{809370E4-866A-DC47-8616-59A79120B8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050" r="89979"/>
          <a:stretch/>
        </p:blipFill>
        <p:spPr>
          <a:xfrm>
            <a:off x="0" y="5969464"/>
            <a:ext cx="1221703" cy="888055"/>
          </a:xfrm>
          <a:prstGeom prst="rect">
            <a:avLst/>
          </a:prstGeom>
          <a:ln>
            <a:noFill/>
          </a:ln>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3728660" y="2575323"/>
            <a:ext cx="113100" cy="0"/>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BADB3453-84F6-4342-B99E-2CBB804CCD17}"/>
              </a:ext>
            </a:extLst>
          </p:cNvPr>
          <p:cNvSpPr>
            <a:spLocks noGrp="1"/>
          </p:cNvSpPr>
          <p:nvPr userDrawn="1">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userDrawn="1">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3726174" y="4228649"/>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380088"/>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3992107"/>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4604126"/>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87" name="Straight Connector 86">
            <a:extLst>
              <a:ext uri="{FF2B5EF4-FFF2-40B4-BE49-F238E27FC236}">
                <a16:creationId xmlns:a16="http://schemas.microsoft.com/office/drawing/2014/main" id="{68AF0050-4DCD-CD49-9534-D78AC76006BE}"/>
              </a:ext>
            </a:extLst>
          </p:cNvPr>
          <p:cNvCxnSpPr>
            <a:cxnSpLocks/>
            <a:endCxn id="83" idx="3"/>
          </p:cNvCxnSpPr>
          <p:nvPr userDrawn="1"/>
        </p:nvCxnSpPr>
        <p:spPr>
          <a:xfrm flipH="1" flipV="1">
            <a:off x="7670240" y="4241086"/>
            <a:ext cx="110031"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0C5E436-CACA-C54B-A80E-BF22B6DC8E16}"/>
              </a:ext>
            </a:extLst>
          </p:cNvPr>
          <p:cNvGrpSpPr/>
          <p:nvPr userDrawn="1"/>
        </p:nvGrpSpPr>
        <p:grpSpPr>
          <a:xfrm>
            <a:off x="7670244" y="3571470"/>
            <a:ext cx="110532" cy="1281634"/>
            <a:chOff x="12647912" y="5889618"/>
            <a:chExt cx="186149" cy="2113510"/>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47912" y="5889618"/>
              <a:ext cx="184860" cy="110424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a:endCxn id="86" idx="1"/>
            </p:cNvCxnSpPr>
            <p:nvPr userDrawn="1"/>
          </p:nvCxnSpPr>
          <p:spPr>
            <a:xfrm>
              <a:off x="12647912" y="7003131"/>
              <a:ext cx="186149" cy="999997"/>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429000"/>
            <a:ext cx="2184078" cy="4471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055052"/>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466729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7" name="Rectangle 76">
            <a:extLst>
              <a:ext uri="{FF2B5EF4-FFF2-40B4-BE49-F238E27FC236}">
                <a16:creationId xmlns:a16="http://schemas.microsoft.com/office/drawing/2014/main" id="{755704AC-4DD2-574E-A9D8-6E2E0275CCF8}"/>
              </a:ext>
            </a:extLst>
          </p:cNvPr>
          <p:cNvSpPr/>
          <p:nvPr userDrawn="1"/>
        </p:nvSpPr>
        <p:spPr>
          <a:xfrm>
            <a:off x="7783132" y="285876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104410"/>
            <a:ext cx="110173" cy="95873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Text Placeholder 23">
            <a:extLst>
              <a:ext uri="{FF2B5EF4-FFF2-40B4-BE49-F238E27FC236}">
                <a16:creationId xmlns:a16="http://schemas.microsoft.com/office/drawing/2014/main" id="{6639C395-069C-6D4F-970E-24607FEE6650}"/>
              </a:ext>
            </a:extLst>
          </p:cNvPr>
          <p:cNvSpPr>
            <a:spLocks noGrp="1"/>
          </p:cNvSpPr>
          <p:nvPr userDrawn="1">
            <p:ph type="body" sz="quarter" idx="47"/>
          </p:nvPr>
        </p:nvSpPr>
        <p:spPr>
          <a:xfrm>
            <a:off x="7788782" y="2889608"/>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D4088EEC-E0C0-784C-B468-458E0122D3F0}"/>
              </a:ext>
            </a:extLst>
          </p:cNvPr>
          <p:cNvCxnSpPr>
            <a:cxnSpLocks/>
          </p:cNvCxnSpPr>
          <p:nvPr userDrawn="1"/>
        </p:nvCxnSpPr>
        <p:spPr>
          <a:xfrm>
            <a:off x="7670240" y="2575323"/>
            <a:ext cx="112892"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6973EAB-9696-CB42-995D-39F84A9A357B}"/>
              </a:ext>
            </a:extLst>
          </p:cNvPr>
          <p:cNvSpPr/>
          <p:nvPr userDrawn="1"/>
        </p:nvSpPr>
        <p:spPr>
          <a:xfrm>
            <a:off x="7783132" y="521652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9" name="Rectangle 98">
            <a:extLst>
              <a:ext uri="{FF2B5EF4-FFF2-40B4-BE49-F238E27FC236}">
                <a16:creationId xmlns:a16="http://schemas.microsoft.com/office/drawing/2014/main" id="{951DC46C-3C45-964D-BD47-C11C3D15D6AA}"/>
              </a:ext>
            </a:extLst>
          </p:cNvPr>
          <p:cNvSpPr/>
          <p:nvPr userDrawn="1"/>
        </p:nvSpPr>
        <p:spPr>
          <a:xfrm>
            <a:off x="7783132" y="5694356"/>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0" name="Rectangle 99">
            <a:extLst>
              <a:ext uri="{FF2B5EF4-FFF2-40B4-BE49-F238E27FC236}">
                <a16:creationId xmlns:a16="http://schemas.microsoft.com/office/drawing/2014/main" id="{AE1FE006-6B28-1C47-AD26-630DB06B1F46}"/>
              </a:ext>
            </a:extLst>
          </p:cNvPr>
          <p:cNvSpPr/>
          <p:nvPr userDrawn="1"/>
        </p:nvSpPr>
        <p:spPr>
          <a:xfrm>
            <a:off x="7783132" y="6172191"/>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2" name="Text Placeholder 23">
            <a:extLst>
              <a:ext uri="{FF2B5EF4-FFF2-40B4-BE49-F238E27FC236}">
                <a16:creationId xmlns:a16="http://schemas.microsoft.com/office/drawing/2014/main" id="{EE58F982-5E2B-EC4E-93D2-1A2364207ABC}"/>
              </a:ext>
            </a:extLst>
          </p:cNvPr>
          <p:cNvSpPr>
            <a:spLocks noGrp="1"/>
          </p:cNvSpPr>
          <p:nvPr userDrawn="1">
            <p:ph type="body" sz="quarter" idx="48"/>
          </p:nvPr>
        </p:nvSpPr>
        <p:spPr>
          <a:xfrm>
            <a:off x="7788782" y="5239808"/>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Text Placeholder 23">
            <a:extLst>
              <a:ext uri="{FF2B5EF4-FFF2-40B4-BE49-F238E27FC236}">
                <a16:creationId xmlns:a16="http://schemas.microsoft.com/office/drawing/2014/main" id="{A7AE5AE4-7730-FF46-81E5-4E28322E63F4}"/>
              </a:ext>
            </a:extLst>
          </p:cNvPr>
          <p:cNvSpPr>
            <a:spLocks noGrp="1"/>
          </p:cNvSpPr>
          <p:nvPr userDrawn="1">
            <p:ph type="body" sz="quarter" idx="49"/>
          </p:nvPr>
        </p:nvSpPr>
        <p:spPr>
          <a:xfrm>
            <a:off x="7788782" y="5717364"/>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5" name="Text Placeholder 23">
            <a:extLst>
              <a:ext uri="{FF2B5EF4-FFF2-40B4-BE49-F238E27FC236}">
                <a16:creationId xmlns:a16="http://schemas.microsoft.com/office/drawing/2014/main" id="{54431E1B-C640-C547-91E1-4A61C10A5A24}"/>
              </a:ext>
            </a:extLst>
          </p:cNvPr>
          <p:cNvSpPr>
            <a:spLocks noGrp="1"/>
          </p:cNvSpPr>
          <p:nvPr userDrawn="1">
            <p:ph type="body" sz="quarter" idx="50"/>
          </p:nvPr>
        </p:nvSpPr>
        <p:spPr>
          <a:xfrm>
            <a:off x="7788782" y="6203031"/>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0" name="Group 39">
            <a:extLst>
              <a:ext uri="{FF2B5EF4-FFF2-40B4-BE49-F238E27FC236}">
                <a16:creationId xmlns:a16="http://schemas.microsoft.com/office/drawing/2014/main" id="{3168D1B3-4295-684F-B146-8A8930B70815}"/>
              </a:ext>
            </a:extLst>
          </p:cNvPr>
          <p:cNvGrpSpPr/>
          <p:nvPr userDrawn="1"/>
        </p:nvGrpSpPr>
        <p:grpSpPr>
          <a:xfrm>
            <a:off x="7676630" y="5417833"/>
            <a:ext cx="104146" cy="958735"/>
            <a:chOff x="12658443" y="8934408"/>
            <a:chExt cx="169239" cy="1581025"/>
          </a:xfrm>
        </p:grpSpPr>
        <p:cxnSp>
          <p:nvCxnSpPr>
            <p:cNvPr id="104" name="Straight Connector 103">
              <a:extLst>
                <a:ext uri="{FF2B5EF4-FFF2-40B4-BE49-F238E27FC236}">
                  <a16:creationId xmlns:a16="http://schemas.microsoft.com/office/drawing/2014/main" id="{DF2480DB-F377-224F-98EE-B82FF0649FB7}"/>
                </a:ext>
              </a:extLst>
            </p:cNvPr>
            <p:cNvCxnSpPr>
              <a:cxnSpLocks/>
            </p:cNvCxnSpPr>
            <p:nvPr userDrawn="1"/>
          </p:nvCxnSpPr>
          <p:spPr>
            <a:xfrm flipV="1">
              <a:off x="12658443" y="8934408"/>
              <a:ext cx="169239"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34688E-4A58-D941-8E96-539D66AF91E6}"/>
                </a:ext>
              </a:extLst>
            </p:cNvPr>
            <p:cNvCxnSpPr>
              <a:cxnSpLocks/>
            </p:cNvCxnSpPr>
            <p:nvPr userDrawn="1"/>
          </p:nvCxnSpPr>
          <p:spPr>
            <a:xfrm>
              <a:off x="12658443" y="9722485"/>
              <a:ext cx="169239"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70601552-3CF4-3F4B-A6CC-B82DDCCA50A7}"/>
              </a:ext>
            </a:extLst>
          </p:cNvPr>
          <p:cNvCxnSpPr>
            <a:cxnSpLocks/>
          </p:cNvCxnSpPr>
          <p:nvPr userDrawn="1"/>
        </p:nvCxnSpPr>
        <p:spPr>
          <a:xfrm>
            <a:off x="7671706" y="5892027"/>
            <a:ext cx="110513"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26E0A6C-D4EE-4E4C-A014-AC51BAD984EF}"/>
              </a:ext>
            </a:extLst>
          </p:cNvPr>
          <p:cNvSpPr/>
          <p:nvPr userDrawn="1"/>
        </p:nvSpPr>
        <p:spPr>
          <a:xfrm>
            <a:off x="6163316" y="3380088"/>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1" name="Rectangle 100">
            <a:extLst>
              <a:ext uri="{FF2B5EF4-FFF2-40B4-BE49-F238E27FC236}">
                <a16:creationId xmlns:a16="http://schemas.microsoft.com/office/drawing/2014/main" id="{BAE694D4-FC30-1144-A8B2-21706D8745AC}"/>
              </a:ext>
            </a:extLst>
          </p:cNvPr>
          <p:cNvSpPr/>
          <p:nvPr userDrawn="1"/>
        </p:nvSpPr>
        <p:spPr>
          <a:xfrm>
            <a:off x="6163316" y="5216145"/>
            <a:ext cx="1510279" cy="135028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3" name="Text Placeholder 23">
            <a:extLst>
              <a:ext uri="{FF2B5EF4-FFF2-40B4-BE49-F238E27FC236}">
                <a16:creationId xmlns:a16="http://schemas.microsoft.com/office/drawing/2014/main" id="{EAD90C0D-6393-564C-9E0F-BA3401655F5A}"/>
              </a:ext>
            </a:extLst>
          </p:cNvPr>
          <p:cNvSpPr>
            <a:spLocks noGrp="1"/>
          </p:cNvSpPr>
          <p:nvPr userDrawn="1">
            <p:ph type="body" sz="quarter" idx="43"/>
          </p:nvPr>
        </p:nvSpPr>
        <p:spPr>
          <a:xfrm>
            <a:off x="6163316" y="5696913"/>
            <a:ext cx="1506923"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3982922"/>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3728660" y="5893421"/>
            <a:ext cx="110513"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584769"/>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7_Statement Slide-2-SALMON">
    <p:bg>
      <p:bgPr>
        <a:solidFill>
          <a:srgbClr val="825AB2"/>
        </a:soli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a:ln>
            <a:noFill/>
          </a:ln>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a:noFill/>
          <a:ln>
            <a:noFill/>
          </a:ln>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a:noFill/>
          <a:ln>
            <a:noFill/>
          </a:ln>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3728660" y="2575323"/>
            <a:ext cx="1131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BADB3453-84F6-4342-B99E-2CBB804CCD17}"/>
              </a:ext>
            </a:extLst>
          </p:cNvPr>
          <p:cNvSpPr>
            <a:spLocks noGrp="1"/>
          </p:cNvSpPr>
          <p:nvPr userDrawn="1">
            <p:ph type="body" sz="quarter" idx="14"/>
          </p:nvPr>
        </p:nvSpPr>
        <p:spPr>
          <a:xfrm>
            <a:off x="3841597" y="2424208"/>
            <a:ext cx="2184078" cy="338737"/>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userDrawn="1">
            <p:ph type="body" sz="quarter" idx="16" hasCustomPrompt="1"/>
          </p:nvPr>
        </p:nvSpPr>
        <p:spPr>
          <a:xfrm>
            <a:off x="2224005" y="3953034"/>
            <a:ext cx="1502060" cy="694104"/>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3726174" y="4228649"/>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380088"/>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3992107"/>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4604126"/>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87" name="Straight Connector 86">
            <a:extLst>
              <a:ext uri="{FF2B5EF4-FFF2-40B4-BE49-F238E27FC236}">
                <a16:creationId xmlns:a16="http://schemas.microsoft.com/office/drawing/2014/main" id="{68AF0050-4DCD-CD49-9534-D78AC76006BE}"/>
              </a:ext>
            </a:extLst>
          </p:cNvPr>
          <p:cNvCxnSpPr>
            <a:cxnSpLocks/>
            <a:endCxn id="83" idx="3"/>
          </p:cNvCxnSpPr>
          <p:nvPr userDrawn="1"/>
        </p:nvCxnSpPr>
        <p:spPr>
          <a:xfrm flipH="1" flipV="1">
            <a:off x="7670240" y="4241086"/>
            <a:ext cx="110031"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0C5E436-CACA-C54B-A80E-BF22B6DC8E16}"/>
              </a:ext>
            </a:extLst>
          </p:cNvPr>
          <p:cNvGrpSpPr/>
          <p:nvPr userDrawn="1"/>
        </p:nvGrpSpPr>
        <p:grpSpPr>
          <a:xfrm>
            <a:off x="7670244" y="3571470"/>
            <a:ext cx="110532" cy="1281634"/>
            <a:chOff x="12647912" y="5889618"/>
            <a:chExt cx="186149" cy="2113510"/>
          </a:xfrm>
          <a:noFill/>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47912" y="5889618"/>
              <a:ext cx="184860" cy="110424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a:endCxn id="86" idx="1"/>
            </p:cNvCxnSpPr>
            <p:nvPr userDrawn="1"/>
          </p:nvCxnSpPr>
          <p:spPr>
            <a:xfrm>
              <a:off x="12647912" y="7003131"/>
              <a:ext cx="186149" cy="999997"/>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429000"/>
            <a:ext cx="2184078" cy="447107"/>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055052"/>
            <a:ext cx="2184078" cy="420862"/>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4667296"/>
            <a:ext cx="2184078" cy="420862"/>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7" name="Rectangle 76">
            <a:extLst>
              <a:ext uri="{FF2B5EF4-FFF2-40B4-BE49-F238E27FC236}">
                <a16:creationId xmlns:a16="http://schemas.microsoft.com/office/drawing/2014/main" id="{755704AC-4DD2-574E-A9D8-6E2E0275CCF8}"/>
              </a:ext>
            </a:extLst>
          </p:cNvPr>
          <p:cNvSpPr/>
          <p:nvPr userDrawn="1"/>
        </p:nvSpPr>
        <p:spPr>
          <a:xfrm>
            <a:off x="7783132" y="285876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104410"/>
            <a:ext cx="110173" cy="958735"/>
            <a:chOff x="12648504" y="3470328"/>
            <a:chExt cx="186155" cy="1581025"/>
          </a:xfrm>
          <a:noFill/>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Text Placeholder 23">
            <a:extLst>
              <a:ext uri="{FF2B5EF4-FFF2-40B4-BE49-F238E27FC236}">
                <a16:creationId xmlns:a16="http://schemas.microsoft.com/office/drawing/2014/main" id="{6639C395-069C-6D4F-970E-24607FEE6650}"/>
              </a:ext>
            </a:extLst>
          </p:cNvPr>
          <p:cNvSpPr>
            <a:spLocks noGrp="1"/>
          </p:cNvSpPr>
          <p:nvPr userDrawn="1">
            <p:ph type="body" sz="quarter" idx="47"/>
          </p:nvPr>
        </p:nvSpPr>
        <p:spPr>
          <a:xfrm>
            <a:off x="7788782" y="2889608"/>
            <a:ext cx="2184078" cy="367873"/>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D4088EEC-E0C0-784C-B468-458E0122D3F0}"/>
              </a:ext>
            </a:extLst>
          </p:cNvPr>
          <p:cNvCxnSpPr>
            <a:cxnSpLocks/>
          </p:cNvCxnSpPr>
          <p:nvPr userDrawn="1"/>
        </p:nvCxnSpPr>
        <p:spPr>
          <a:xfrm>
            <a:off x="7670240" y="2575323"/>
            <a:ext cx="11289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6973EAB-9696-CB42-995D-39F84A9A357B}"/>
              </a:ext>
            </a:extLst>
          </p:cNvPr>
          <p:cNvSpPr/>
          <p:nvPr userDrawn="1"/>
        </p:nvSpPr>
        <p:spPr>
          <a:xfrm>
            <a:off x="7783132" y="521652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9" name="Rectangle 98">
            <a:extLst>
              <a:ext uri="{FF2B5EF4-FFF2-40B4-BE49-F238E27FC236}">
                <a16:creationId xmlns:a16="http://schemas.microsoft.com/office/drawing/2014/main" id="{951DC46C-3C45-964D-BD47-C11C3D15D6AA}"/>
              </a:ext>
            </a:extLst>
          </p:cNvPr>
          <p:cNvSpPr/>
          <p:nvPr userDrawn="1"/>
        </p:nvSpPr>
        <p:spPr>
          <a:xfrm>
            <a:off x="7783132" y="5694356"/>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0" name="Rectangle 99">
            <a:extLst>
              <a:ext uri="{FF2B5EF4-FFF2-40B4-BE49-F238E27FC236}">
                <a16:creationId xmlns:a16="http://schemas.microsoft.com/office/drawing/2014/main" id="{AE1FE006-6B28-1C47-AD26-630DB06B1F46}"/>
              </a:ext>
            </a:extLst>
          </p:cNvPr>
          <p:cNvSpPr/>
          <p:nvPr userDrawn="1"/>
        </p:nvSpPr>
        <p:spPr>
          <a:xfrm>
            <a:off x="7783132" y="6172191"/>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2" name="Text Placeholder 23">
            <a:extLst>
              <a:ext uri="{FF2B5EF4-FFF2-40B4-BE49-F238E27FC236}">
                <a16:creationId xmlns:a16="http://schemas.microsoft.com/office/drawing/2014/main" id="{EE58F982-5E2B-EC4E-93D2-1A2364207ABC}"/>
              </a:ext>
            </a:extLst>
          </p:cNvPr>
          <p:cNvSpPr>
            <a:spLocks noGrp="1"/>
          </p:cNvSpPr>
          <p:nvPr userDrawn="1">
            <p:ph type="body" sz="quarter" idx="48"/>
          </p:nvPr>
        </p:nvSpPr>
        <p:spPr>
          <a:xfrm>
            <a:off x="7788782" y="5239808"/>
            <a:ext cx="2184078" cy="353262"/>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Text Placeholder 23">
            <a:extLst>
              <a:ext uri="{FF2B5EF4-FFF2-40B4-BE49-F238E27FC236}">
                <a16:creationId xmlns:a16="http://schemas.microsoft.com/office/drawing/2014/main" id="{A7AE5AE4-7730-FF46-81E5-4E28322E63F4}"/>
              </a:ext>
            </a:extLst>
          </p:cNvPr>
          <p:cNvSpPr>
            <a:spLocks noGrp="1"/>
          </p:cNvSpPr>
          <p:nvPr userDrawn="1">
            <p:ph type="body" sz="quarter" idx="49"/>
          </p:nvPr>
        </p:nvSpPr>
        <p:spPr>
          <a:xfrm>
            <a:off x="7788782" y="5717364"/>
            <a:ext cx="2184078" cy="359004"/>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5" name="Text Placeholder 23">
            <a:extLst>
              <a:ext uri="{FF2B5EF4-FFF2-40B4-BE49-F238E27FC236}">
                <a16:creationId xmlns:a16="http://schemas.microsoft.com/office/drawing/2014/main" id="{54431E1B-C640-C547-91E1-4A61C10A5A24}"/>
              </a:ext>
            </a:extLst>
          </p:cNvPr>
          <p:cNvSpPr>
            <a:spLocks noGrp="1"/>
          </p:cNvSpPr>
          <p:nvPr userDrawn="1">
            <p:ph type="body" sz="quarter" idx="50"/>
          </p:nvPr>
        </p:nvSpPr>
        <p:spPr>
          <a:xfrm>
            <a:off x="7788782" y="6203031"/>
            <a:ext cx="2184078" cy="367873"/>
          </a:xfrm>
          <a:prstGeom prst="rect">
            <a:avLst/>
          </a:prstGeom>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0" name="Group 39">
            <a:extLst>
              <a:ext uri="{FF2B5EF4-FFF2-40B4-BE49-F238E27FC236}">
                <a16:creationId xmlns:a16="http://schemas.microsoft.com/office/drawing/2014/main" id="{3168D1B3-4295-684F-B146-8A8930B70815}"/>
              </a:ext>
            </a:extLst>
          </p:cNvPr>
          <p:cNvGrpSpPr/>
          <p:nvPr userDrawn="1"/>
        </p:nvGrpSpPr>
        <p:grpSpPr>
          <a:xfrm>
            <a:off x="7676630" y="5417833"/>
            <a:ext cx="104146" cy="958735"/>
            <a:chOff x="12658443" y="8934408"/>
            <a:chExt cx="169239" cy="1581025"/>
          </a:xfrm>
          <a:noFill/>
        </p:grpSpPr>
        <p:cxnSp>
          <p:nvCxnSpPr>
            <p:cNvPr id="104" name="Straight Connector 103">
              <a:extLst>
                <a:ext uri="{FF2B5EF4-FFF2-40B4-BE49-F238E27FC236}">
                  <a16:creationId xmlns:a16="http://schemas.microsoft.com/office/drawing/2014/main" id="{DF2480DB-F377-224F-98EE-B82FF0649FB7}"/>
                </a:ext>
              </a:extLst>
            </p:cNvPr>
            <p:cNvCxnSpPr>
              <a:cxnSpLocks/>
            </p:cNvCxnSpPr>
            <p:nvPr userDrawn="1"/>
          </p:nvCxnSpPr>
          <p:spPr>
            <a:xfrm flipV="1">
              <a:off x="12658443" y="8934408"/>
              <a:ext cx="169239" cy="77657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34688E-4A58-D941-8E96-539D66AF91E6}"/>
                </a:ext>
              </a:extLst>
            </p:cNvPr>
            <p:cNvCxnSpPr>
              <a:cxnSpLocks/>
            </p:cNvCxnSpPr>
            <p:nvPr userDrawn="1"/>
          </p:nvCxnSpPr>
          <p:spPr>
            <a:xfrm>
              <a:off x="12658443" y="9722485"/>
              <a:ext cx="169239" cy="79294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70601552-3CF4-3F4B-A6CC-B82DDCCA50A7}"/>
              </a:ext>
            </a:extLst>
          </p:cNvPr>
          <p:cNvCxnSpPr>
            <a:cxnSpLocks/>
          </p:cNvCxnSpPr>
          <p:nvPr userDrawn="1"/>
        </p:nvCxnSpPr>
        <p:spPr>
          <a:xfrm>
            <a:off x="7671706" y="5892027"/>
            <a:ext cx="1105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26E0A6C-D4EE-4E4C-A014-AC51BAD984EF}"/>
              </a:ext>
            </a:extLst>
          </p:cNvPr>
          <p:cNvSpPr/>
          <p:nvPr userDrawn="1"/>
        </p:nvSpPr>
        <p:spPr>
          <a:xfrm>
            <a:off x="6163316" y="3380088"/>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1" name="Rectangle 100">
            <a:extLst>
              <a:ext uri="{FF2B5EF4-FFF2-40B4-BE49-F238E27FC236}">
                <a16:creationId xmlns:a16="http://schemas.microsoft.com/office/drawing/2014/main" id="{BAE694D4-FC30-1144-A8B2-21706D8745AC}"/>
              </a:ext>
            </a:extLst>
          </p:cNvPr>
          <p:cNvSpPr/>
          <p:nvPr userDrawn="1"/>
        </p:nvSpPr>
        <p:spPr>
          <a:xfrm>
            <a:off x="6163316" y="5216145"/>
            <a:ext cx="1510279" cy="135028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3" name="Text Placeholder 23">
            <a:extLst>
              <a:ext uri="{FF2B5EF4-FFF2-40B4-BE49-F238E27FC236}">
                <a16:creationId xmlns:a16="http://schemas.microsoft.com/office/drawing/2014/main" id="{EAD90C0D-6393-564C-9E0F-BA3401655F5A}"/>
              </a:ext>
            </a:extLst>
          </p:cNvPr>
          <p:cNvSpPr>
            <a:spLocks noGrp="1"/>
          </p:cNvSpPr>
          <p:nvPr userDrawn="1">
            <p:ph type="body" sz="quarter" idx="43"/>
          </p:nvPr>
        </p:nvSpPr>
        <p:spPr>
          <a:xfrm>
            <a:off x="6163316" y="5696913"/>
            <a:ext cx="1506923" cy="675180"/>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3982922"/>
            <a:ext cx="1502060" cy="854939"/>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378033"/>
            <a:ext cx="1502060" cy="683042"/>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a:noFill/>
          <a:ln>
            <a:noFill/>
          </a:ln>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3728660" y="5893421"/>
            <a:ext cx="1105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Picture 59" descr="A close up of a logo&#10;&#10;Description automatically generated">
            <a:extLst>
              <a:ext uri="{FF2B5EF4-FFF2-40B4-BE49-F238E27FC236}">
                <a16:creationId xmlns:a16="http://schemas.microsoft.com/office/drawing/2014/main" id="{C16CCE16-388C-D04C-B3A4-FC0E87267E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653" r="90335"/>
          <a:stretch/>
        </p:blipFill>
        <p:spPr>
          <a:xfrm>
            <a:off x="0" y="5942232"/>
            <a:ext cx="1178380" cy="915287"/>
          </a:xfrm>
          <a:prstGeom prst="rect">
            <a:avLst/>
          </a:prstGeom>
        </p:spPr>
      </p:pic>
    </p:spTree>
    <p:extLst>
      <p:ext uri="{BB962C8B-B14F-4D97-AF65-F5344CB8AC3E}">
        <p14:creationId xmlns:p14="http://schemas.microsoft.com/office/powerpoint/2010/main" val="651075704"/>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6_Statement Slide-2-SALMON">
    <p:bg>
      <p:bgPr>
        <a:solidFill>
          <a:srgbClr val="825AB2"/>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46FC9DA0-3FC2-C147-AA5E-02C3567461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653" r="90335"/>
          <a:stretch/>
        </p:blipFill>
        <p:spPr>
          <a:xfrm>
            <a:off x="0" y="5942232"/>
            <a:ext cx="1178380" cy="915287"/>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 name="Rectangle 13">
            <a:extLst>
              <a:ext uri="{FF2B5EF4-FFF2-40B4-BE49-F238E27FC236}">
                <a16:creationId xmlns:a16="http://schemas.microsoft.com/office/drawing/2014/main" id="{D7316131-585B-B242-B26D-46C4CCF89084}"/>
              </a:ext>
            </a:extLst>
          </p:cNvPr>
          <p:cNvSpPr/>
          <p:nvPr userDrawn="1"/>
        </p:nvSpPr>
        <p:spPr>
          <a:xfrm>
            <a:off x="3839165"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6" name="Rectangle 15">
            <a:extLst>
              <a:ext uri="{FF2B5EF4-FFF2-40B4-BE49-F238E27FC236}">
                <a16:creationId xmlns:a16="http://schemas.microsoft.com/office/drawing/2014/main" id="{8A726152-D9E2-5440-944A-D3E55E23E114}"/>
              </a:ext>
            </a:extLst>
          </p:cNvPr>
          <p:cNvSpPr/>
          <p:nvPr userDrawn="1"/>
        </p:nvSpPr>
        <p:spPr>
          <a:xfrm>
            <a:off x="3839165" y="285876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5" name="Group 44">
            <a:extLst>
              <a:ext uri="{FF2B5EF4-FFF2-40B4-BE49-F238E27FC236}">
                <a16:creationId xmlns:a16="http://schemas.microsoft.com/office/drawing/2014/main" id="{967B3274-C48B-774F-ABE6-618737118197}"/>
              </a:ext>
            </a:extLst>
          </p:cNvPr>
          <p:cNvGrpSpPr/>
          <p:nvPr userDrawn="1"/>
        </p:nvGrpSpPr>
        <p:grpSpPr>
          <a:xfrm>
            <a:off x="3728660" y="2094479"/>
            <a:ext cx="113100" cy="958735"/>
            <a:chOff x="6144126" y="3453950"/>
            <a:chExt cx="186498" cy="1581025"/>
          </a:xfrm>
        </p:grpSpPr>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6144127" y="4246899"/>
              <a:ext cx="18649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E071-B8D8-7B42-BCD3-BB708EE7FB02}"/>
                </a:ext>
              </a:extLst>
            </p:cNvPr>
            <p:cNvCxnSpPr>
              <a:stCxn id="13" idx="3"/>
            </p:cNvCxnSpPr>
            <p:nvPr userDrawn="1"/>
          </p:nvCxnSpPr>
          <p:spPr>
            <a:xfrm flipV="1">
              <a:off x="6144126" y="3453950"/>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FE88A3-CE98-7844-85F0-40A47B519A1C}"/>
                </a:ext>
              </a:extLst>
            </p:cNvPr>
            <p:cNvCxnSpPr>
              <a:cxnSpLocks/>
            </p:cNvCxnSpPr>
            <p:nvPr userDrawn="1"/>
          </p:nvCxnSpPr>
          <p:spPr>
            <a:xfrm>
              <a:off x="6144126" y="4242027"/>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 Placeholder 23">
            <a:extLst>
              <a:ext uri="{FF2B5EF4-FFF2-40B4-BE49-F238E27FC236}">
                <a16:creationId xmlns:a16="http://schemas.microsoft.com/office/drawing/2014/main" id="{E8A130FC-610D-2546-93F8-C8836E1FE8EC}"/>
              </a:ext>
            </a:extLst>
          </p:cNvPr>
          <p:cNvSpPr>
            <a:spLocks noGrp="1"/>
          </p:cNvSpPr>
          <p:nvPr>
            <p:ph type="body" sz="quarter" idx="13"/>
          </p:nvPr>
        </p:nvSpPr>
        <p:spPr>
          <a:xfrm>
            <a:off x="3841597" y="1926385"/>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BADB3453-84F6-4342-B99E-2CBB804CCD17}"/>
              </a:ext>
            </a:extLst>
          </p:cNvPr>
          <p:cNvSpPr>
            <a:spLocks noGrp="1"/>
          </p:cNvSpPr>
          <p:nvPr>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356EABBB-0462-E24D-9D0D-453ED25F4E82}"/>
              </a:ext>
            </a:extLst>
          </p:cNvPr>
          <p:cNvSpPr>
            <a:spLocks noGrp="1"/>
          </p:cNvSpPr>
          <p:nvPr>
            <p:ph type="body" sz="quarter" idx="15"/>
          </p:nvPr>
        </p:nvSpPr>
        <p:spPr>
          <a:xfrm>
            <a:off x="3841597" y="2912972"/>
            <a:ext cx="2184078" cy="33457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3" name="Rectangle 32">
            <a:extLst>
              <a:ext uri="{FF2B5EF4-FFF2-40B4-BE49-F238E27FC236}">
                <a16:creationId xmlns:a16="http://schemas.microsoft.com/office/drawing/2014/main" id="{FF6F7421-CAB8-6942-B339-3ED59CE7EA0D}"/>
              </a:ext>
            </a:extLst>
          </p:cNvPr>
          <p:cNvSpPr/>
          <p:nvPr userDrawn="1"/>
        </p:nvSpPr>
        <p:spPr>
          <a:xfrm>
            <a:off x="3839165" y="3367651"/>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5" name="Rectangle 34">
            <a:extLst>
              <a:ext uri="{FF2B5EF4-FFF2-40B4-BE49-F238E27FC236}">
                <a16:creationId xmlns:a16="http://schemas.microsoft.com/office/drawing/2014/main" id="{9A87A80B-9E51-914E-92CD-3960438C3187}"/>
              </a:ext>
            </a:extLst>
          </p:cNvPr>
          <p:cNvSpPr/>
          <p:nvPr userDrawn="1"/>
        </p:nvSpPr>
        <p:spPr>
          <a:xfrm>
            <a:off x="3839165" y="4591689"/>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4" name="Group 43">
            <a:extLst>
              <a:ext uri="{FF2B5EF4-FFF2-40B4-BE49-F238E27FC236}">
                <a16:creationId xmlns:a16="http://schemas.microsoft.com/office/drawing/2014/main" id="{258A03AF-BDB3-0E42-ADC3-C5F85E1F8F84}"/>
              </a:ext>
            </a:extLst>
          </p:cNvPr>
          <p:cNvGrpSpPr/>
          <p:nvPr userDrawn="1"/>
        </p:nvGrpSpPr>
        <p:grpSpPr>
          <a:xfrm>
            <a:off x="3726173" y="3559033"/>
            <a:ext cx="112893" cy="1369340"/>
            <a:chOff x="6136104" y="5869109"/>
            <a:chExt cx="186156" cy="2258143"/>
          </a:xfrm>
        </p:grpSpPr>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6136105" y="6973355"/>
              <a:ext cx="186155"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DA77B-9B26-1A46-A709-EB5EB83E15F6}"/>
                </a:ext>
              </a:extLst>
            </p:cNvPr>
            <p:cNvCxnSpPr>
              <a:cxnSpLocks/>
              <a:stCxn id="32" idx="3"/>
            </p:cNvCxnSpPr>
            <p:nvPr userDrawn="1"/>
          </p:nvCxnSpPr>
          <p:spPr>
            <a:xfrm flipV="1">
              <a:off x="6136105" y="5869109"/>
              <a:ext cx="186155" cy="11042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DDD98-FB7F-F143-969C-F215E5931785}"/>
                </a:ext>
              </a:extLst>
            </p:cNvPr>
            <p:cNvCxnSpPr>
              <a:cxnSpLocks/>
            </p:cNvCxnSpPr>
            <p:nvPr userDrawn="1"/>
          </p:nvCxnSpPr>
          <p:spPr>
            <a:xfrm>
              <a:off x="6136104" y="6982622"/>
              <a:ext cx="186155" cy="11446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 Placeholder 23">
            <a:extLst>
              <a:ext uri="{FF2B5EF4-FFF2-40B4-BE49-F238E27FC236}">
                <a16:creationId xmlns:a16="http://schemas.microsoft.com/office/drawing/2014/main" id="{6BD191E1-A4CC-4E4C-A12E-25F67DC9ECAA}"/>
              </a:ext>
            </a:extLst>
          </p:cNvPr>
          <p:cNvSpPr>
            <a:spLocks noGrp="1"/>
          </p:cNvSpPr>
          <p:nvPr userDrawn="1">
            <p:ph type="body" sz="quarter" idx="17"/>
          </p:nvPr>
        </p:nvSpPr>
        <p:spPr>
          <a:xfrm>
            <a:off x="3841597" y="344280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E287B49A-3BA9-5949-8ACA-CA46A1E7B19A}"/>
              </a:ext>
            </a:extLst>
          </p:cNvPr>
          <p:cNvSpPr>
            <a:spLocks noGrp="1"/>
          </p:cNvSpPr>
          <p:nvPr userDrawn="1">
            <p:ph type="body" sz="quarter" idx="19"/>
          </p:nvPr>
        </p:nvSpPr>
        <p:spPr>
          <a:xfrm>
            <a:off x="3841597" y="4667296"/>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84711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445913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507115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87" name="Straight Connector 86">
            <a:extLst>
              <a:ext uri="{FF2B5EF4-FFF2-40B4-BE49-F238E27FC236}">
                <a16:creationId xmlns:a16="http://schemas.microsoft.com/office/drawing/2014/main" id="{68AF0050-4DCD-CD49-9534-D78AC76006BE}"/>
              </a:ext>
            </a:extLst>
          </p:cNvPr>
          <p:cNvCxnSpPr>
            <a:cxnSpLocks/>
          </p:cNvCxnSpPr>
          <p:nvPr userDrawn="1"/>
        </p:nvCxnSpPr>
        <p:spPr>
          <a:xfrm flipH="1">
            <a:off x="7668315" y="4707543"/>
            <a:ext cx="116876" cy="5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14676A4-D73E-9D49-94C3-73BF2BA9A55C}"/>
              </a:ext>
            </a:extLst>
          </p:cNvPr>
          <p:cNvGrpSpPr/>
          <p:nvPr userDrawn="1"/>
        </p:nvGrpSpPr>
        <p:grpSpPr>
          <a:xfrm>
            <a:off x="7669100" y="4069466"/>
            <a:ext cx="115527" cy="1250662"/>
            <a:chOff x="12636331" y="6710850"/>
            <a:chExt cx="186155" cy="2062435"/>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36331" y="6710850"/>
              <a:ext cx="183683" cy="10531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p:cNvCxnSpPr>
            <p:nvPr userDrawn="1"/>
          </p:nvCxnSpPr>
          <p:spPr>
            <a:xfrm>
              <a:off x="12636331" y="7764021"/>
              <a:ext cx="186155" cy="1009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896024"/>
            <a:ext cx="2184078" cy="44710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522076"/>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5134320"/>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087428"/>
            <a:ext cx="112099" cy="49795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3" name="Rectangle 82">
            <a:extLst>
              <a:ext uri="{FF2B5EF4-FFF2-40B4-BE49-F238E27FC236}">
                <a16:creationId xmlns:a16="http://schemas.microsoft.com/office/drawing/2014/main" id="{A26E0A6C-D4EE-4E4C-A014-AC51BAD984EF}"/>
              </a:ext>
            </a:extLst>
          </p:cNvPr>
          <p:cNvSpPr/>
          <p:nvPr userDrawn="1"/>
        </p:nvSpPr>
        <p:spPr>
          <a:xfrm>
            <a:off x="6163316" y="3847112"/>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4449946"/>
            <a:ext cx="1502060" cy="85493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073325"/>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7"/>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7" name="Rectangle 116">
            <a:extLst>
              <a:ext uri="{FF2B5EF4-FFF2-40B4-BE49-F238E27FC236}">
                <a16:creationId xmlns:a16="http://schemas.microsoft.com/office/drawing/2014/main" id="{C952D5E6-BA6C-744D-9826-47457E840464}"/>
              </a:ext>
            </a:extLst>
          </p:cNvPr>
          <p:cNvSpPr/>
          <p:nvPr userDrawn="1"/>
        </p:nvSpPr>
        <p:spPr>
          <a:xfrm>
            <a:off x="3839165" y="5217914"/>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9" name="Rectangle 118">
            <a:extLst>
              <a:ext uri="{FF2B5EF4-FFF2-40B4-BE49-F238E27FC236}">
                <a16:creationId xmlns:a16="http://schemas.microsoft.com/office/drawing/2014/main" id="{205467A2-326F-1D42-A4E4-E8B6B86C6909}"/>
              </a:ext>
            </a:extLst>
          </p:cNvPr>
          <p:cNvSpPr/>
          <p:nvPr userDrawn="1"/>
        </p:nvSpPr>
        <p:spPr>
          <a:xfrm>
            <a:off x="3839165" y="6173585"/>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0" name="Text Placeholder 23">
            <a:extLst>
              <a:ext uri="{FF2B5EF4-FFF2-40B4-BE49-F238E27FC236}">
                <a16:creationId xmlns:a16="http://schemas.microsoft.com/office/drawing/2014/main" id="{34123BC1-5C49-3548-8BD4-2C3DEBB3807B}"/>
              </a:ext>
            </a:extLst>
          </p:cNvPr>
          <p:cNvSpPr>
            <a:spLocks noGrp="1"/>
          </p:cNvSpPr>
          <p:nvPr userDrawn="1">
            <p:ph type="body" sz="quarter" idx="51"/>
          </p:nvPr>
        </p:nvSpPr>
        <p:spPr>
          <a:xfrm>
            <a:off x="3841597" y="5241202"/>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3FC8C540-08F2-F349-8577-179051750341}"/>
              </a:ext>
            </a:extLst>
          </p:cNvPr>
          <p:cNvSpPr>
            <a:spLocks noGrp="1"/>
          </p:cNvSpPr>
          <p:nvPr userDrawn="1">
            <p:ph type="body" sz="quarter" idx="53"/>
          </p:nvPr>
        </p:nvSpPr>
        <p:spPr>
          <a:xfrm>
            <a:off x="3841597" y="6204425"/>
            <a:ext cx="2184078" cy="36787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3" name="Group 42">
            <a:extLst>
              <a:ext uri="{FF2B5EF4-FFF2-40B4-BE49-F238E27FC236}">
                <a16:creationId xmlns:a16="http://schemas.microsoft.com/office/drawing/2014/main" id="{DB261639-26DE-034B-A7BE-0E48552CE4B8}"/>
              </a:ext>
            </a:extLst>
          </p:cNvPr>
          <p:cNvGrpSpPr/>
          <p:nvPr userDrawn="1"/>
        </p:nvGrpSpPr>
        <p:grpSpPr>
          <a:xfrm>
            <a:off x="3728660" y="5419227"/>
            <a:ext cx="110513" cy="958735"/>
            <a:chOff x="6153955" y="8936707"/>
            <a:chExt cx="182231" cy="1581025"/>
          </a:xfrm>
        </p:grpSpPr>
        <p:grpSp>
          <p:nvGrpSpPr>
            <p:cNvPr id="123" name="Group 122">
              <a:extLst>
                <a:ext uri="{FF2B5EF4-FFF2-40B4-BE49-F238E27FC236}">
                  <a16:creationId xmlns:a16="http://schemas.microsoft.com/office/drawing/2014/main" id="{38EE1AA9-C69F-5741-B324-9097D30ED612}"/>
                </a:ext>
              </a:extLst>
            </p:cNvPr>
            <p:cNvGrpSpPr/>
            <p:nvPr userDrawn="1"/>
          </p:nvGrpSpPr>
          <p:grpSpPr>
            <a:xfrm>
              <a:off x="6162074" y="8936707"/>
              <a:ext cx="171732" cy="1581025"/>
              <a:chOff x="12658443" y="8934408"/>
              <a:chExt cx="169239" cy="1581025"/>
            </a:xfrm>
          </p:grpSpPr>
          <p:cxnSp>
            <p:nvCxnSpPr>
              <p:cNvPr id="124" name="Straight Connector 123">
                <a:extLst>
                  <a:ext uri="{FF2B5EF4-FFF2-40B4-BE49-F238E27FC236}">
                    <a16:creationId xmlns:a16="http://schemas.microsoft.com/office/drawing/2014/main" id="{C687DD6A-0708-C14A-9592-6804EC3619E7}"/>
                  </a:ext>
                </a:extLst>
              </p:cNvPr>
              <p:cNvCxnSpPr>
                <a:cxnSpLocks/>
              </p:cNvCxnSpPr>
              <p:nvPr userDrawn="1"/>
            </p:nvCxnSpPr>
            <p:spPr>
              <a:xfrm flipV="1">
                <a:off x="12658443" y="8934408"/>
                <a:ext cx="169239"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7FE5FF0-0D74-AD4A-BE8A-865E9768A155}"/>
                  </a:ext>
                </a:extLst>
              </p:cNvPr>
              <p:cNvCxnSpPr>
                <a:cxnSpLocks/>
              </p:cNvCxnSpPr>
              <p:nvPr userDrawn="1"/>
            </p:nvCxnSpPr>
            <p:spPr>
              <a:xfrm>
                <a:off x="12658443" y="9722485"/>
                <a:ext cx="169239"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6153955" y="9718688"/>
              <a:ext cx="182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62D82114-BC38-2B47-B579-A65776C3CC9A}"/>
              </a:ext>
            </a:extLst>
          </p:cNvPr>
          <p:cNvSpPr/>
          <p:nvPr userDrawn="1"/>
        </p:nvSpPr>
        <p:spPr>
          <a:xfrm>
            <a:off x="7778268" y="3107349"/>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98" name="Straight Connector 97">
            <a:extLst>
              <a:ext uri="{FF2B5EF4-FFF2-40B4-BE49-F238E27FC236}">
                <a16:creationId xmlns:a16="http://schemas.microsoft.com/office/drawing/2014/main" id="{F0502965-18B8-C44B-B186-29C36EB03966}"/>
              </a:ext>
            </a:extLst>
          </p:cNvPr>
          <p:cNvCxnSpPr>
            <a:cxnSpLocks/>
          </p:cNvCxnSpPr>
          <p:nvPr userDrawn="1"/>
        </p:nvCxnSpPr>
        <p:spPr>
          <a:xfrm flipV="1">
            <a:off x="7667664" y="3301371"/>
            <a:ext cx="108744" cy="7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Placeholder 23">
            <a:extLst>
              <a:ext uri="{FF2B5EF4-FFF2-40B4-BE49-F238E27FC236}">
                <a16:creationId xmlns:a16="http://schemas.microsoft.com/office/drawing/2014/main" id="{67CE80BD-5BFC-AD4A-AE08-0CECB0BA1413}"/>
              </a:ext>
            </a:extLst>
          </p:cNvPr>
          <p:cNvSpPr>
            <a:spLocks noGrp="1"/>
          </p:cNvSpPr>
          <p:nvPr userDrawn="1">
            <p:ph type="body" sz="quarter" idx="54"/>
          </p:nvPr>
        </p:nvSpPr>
        <p:spPr>
          <a:xfrm>
            <a:off x="7783918" y="3125108"/>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6" name="Text Placeholder 23">
            <a:extLst>
              <a:ext uri="{FF2B5EF4-FFF2-40B4-BE49-F238E27FC236}">
                <a16:creationId xmlns:a16="http://schemas.microsoft.com/office/drawing/2014/main" id="{1FBE42B5-C7ED-6D4A-911D-D8D39913FF26}"/>
              </a:ext>
            </a:extLst>
          </p:cNvPr>
          <p:cNvSpPr>
            <a:spLocks noGrp="1"/>
          </p:cNvSpPr>
          <p:nvPr userDrawn="1">
            <p:ph type="body" sz="quarter" idx="56"/>
          </p:nvPr>
        </p:nvSpPr>
        <p:spPr>
          <a:xfrm>
            <a:off x="6158451" y="2960218"/>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7" name="Rectangle 106">
            <a:extLst>
              <a:ext uri="{FF2B5EF4-FFF2-40B4-BE49-F238E27FC236}">
                <a16:creationId xmlns:a16="http://schemas.microsoft.com/office/drawing/2014/main" id="{5BBF8C78-995B-2E45-9629-68AEA9462FDF}"/>
              </a:ext>
            </a:extLst>
          </p:cNvPr>
          <p:cNvSpPr/>
          <p:nvPr userDrawn="1"/>
        </p:nvSpPr>
        <p:spPr>
          <a:xfrm>
            <a:off x="6158452" y="2868430"/>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8" name="Rectangle 107">
            <a:extLst>
              <a:ext uri="{FF2B5EF4-FFF2-40B4-BE49-F238E27FC236}">
                <a16:creationId xmlns:a16="http://schemas.microsoft.com/office/drawing/2014/main" id="{156654B9-46DB-A748-BF31-78FDEC9C4910}"/>
              </a:ext>
            </a:extLst>
          </p:cNvPr>
          <p:cNvSpPr/>
          <p:nvPr userDrawn="1"/>
        </p:nvSpPr>
        <p:spPr>
          <a:xfrm>
            <a:off x="7787995" y="5942232"/>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09" name="Straight Connector 108">
            <a:extLst>
              <a:ext uri="{FF2B5EF4-FFF2-40B4-BE49-F238E27FC236}">
                <a16:creationId xmlns:a16="http://schemas.microsoft.com/office/drawing/2014/main" id="{8BB56A53-838A-6143-91C5-E107ED4B9132}"/>
              </a:ext>
            </a:extLst>
          </p:cNvPr>
          <p:cNvCxnSpPr>
            <a:cxnSpLocks/>
          </p:cNvCxnSpPr>
          <p:nvPr userDrawn="1"/>
        </p:nvCxnSpPr>
        <p:spPr>
          <a:xfrm flipV="1">
            <a:off x="7675570" y="6134210"/>
            <a:ext cx="108744" cy="7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Text Placeholder 23">
            <a:extLst>
              <a:ext uri="{FF2B5EF4-FFF2-40B4-BE49-F238E27FC236}">
                <a16:creationId xmlns:a16="http://schemas.microsoft.com/office/drawing/2014/main" id="{C6D52249-949E-6040-9426-408798F7E9F3}"/>
              </a:ext>
            </a:extLst>
          </p:cNvPr>
          <p:cNvSpPr>
            <a:spLocks noGrp="1"/>
          </p:cNvSpPr>
          <p:nvPr>
            <p:ph type="body" sz="quarter" idx="57"/>
          </p:nvPr>
        </p:nvSpPr>
        <p:spPr>
          <a:xfrm>
            <a:off x="7793645" y="5959991"/>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76A146E7-2A37-B343-ABFE-2CB4C90A0DA4}"/>
              </a:ext>
            </a:extLst>
          </p:cNvPr>
          <p:cNvSpPr>
            <a:spLocks noGrp="1"/>
          </p:cNvSpPr>
          <p:nvPr>
            <p:ph type="body" sz="quarter" idx="58"/>
          </p:nvPr>
        </p:nvSpPr>
        <p:spPr>
          <a:xfrm>
            <a:off x="6168179" y="5795101"/>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8" name="Rectangle 127">
            <a:extLst>
              <a:ext uri="{FF2B5EF4-FFF2-40B4-BE49-F238E27FC236}">
                <a16:creationId xmlns:a16="http://schemas.microsoft.com/office/drawing/2014/main" id="{1E735C52-7B24-844D-BE43-DA7A77AB4143}"/>
              </a:ext>
            </a:extLst>
          </p:cNvPr>
          <p:cNvSpPr/>
          <p:nvPr userDrawn="1"/>
        </p:nvSpPr>
        <p:spPr>
          <a:xfrm>
            <a:off x="6168179" y="5703313"/>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Tree>
    <p:extLst>
      <p:ext uri="{BB962C8B-B14F-4D97-AF65-F5344CB8AC3E}">
        <p14:creationId xmlns:p14="http://schemas.microsoft.com/office/powerpoint/2010/main" val="3875879700"/>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9_Statement Slide-2-SALMON">
    <p:bg>
      <p:bgPr>
        <a:solidFill>
          <a:srgbClr val="825AB2"/>
        </a:solidFill>
        <a:effectLst/>
      </p:bgPr>
    </p:bg>
    <p:spTree>
      <p:nvGrpSpPr>
        <p:cNvPr id="1" name=""/>
        <p:cNvGrpSpPr/>
        <p:nvPr/>
      </p:nvGrpSpPr>
      <p:grpSpPr>
        <a:xfrm>
          <a:off x="0" y="0"/>
          <a:ext cx="0" cy="0"/>
          <a:chOff x="0" y="0"/>
          <a:chExt cx="0" cy="0"/>
        </a:xfrm>
      </p:grpSpPr>
      <p:pic>
        <p:nvPicPr>
          <p:cNvPr id="77" name="Picture 76" descr="A close up of a logo&#10;&#10;Description automatically generated">
            <a:extLst>
              <a:ext uri="{FF2B5EF4-FFF2-40B4-BE49-F238E27FC236}">
                <a16:creationId xmlns:a16="http://schemas.microsoft.com/office/drawing/2014/main" id="{152D461D-041C-044E-A186-B37BE51BF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893" r="88532"/>
          <a:stretch/>
        </p:blipFill>
        <p:spPr>
          <a:xfrm>
            <a:off x="0" y="5890139"/>
            <a:ext cx="1398209" cy="967379"/>
          </a:xfrm>
          <a:prstGeom prst="rect">
            <a:avLst/>
          </a:prstGeom>
          <a:ln>
            <a:noFill/>
          </a:ln>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 name="Rectangle 13">
            <a:extLst>
              <a:ext uri="{FF2B5EF4-FFF2-40B4-BE49-F238E27FC236}">
                <a16:creationId xmlns:a16="http://schemas.microsoft.com/office/drawing/2014/main" id="{D7316131-585B-B242-B26D-46C4CCF89084}"/>
              </a:ext>
            </a:extLst>
          </p:cNvPr>
          <p:cNvSpPr/>
          <p:nvPr userDrawn="1"/>
        </p:nvSpPr>
        <p:spPr>
          <a:xfrm>
            <a:off x="3839165"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6" name="Rectangle 15">
            <a:extLst>
              <a:ext uri="{FF2B5EF4-FFF2-40B4-BE49-F238E27FC236}">
                <a16:creationId xmlns:a16="http://schemas.microsoft.com/office/drawing/2014/main" id="{8A726152-D9E2-5440-944A-D3E55E23E114}"/>
              </a:ext>
            </a:extLst>
          </p:cNvPr>
          <p:cNvSpPr/>
          <p:nvPr userDrawn="1"/>
        </p:nvSpPr>
        <p:spPr>
          <a:xfrm>
            <a:off x="3839165" y="285876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5" name="Group 44">
            <a:extLst>
              <a:ext uri="{FF2B5EF4-FFF2-40B4-BE49-F238E27FC236}">
                <a16:creationId xmlns:a16="http://schemas.microsoft.com/office/drawing/2014/main" id="{967B3274-C48B-774F-ABE6-618737118197}"/>
              </a:ext>
            </a:extLst>
          </p:cNvPr>
          <p:cNvGrpSpPr/>
          <p:nvPr userDrawn="1"/>
        </p:nvGrpSpPr>
        <p:grpSpPr>
          <a:xfrm>
            <a:off x="3728660" y="2094479"/>
            <a:ext cx="113100" cy="958735"/>
            <a:chOff x="6144126" y="3453950"/>
            <a:chExt cx="186498" cy="1581025"/>
          </a:xfrm>
        </p:grpSpPr>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6144127" y="4246899"/>
              <a:ext cx="186497" cy="0"/>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E071-B8D8-7B42-BCD3-BB708EE7FB02}"/>
                </a:ext>
              </a:extLst>
            </p:cNvPr>
            <p:cNvCxnSpPr>
              <a:stCxn id="13" idx="3"/>
            </p:cNvCxnSpPr>
            <p:nvPr userDrawn="1"/>
          </p:nvCxnSpPr>
          <p:spPr>
            <a:xfrm flipV="1">
              <a:off x="6144126" y="3453950"/>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FE88A3-CE98-7844-85F0-40A47B519A1C}"/>
                </a:ext>
              </a:extLst>
            </p:cNvPr>
            <p:cNvCxnSpPr>
              <a:cxnSpLocks/>
            </p:cNvCxnSpPr>
            <p:nvPr userDrawn="1"/>
          </p:nvCxnSpPr>
          <p:spPr>
            <a:xfrm>
              <a:off x="6144126" y="4242027"/>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21" name="Text Placeholder 23">
            <a:extLst>
              <a:ext uri="{FF2B5EF4-FFF2-40B4-BE49-F238E27FC236}">
                <a16:creationId xmlns:a16="http://schemas.microsoft.com/office/drawing/2014/main" id="{E8A130FC-610D-2546-93F8-C8836E1FE8EC}"/>
              </a:ext>
            </a:extLst>
          </p:cNvPr>
          <p:cNvSpPr>
            <a:spLocks noGrp="1"/>
          </p:cNvSpPr>
          <p:nvPr>
            <p:ph type="body" sz="quarter" idx="13"/>
          </p:nvPr>
        </p:nvSpPr>
        <p:spPr>
          <a:xfrm>
            <a:off x="3841597"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BADB3453-84F6-4342-B99E-2CBB804CCD17}"/>
              </a:ext>
            </a:extLst>
          </p:cNvPr>
          <p:cNvSpPr>
            <a:spLocks noGrp="1"/>
          </p:cNvSpPr>
          <p:nvPr>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356EABBB-0462-E24D-9D0D-453ED25F4E82}"/>
              </a:ext>
            </a:extLst>
          </p:cNvPr>
          <p:cNvSpPr>
            <a:spLocks noGrp="1"/>
          </p:cNvSpPr>
          <p:nvPr>
            <p:ph type="body" sz="quarter" idx="15"/>
          </p:nvPr>
        </p:nvSpPr>
        <p:spPr>
          <a:xfrm>
            <a:off x="3841597" y="2912972"/>
            <a:ext cx="2184078" cy="33457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3" name="Rectangle 32">
            <a:extLst>
              <a:ext uri="{FF2B5EF4-FFF2-40B4-BE49-F238E27FC236}">
                <a16:creationId xmlns:a16="http://schemas.microsoft.com/office/drawing/2014/main" id="{FF6F7421-CAB8-6942-B339-3ED59CE7EA0D}"/>
              </a:ext>
            </a:extLst>
          </p:cNvPr>
          <p:cNvSpPr/>
          <p:nvPr userDrawn="1"/>
        </p:nvSpPr>
        <p:spPr>
          <a:xfrm>
            <a:off x="3839165" y="3367651"/>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5" name="Rectangle 34">
            <a:extLst>
              <a:ext uri="{FF2B5EF4-FFF2-40B4-BE49-F238E27FC236}">
                <a16:creationId xmlns:a16="http://schemas.microsoft.com/office/drawing/2014/main" id="{9A87A80B-9E51-914E-92CD-3960438C3187}"/>
              </a:ext>
            </a:extLst>
          </p:cNvPr>
          <p:cNvSpPr/>
          <p:nvPr userDrawn="1"/>
        </p:nvSpPr>
        <p:spPr>
          <a:xfrm>
            <a:off x="3839165" y="4591689"/>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4" name="Group 43">
            <a:extLst>
              <a:ext uri="{FF2B5EF4-FFF2-40B4-BE49-F238E27FC236}">
                <a16:creationId xmlns:a16="http://schemas.microsoft.com/office/drawing/2014/main" id="{258A03AF-BDB3-0E42-ADC3-C5F85E1F8F84}"/>
              </a:ext>
            </a:extLst>
          </p:cNvPr>
          <p:cNvGrpSpPr/>
          <p:nvPr userDrawn="1"/>
        </p:nvGrpSpPr>
        <p:grpSpPr>
          <a:xfrm>
            <a:off x="3726173" y="3559033"/>
            <a:ext cx="112893" cy="1369340"/>
            <a:chOff x="6136104" y="5869109"/>
            <a:chExt cx="186156" cy="2258143"/>
          </a:xfrm>
        </p:grpSpPr>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6136105" y="6973355"/>
              <a:ext cx="186155"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DA77B-9B26-1A46-A709-EB5EB83E15F6}"/>
                </a:ext>
              </a:extLst>
            </p:cNvPr>
            <p:cNvCxnSpPr>
              <a:cxnSpLocks/>
              <a:stCxn id="32" idx="3"/>
            </p:cNvCxnSpPr>
            <p:nvPr userDrawn="1"/>
          </p:nvCxnSpPr>
          <p:spPr>
            <a:xfrm flipV="1">
              <a:off x="6136105" y="5869109"/>
              <a:ext cx="186155" cy="110424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DDD98-FB7F-F143-969C-F215E5931785}"/>
                </a:ext>
              </a:extLst>
            </p:cNvPr>
            <p:cNvCxnSpPr>
              <a:cxnSpLocks/>
            </p:cNvCxnSpPr>
            <p:nvPr userDrawn="1"/>
          </p:nvCxnSpPr>
          <p:spPr>
            <a:xfrm>
              <a:off x="6136104" y="6982622"/>
              <a:ext cx="186155" cy="114463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39" name="Text Placeholder 23">
            <a:extLst>
              <a:ext uri="{FF2B5EF4-FFF2-40B4-BE49-F238E27FC236}">
                <a16:creationId xmlns:a16="http://schemas.microsoft.com/office/drawing/2014/main" id="{6BD191E1-A4CC-4E4C-A12E-25F67DC9ECAA}"/>
              </a:ext>
            </a:extLst>
          </p:cNvPr>
          <p:cNvSpPr>
            <a:spLocks noGrp="1"/>
          </p:cNvSpPr>
          <p:nvPr userDrawn="1">
            <p:ph type="body" sz="quarter" idx="17"/>
          </p:nvPr>
        </p:nvSpPr>
        <p:spPr>
          <a:xfrm>
            <a:off x="3841597" y="344280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E287B49A-3BA9-5949-8ACA-CA46A1E7B19A}"/>
              </a:ext>
            </a:extLst>
          </p:cNvPr>
          <p:cNvSpPr>
            <a:spLocks noGrp="1"/>
          </p:cNvSpPr>
          <p:nvPr userDrawn="1">
            <p:ph type="body" sz="quarter" idx="19"/>
          </p:nvPr>
        </p:nvSpPr>
        <p:spPr>
          <a:xfrm>
            <a:off x="3841597" y="466729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84711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445913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507115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87" name="Straight Connector 86">
            <a:extLst>
              <a:ext uri="{FF2B5EF4-FFF2-40B4-BE49-F238E27FC236}">
                <a16:creationId xmlns:a16="http://schemas.microsoft.com/office/drawing/2014/main" id="{68AF0050-4DCD-CD49-9534-D78AC76006BE}"/>
              </a:ext>
            </a:extLst>
          </p:cNvPr>
          <p:cNvCxnSpPr>
            <a:cxnSpLocks/>
          </p:cNvCxnSpPr>
          <p:nvPr userDrawn="1"/>
        </p:nvCxnSpPr>
        <p:spPr>
          <a:xfrm flipH="1">
            <a:off x="7668315" y="4707543"/>
            <a:ext cx="116876" cy="567"/>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14676A4-D73E-9D49-94C3-73BF2BA9A55C}"/>
              </a:ext>
            </a:extLst>
          </p:cNvPr>
          <p:cNvGrpSpPr/>
          <p:nvPr userDrawn="1"/>
        </p:nvGrpSpPr>
        <p:grpSpPr>
          <a:xfrm>
            <a:off x="7669100" y="4069466"/>
            <a:ext cx="115527" cy="1250662"/>
            <a:chOff x="12636331" y="6710850"/>
            <a:chExt cx="186155" cy="2062435"/>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36331" y="6710850"/>
              <a:ext cx="183683" cy="105317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p:cNvCxnSpPr>
            <p:nvPr userDrawn="1"/>
          </p:nvCxnSpPr>
          <p:spPr>
            <a:xfrm>
              <a:off x="12636331" y="7764021"/>
              <a:ext cx="186155" cy="100926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896024"/>
            <a:ext cx="2184078" cy="4471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52207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5134320"/>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087428"/>
            <a:ext cx="112099" cy="49795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3" name="Rectangle 82">
            <a:extLst>
              <a:ext uri="{FF2B5EF4-FFF2-40B4-BE49-F238E27FC236}">
                <a16:creationId xmlns:a16="http://schemas.microsoft.com/office/drawing/2014/main" id="{A26E0A6C-D4EE-4E4C-A014-AC51BAD984EF}"/>
              </a:ext>
            </a:extLst>
          </p:cNvPr>
          <p:cNvSpPr/>
          <p:nvPr userDrawn="1"/>
        </p:nvSpPr>
        <p:spPr>
          <a:xfrm>
            <a:off x="6163316" y="3847112"/>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4449946"/>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073325"/>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7"/>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7" name="Rectangle 116">
            <a:extLst>
              <a:ext uri="{FF2B5EF4-FFF2-40B4-BE49-F238E27FC236}">
                <a16:creationId xmlns:a16="http://schemas.microsoft.com/office/drawing/2014/main" id="{C952D5E6-BA6C-744D-9826-47457E840464}"/>
              </a:ext>
            </a:extLst>
          </p:cNvPr>
          <p:cNvSpPr/>
          <p:nvPr userDrawn="1"/>
        </p:nvSpPr>
        <p:spPr>
          <a:xfrm>
            <a:off x="3839165" y="5217914"/>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9" name="Rectangle 118">
            <a:extLst>
              <a:ext uri="{FF2B5EF4-FFF2-40B4-BE49-F238E27FC236}">
                <a16:creationId xmlns:a16="http://schemas.microsoft.com/office/drawing/2014/main" id="{205467A2-326F-1D42-A4E4-E8B6B86C6909}"/>
              </a:ext>
            </a:extLst>
          </p:cNvPr>
          <p:cNvSpPr/>
          <p:nvPr userDrawn="1"/>
        </p:nvSpPr>
        <p:spPr>
          <a:xfrm>
            <a:off x="3839165" y="6173585"/>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0" name="Text Placeholder 23">
            <a:extLst>
              <a:ext uri="{FF2B5EF4-FFF2-40B4-BE49-F238E27FC236}">
                <a16:creationId xmlns:a16="http://schemas.microsoft.com/office/drawing/2014/main" id="{34123BC1-5C49-3548-8BD4-2C3DEBB3807B}"/>
              </a:ext>
            </a:extLst>
          </p:cNvPr>
          <p:cNvSpPr>
            <a:spLocks noGrp="1"/>
          </p:cNvSpPr>
          <p:nvPr userDrawn="1">
            <p:ph type="body" sz="quarter" idx="51"/>
          </p:nvPr>
        </p:nvSpPr>
        <p:spPr>
          <a:xfrm>
            <a:off x="3841597" y="5241202"/>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3FC8C540-08F2-F349-8577-179051750341}"/>
              </a:ext>
            </a:extLst>
          </p:cNvPr>
          <p:cNvSpPr>
            <a:spLocks noGrp="1"/>
          </p:cNvSpPr>
          <p:nvPr userDrawn="1">
            <p:ph type="body" sz="quarter" idx="53"/>
          </p:nvPr>
        </p:nvSpPr>
        <p:spPr>
          <a:xfrm>
            <a:off x="3841597" y="6204425"/>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3" name="Group 42">
            <a:extLst>
              <a:ext uri="{FF2B5EF4-FFF2-40B4-BE49-F238E27FC236}">
                <a16:creationId xmlns:a16="http://schemas.microsoft.com/office/drawing/2014/main" id="{DB261639-26DE-034B-A7BE-0E48552CE4B8}"/>
              </a:ext>
            </a:extLst>
          </p:cNvPr>
          <p:cNvGrpSpPr/>
          <p:nvPr userDrawn="1"/>
        </p:nvGrpSpPr>
        <p:grpSpPr>
          <a:xfrm>
            <a:off x="3728660" y="5419227"/>
            <a:ext cx="110513" cy="958735"/>
            <a:chOff x="6153955" y="8936707"/>
            <a:chExt cx="182231" cy="1581025"/>
          </a:xfrm>
        </p:grpSpPr>
        <p:grpSp>
          <p:nvGrpSpPr>
            <p:cNvPr id="123" name="Group 122">
              <a:extLst>
                <a:ext uri="{FF2B5EF4-FFF2-40B4-BE49-F238E27FC236}">
                  <a16:creationId xmlns:a16="http://schemas.microsoft.com/office/drawing/2014/main" id="{38EE1AA9-C69F-5741-B324-9097D30ED612}"/>
                </a:ext>
              </a:extLst>
            </p:cNvPr>
            <p:cNvGrpSpPr/>
            <p:nvPr userDrawn="1"/>
          </p:nvGrpSpPr>
          <p:grpSpPr>
            <a:xfrm>
              <a:off x="6162074" y="8936707"/>
              <a:ext cx="171732" cy="1581025"/>
              <a:chOff x="12658443" y="8934408"/>
              <a:chExt cx="169239" cy="1581025"/>
            </a:xfrm>
          </p:grpSpPr>
          <p:cxnSp>
            <p:nvCxnSpPr>
              <p:cNvPr id="124" name="Straight Connector 123">
                <a:extLst>
                  <a:ext uri="{FF2B5EF4-FFF2-40B4-BE49-F238E27FC236}">
                    <a16:creationId xmlns:a16="http://schemas.microsoft.com/office/drawing/2014/main" id="{C687DD6A-0708-C14A-9592-6804EC3619E7}"/>
                  </a:ext>
                </a:extLst>
              </p:cNvPr>
              <p:cNvCxnSpPr>
                <a:cxnSpLocks/>
              </p:cNvCxnSpPr>
              <p:nvPr userDrawn="1"/>
            </p:nvCxnSpPr>
            <p:spPr>
              <a:xfrm flipV="1">
                <a:off x="12658443" y="8934408"/>
                <a:ext cx="169239"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7FE5FF0-0D74-AD4A-BE8A-865E9768A155}"/>
                  </a:ext>
                </a:extLst>
              </p:cNvPr>
              <p:cNvCxnSpPr>
                <a:cxnSpLocks/>
              </p:cNvCxnSpPr>
              <p:nvPr userDrawn="1"/>
            </p:nvCxnSpPr>
            <p:spPr>
              <a:xfrm>
                <a:off x="12658443" y="9722485"/>
                <a:ext cx="169239"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6153955" y="9718688"/>
              <a:ext cx="182231"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62D82114-BC38-2B47-B579-A65776C3CC9A}"/>
              </a:ext>
            </a:extLst>
          </p:cNvPr>
          <p:cNvSpPr/>
          <p:nvPr userDrawn="1"/>
        </p:nvSpPr>
        <p:spPr>
          <a:xfrm>
            <a:off x="7778268" y="3107349"/>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98" name="Straight Connector 97">
            <a:extLst>
              <a:ext uri="{FF2B5EF4-FFF2-40B4-BE49-F238E27FC236}">
                <a16:creationId xmlns:a16="http://schemas.microsoft.com/office/drawing/2014/main" id="{F0502965-18B8-C44B-B186-29C36EB03966}"/>
              </a:ext>
            </a:extLst>
          </p:cNvPr>
          <p:cNvCxnSpPr>
            <a:cxnSpLocks/>
          </p:cNvCxnSpPr>
          <p:nvPr userDrawn="1"/>
        </p:nvCxnSpPr>
        <p:spPr>
          <a:xfrm flipV="1">
            <a:off x="7667664" y="3301371"/>
            <a:ext cx="108744" cy="73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03" name="Text Placeholder 23">
            <a:extLst>
              <a:ext uri="{FF2B5EF4-FFF2-40B4-BE49-F238E27FC236}">
                <a16:creationId xmlns:a16="http://schemas.microsoft.com/office/drawing/2014/main" id="{67CE80BD-5BFC-AD4A-AE08-0CECB0BA1413}"/>
              </a:ext>
            </a:extLst>
          </p:cNvPr>
          <p:cNvSpPr>
            <a:spLocks noGrp="1"/>
          </p:cNvSpPr>
          <p:nvPr userDrawn="1">
            <p:ph type="body" sz="quarter" idx="54"/>
          </p:nvPr>
        </p:nvSpPr>
        <p:spPr>
          <a:xfrm>
            <a:off x="7783918" y="3125108"/>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6" name="Text Placeholder 23">
            <a:extLst>
              <a:ext uri="{FF2B5EF4-FFF2-40B4-BE49-F238E27FC236}">
                <a16:creationId xmlns:a16="http://schemas.microsoft.com/office/drawing/2014/main" id="{1FBE42B5-C7ED-6D4A-911D-D8D39913FF26}"/>
              </a:ext>
            </a:extLst>
          </p:cNvPr>
          <p:cNvSpPr>
            <a:spLocks noGrp="1"/>
          </p:cNvSpPr>
          <p:nvPr userDrawn="1">
            <p:ph type="body" sz="quarter" idx="56"/>
          </p:nvPr>
        </p:nvSpPr>
        <p:spPr>
          <a:xfrm>
            <a:off x="6158451" y="2960218"/>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7" name="Rectangle 106">
            <a:extLst>
              <a:ext uri="{FF2B5EF4-FFF2-40B4-BE49-F238E27FC236}">
                <a16:creationId xmlns:a16="http://schemas.microsoft.com/office/drawing/2014/main" id="{5BBF8C78-995B-2E45-9629-68AEA9462FDF}"/>
              </a:ext>
            </a:extLst>
          </p:cNvPr>
          <p:cNvSpPr/>
          <p:nvPr userDrawn="1"/>
        </p:nvSpPr>
        <p:spPr>
          <a:xfrm>
            <a:off x="6158452" y="2868430"/>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8" name="Rectangle 107">
            <a:extLst>
              <a:ext uri="{FF2B5EF4-FFF2-40B4-BE49-F238E27FC236}">
                <a16:creationId xmlns:a16="http://schemas.microsoft.com/office/drawing/2014/main" id="{156654B9-46DB-A748-BF31-78FDEC9C4910}"/>
              </a:ext>
            </a:extLst>
          </p:cNvPr>
          <p:cNvSpPr/>
          <p:nvPr userDrawn="1"/>
        </p:nvSpPr>
        <p:spPr>
          <a:xfrm>
            <a:off x="7787995" y="5942232"/>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09" name="Straight Connector 108">
            <a:extLst>
              <a:ext uri="{FF2B5EF4-FFF2-40B4-BE49-F238E27FC236}">
                <a16:creationId xmlns:a16="http://schemas.microsoft.com/office/drawing/2014/main" id="{8BB56A53-838A-6143-91C5-E107ED4B9132}"/>
              </a:ext>
            </a:extLst>
          </p:cNvPr>
          <p:cNvCxnSpPr>
            <a:cxnSpLocks/>
          </p:cNvCxnSpPr>
          <p:nvPr userDrawn="1"/>
        </p:nvCxnSpPr>
        <p:spPr>
          <a:xfrm flipV="1">
            <a:off x="7675570" y="6134210"/>
            <a:ext cx="108744" cy="73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10" name="Text Placeholder 23">
            <a:extLst>
              <a:ext uri="{FF2B5EF4-FFF2-40B4-BE49-F238E27FC236}">
                <a16:creationId xmlns:a16="http://schemas.microsoft.com/office/drawing/2014/main" id="{C6D52249-949E-6040-9426-408798F7E9F3}"/>
              </a:ext>
            </a:extLst>
          </p:cNvPr>
          <p:cNvSpPr>
            <a:spLocks noGrp="1"/>
          </p:cNvSpPr>
          <p:nvPr>
            <p:ph type="body" sz="quarter" idx="57"/>
          </p:nvPr>
        </p:nvSpPr>
        <p:spPr>
          <a:xfrm>
            <a:off x="7793645" y="5959991"/>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76A146E7-2A37-B343-ABFE-2CB4C90A0DA4}"/>
              </a:ext>
            </a:extLst>
          </p:cNvPr>
          <p:cNvSpPr>
            <a:spLocks noGrp="1"/>
          </p:cNvSpPr>
          <p:nvPr>
            <p:ph type="body" sz="quarter" idx="58"/>
          </p:nvPr>
        </p:nvSpPr>
        <p:spPr>
          <a:xfrm>
            <a:off x="6168179" y="5795101"/>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8" name="Rectangle 127">
            <a:extLst>
              <a:ext uri="{FF2B5EF4-FFF2-40B4-BE49-F238E27FC236}">
                <a16:creationId xmlns:a16="http://schemas.microsoft.com/office/drawing/2014/main" id="{1E735C52-7B24-844D-BE43-DA7A77AB4143}"/>
              </a:ext>
            </a:extLst>
          </p:cNvPr>
          <p:cNvSpPr/>
          <p:nvPr userDrawn="1"/>
        </p:nvSpPr>
        <p:spPr>
          <a:xfrm>
            <a:off x="6168179" y="5703313"/>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Tree>
    <p:extLst>
      <p:ext uri="{BB962C8B-B14F-4D97-AF65-F5344CB8AC3E}">
        <p14:creationId xmlns:p14="http://schemas.microsoft.com/office/powerpoint/2010/main" val="3675273648"/>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Title Slide-PURPLE">
    <p:bg>
      <p:bgPr>
        <a:solidFill>
          <a:schemeClr val="accent1"/>
        </a:solidFill>
        <a:effectLst/>
      </p:bgPr>
    </p:bg>
    <p:spTree>
      <p:nvGrpSpPr>
        <p:cNvPr id="1" name=""/>
        <p:cNvGrpSpPr/>
        <p:nvPr/>
      </p:nvGrpSpPr>
      <p:grpSpPr>
        <a:xfrm>
          <a:off x="0" y="0"/>
          <a:ext cx="0" cy="0"/>
          <a:chOff x="0" y="0"/>
          <a:chExt cx="0" cy="0"/>
        </a:xfrm>
      </p:grpSpPr>
      <p:pic>
        <p:nvPicPr>
          <p:cNvPr id="7" name="Picture 6" descr="A picture containing keyboard&#10;&#10;Description automatically generated">
            <a:extLst>
              <a:ext uri="{FF2B5EF4-FFF2-40B4-BE49-F238E27FC236}">
                <a16:creationId xmlns:a16="http://schemas.microsoft.com/office/drawing/2014/main" id="{84661519-6755-BF4F-BF8C-D802279740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66208"/>
            <a:ext cx="6931649" cy="1325584"/>
          </a:xfrm>
        </p:spPr>
        <p:txBody>
          <a:bodyPr anchor="ctr"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81654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5_Title Slide-PURPLE">
    <p:bg>
      <p:bgPr>
        <a:solidFill>
          <a:schemeClr val="accent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8856A81-7FB0-1F43-A99A-6F13867BF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2"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1" y="3712022"/>
            <a:ext cx="5911156" cy="2566814"/>
          </a:xfrm>
          <a:prstGeom prst="rect">
            <a:avLst/>
          </a:prstGeom>
        </p:spPr>
        <p:txBody>
          <a:bodyPr>
            <a:normAutofit/>
          </a:bodyPr>
          <a:lstStyle>
            <a:lvl1pPr marL="0" indent="0" algn="ctr">
              <a:buNone/>
              <a:defRPr sz="1092"/>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3345145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0_Title Slide-PURPLE">
    <p:bg>
      <p:bgPr>
        <a:solidFill>
          <a:schemeClr val="accent1"/>
        </a:solidFill>
        <a:effectLst/>
      </p:bgPr>
    </p:bg>
    <p:spTree>
      <p:nvGrpSpPr>
        <p:cNvPr id="1" name=""/>
        <p:cNvGrpSpPr/>
        <p:nvPr/>
      </p:nvGrpSpPr>
      <p:grpSpPr>
        <a:xfrm>
          <a:off x="0" y="0"/>
          <a:ext cx="0" cy="0"/>
          <a:chOff x="0" y="0"/>
          <a:chExt cx="0" cy="0"/>
        </a:xfrm>
      </p:grpSpPr>
      <p:pic>
        <p:nvPicPr>
          <p:cNvPr id="11" name="Picture 10" descr="A picture containing drawing, food&#10;&#10;Description automatically generated">
            <a:extLst>
              <a:ext uri="{FF2B5EF4-FFF2-40B4-BE49-F238E27FC236}">
                <a16:creationId xmlns:a16="http://schemas.microsoft.com/office/drawing/2014/main" id="{52E49330-A829-AF4D-8D5D-FA1DA333C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87781"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00860" y="3712022"/>
            <a:ext cx="5911156" cy="2566814"/>
          </a:xfrm>
          <a:prstGeom prst="rect">
            <a:avLst/>
          </a:prstGeom>
        </p:spPr>
        <p:txBody>
          <a:bodyPr>
            <a:normAutofit/>
          </a:bodyPr>
          <a:lstStyle>
            <a:lvl1pPr marL="0" indent="0" algn="ctr">
              <a:buNone/>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 name="Picture Placeholder 5">
            <a:extLst>
              <a:ext uri="{FF2B5EF4-FFF2-40B4-BE49-F238E27FC236}">
                <a16:creationId xmlns:a16="http://schemas.microsoft.com/office/drawing/2014/main" id="{79BB5E44-1741-9643-8CAF-9912E956980F}"/>
              </a:ext>
            </a:extLst>
          </p:cNvPr>
          <p:cNvSpPr>
            <a:spLocks noGrp="1"/>
          </p:cNvSpPr>
          <p:nvPr>
            <p:ph type="pic" sz="quarter" idx="11"/>
          </p:nvPr>
        </p:nvSpPr>
        <p:spPr>
          <a:xfrm>
            <a:off x="6241999" y="0"/>
            <a:ext cx="5950001" cy="6857519"/>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2594991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4_Title Slide-PURPLE">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5BF979C9-6B4B-B944-9FE7-820DDAA33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87781" y="2210076"/>
            <a:ext cx="5862221" cy="988091"/>
          </a:xfrm>
          <a:prstGeom prst="rect">
            <a:avLst/>
          </a:prstGeom>
        </p:spPr>
        <p:txBody>
          <a:bodyPr wrap="square" anchor="t" anchorCtr="0">
            <a:spAutoFit/>
          </a:bodyPr>
          <a:lstStyle>
            <a:lvl1pPr algn="ctr">
              <a:defRPr sz="3638" cap="all" baseline="0">
                <a:solidFill>
                  <a:srgbClr val="18062E"/>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00860" y="3712022"/>
            <a:ext cx="5911156" cy="2566814"/>
          </a:xfrm>
          <a:prstGeom prst="rect">
            <a:avLst/>
          </a:prstGeom>
        </p:spPr>
        <p:txBody>
          <a:bodyPr>
            <a:normAutofit/>
          </a:bodyPr>
          <a:lstStyle>
            <a:lvl1pPr marL="0" indent="0" algn="ctr">
              <a:buNone/>
              <a:defRPr sz="1092">
                <a:solidFill>
                  <a:srgbClr val="18062E"/>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 name="Picture Placeholder 5">
            <a:extLst>
              <a:ext uri="{FF2B5EF4-FFF2-40B4-BE49-F238E27FC236}">
                <a16:creationId xmlns:a16="http://schemas.microsoft.com/office/drawing/2014/main" id="{79BB5E44-1741-9643-8CAF-9912E956980F}"/>
              </a:ext>
            </a:extLst>
          </p:cNvPr>
          <p:cNvSpPr>
            <a:spLocks noGrp="1"/>
          </p:cNvSpPr>
          <p:nvPr>
            <p:ph type="pic" sz="quarter" idx="11"/>
          </p:nvPr>
        </p:nvSpPr>
        <p:spPr>
          <a:xfrm>
            <a:off x="6241999" y="0"/>
            <a:ext cx="5950001" cy="6857519"/>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1333887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4_Title Slide-PURPLE">
    <p:bg>
      <p:bgPr>
        <a:solidFill>
          <a:srgbClr val="FC4420"/>
        </a:solidFill>
        <a:effectLst/>
      </p:bgPr>
    </p:bg>
    <p:spTree>
      <p:nvGrpSpPr>
        <p:cNvPr id="1" name=""/>
        <p:cNvGrpSpPr/>
        <p:nvPr/>
      </p:nvGrpSpPr>
      <p:grpSpPr>
        <a:xfrm>
          <a:off x="0" y="0"/>
          <a:ext cx="0" cy="0"/>
          <a:chOff x="0" y="0"/>
          <a:chExt cx="0" cy="0"/>
        </a:xfrm>
      </p:grpSpPr>
      <p:pic>
        <p:nvPicPr>
          <p:cNvPr id="8" name="Picture 7" descr="A picture containing door&#10;&#10;Description automatically generated">
            <a:extLst>
              <a:ext uri="{FF2B5EF4-FFF2-40B4-BE49-F238E27FC236}">
                <a16:creationId xmlns:a16="http://schemas.microsoft.com/office/drawing/2014/main" id="{DB72B29B-B5CE-4041-ACDD-F40C226737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162" r="89837"/>
          <a:stretch/>
        </p:blipFill>
        <p:spPr>
          <a:xfrm>
            <a:off x="0" y="5908816"/>
            <a:ext cx="1239033" cy="948943"/>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355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A4C6A-5424-4281-8144-ECFC100C95A7}" type="datetimeFigureOut">
              <a:rPr lang="en-GB" smtClean="0"/>
              <a:t>01/09/2021</a:t>
            </a:fld>
            <a:endParaRPr lang="en-GB"/>
          </a:p>
        </p:txBody>
      </p:sp>
      <p:sp>
        <p:nvSpPr>
          <p:cNvPr id="3" name="Footer Placeholder 2"/>
          <p:cNvSpPr>
            <a:spLocks noGrp="1"/>
          </p:cNvSpPr>
          <p:nvPr>
            <p:ph type="ftr" sz="quarter" idx="11"/>
          </p:nvPr>
        </p:nvSpPr>
        <p:spPr/>
        <p:txBody>
          <a:bodyPr/>
          <a:lstStyle/>
          <a:p>
            <a:pPr algn="l"/>
            <a:r>
              <a:rPr lang="en-GB">
                <a:solidFill>
                  <a:srgbClr val="3F4042"/>
                </a:solidFill>
              </a:rPr>
              <a:t>© Ordnance Survey |</a:t>
            </a:r>
          </a:p>
        </p:txBody>
      </p:sp>
      <p:sp>
        <p:nvSpPr>
          <p:cNvPr id="4" name="Slide Number Placeholder 3"/>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2990754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5_Title Slide-PURPLE">
    <p:bg>
      <p:bgPr>
        <a:solidFill>
          <a:srgbClr val="FC4420"/>
        </a:solidFill>
        <a:effectLst/>
      </p:bgPr>
    </p:bg>
    <p:spTree>
      <p:nvGrpSpPr>
        <p:cNvPr id="1" name=""/>
        <p:cNvGrpSpPr/>
        <p:nvPr/>
      </p:nvGrpSpPr>
      <p:grpSpPr>
        <a:xfrm>
          <a:off x="0" y="0"/>
          <a:ext cx="0" cy="0"/>
          <a:chOff x="0" y="0"/>
          <a:chExt cx="0" cy="0"/>
        </a:xfrm>
      </p:grpSpPr>
      <p:pic>
        <p:nvPicPr>
          <p:cNvPr id="11" name="Picture 10" descr="A picture containing door&#10;&#10;Description automatically generated">
            <a:extLst>
              <a:ext uri="{FF2B5EF4-FFF2-40B4-BE49-F238E27FC236}">
                <a16:creationId xmlns:a16="http://schemas.microsoft.com/office/drawing/2014/main" id="{7B51B691-3F7F-B948-9B22-AB10018C1A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151" r="89979"/>
          <a:stretch/>
        </p:blipFill>
        <p:spPr>
          <a:xfrm>
            <a:off x="0" y="5839504"/>
            <a:ext cx="1221703" cy="1018255"/>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9466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6_Title Slide-PURPLE">
    <p:bg>
      <p:bgPr>
        <a:solidFill>
          <a:srgbClr val="FC4420"/>
        </a:solidFill>
        <a:effectLst/>
      </p:bgPr>
    </p:bg>
    <p:spTree>
      <p:nvGrpSpPr>
        <p:cNvPr id="1" name=""/>
        <p:cNvGrpSpPr/>
        <p:nvPr/>
      </p:nvGrpSpPr>
      <p:grpSpPr>
        <a:xfrm>
          <a:off x="0" y="0"/>
          <a:ext cx="0" cy="0"/>
          <a:chOff x="0" y="0"/>
          <a:chExt cx="0" cy="0"/>
        </a:xfrm>
      </p:grpSpPr>
      <p:pic>
        <p:nvPicPr>
          <p:cNvPr id="6" name="Picture 5" descr="A picture containing door, looking, sitting, orange&#10;&#10;Description automatically generated">
            <a:extLst>
              <a:ext uri="{FF2B5EF4-FFF2-40B4-BE49-F238E27FC236}">
                <a16:creationId xmlns:a16="http://schemas.microsoft.com/office/drawing/2014/main" id="{5A451C95-9E1B-1147-A05D-21B81FCBAC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404" r="89908"/>
          <a:stretch/>
        </p:blipFill>
        <p:spPr>
          <a:xfrm>
            <a:off x="0" y="5856832"/>
            <a:ext cx="1230368" cy="1000927"/>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chemeClr val="tx1"/>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chemeClr val="tx1"/>
                </a:solidFill>
              </a:defRPr>
            </a:lvl1pPr>
            <a:lvl2pPr marL="7316" indent="0" algn="l">
              <a:buFontTx/>
              <a:buNone/>
              <a:defRPr sz="1092">
                <a:solidFill>
                  <a:schemeClr val="tx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24150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2_Title Slide-PURPLE">
    <p:bg>
      <p:bgPr>
        <a:solidFill>
          <a:srgbClr val="FC4420"/>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48CF4638-486D-C542-AD69-5FBDF770C5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52" r="90264"/>
          <a:stretch/>
        </p:blipFill>
        <p:spPr>
          <a:xfrm>
            <a:off x="0" y="6004119"/>
            <a:ext cx="1187045" cy="853640"/>
          </a:xfrm>
          <a:prstGeom prst="rect">
            <a:avLst/>
          </a:prstGeom>
        </p:spPr>
      </p:pic>
      <p:sp>
        <p:nvSpPr>
          <p:cNvPr id="11" name="Title 6">
            <a:extLst>
              <a:ext uri="{FF2B5EF4-FFF2-40B4-BE49-F238E27FC236}">
                <a16:creationId xmlns:a16="http://schemas.microsoft.com/office/drawing/2014/main" id="{39FADFC8-A816-AE46-BE58-0C1573BC85B5}"/>
              </a:ext>
            </a:extLst>
          </p:cNvPr>
          <p:cNvSpPr>
            <a:spLocks noGrp="1"/>
          </p:cNvSpPr>
          <p:nvPr>
            <p:ph type="title"/>
          </p:nvPr>
        </p:nvSpPr>
        <p:spPr>
          <a:xfrm>
            <a:off x="3164890" y="352038"/>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1502158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3_Title Slide-PURPLE">
    <p:bg>
      <p:bgPr>
        <a:solidFill>
          <a:srgbClr val="FC4420"/>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0252BA41-ED03-CB4D-8001-7B08EA2C18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783" r="89837"/>
          <a:stretch/>
        </p:blipFill>
        <p:spPr>
          <a:xfrm>
            <a:off x="0" y="5882824"/>
            <a:ext cx="1239033" cy="974935"/>
          </a:xfrm>
          <a:prstGeom prst="rect">
            <a:avLst/>
          </a:prstGeom>
        </p:spPr>
      </p:pic>
      <p:sp>
        <p:nvSpPr>
          <p:cNvPr id="11" name="Title 6">
            <a:extLst>
              <a:ext uri="{FF2B5EF4-FFF2-40B4-BE49-F238E27FC236}">
                <a16:creationId xmlns:a16="http://schemas.microsoft.com/office/drawing/2014/main" id="{39FADFC8-A816-AE46-BE58-0C1573BC85B5}"/>
              </a:ext>
            </a:extLst>
          </p:cNvPr>
          <p:cNvSpPr>
            <a:spLocks noGrp="1"/>
          </p:cNvSpPr>
          <p:nvPr>
            <p:ph type="title"/>
          </p:nvPr>
        </p:nvSpPr>
        <p:spPr>
          <a:xfrm>
            <a:off x="3164890" y="352038"/>
            <a:ext cx="5862221" cy="988091"/>
          </a:xfrm>
          <a:prstGeom prst="rect">
            <a:avLst/>
          </a:prstGeom>
        </p:spPr>
        <p:txBody>
          <a:bodyPr wrap="square" anchor="t" anchorCtr="0">
            <a:spAutoFit/>
          </a:bodyPr>
          <a:lstStyle>
            <a:lvl1pPr algn="ctr">
              <a:defRPr sz="3638" cap="all" baseline="0">
                <a:solidFill>
                  <a:srgbClr val="18062E"/>
                </a:solidFill>
              </a:defRPr>
            </a:lvl1pPr>
          </a:lstStyle>
          <a:p>
            <a:r>
              <a:rPr lang="en-US"/>
              <a:t>Click to edit Master title style</a:t>
            </a:r>
          </a:p>
        </p:txBody>
      </p:sp>
    </p:spTree>
    <p:extLst>
      <p:ext uri="{BB962C8B-B14F-4D97-AF65-F5344CB8AC3E}">
        <p14:creationId xmlns:p14="http://schemas.microsoft.com/office/powerpoint/2010/main" val="31401980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Statement Slide-2-SALMON">
    <p:bg>
      <p:bgPr>
        <a:solidFill>
          <a:srgbClr val="FC4420"/>
        </a:solidFill>
        <a:effectLst/>
      </p:bgPr>
    </p:bg>
    <p:spTree>
      <p:nvGrpSpPr>
        <p:cNvPr id="1" name=""/>
        <p:cNvGrpSpPr/>
        <p:nvPr/>
      </p:nvGrpSpPr>
      <p:grpSpPr>
        <a:xfrm>
          <a:off x="0" y="0"/>
          <a:ext cx="0" cy="0"/>
          <a:chOff x="0" y="0"/>
          <a:chExt cx="0" cy="0"/>
        </a:xfrm>
      </p:grpSpPr>
      <p:pic>
        <p:nvPicPr>
          <p:cNvPr id="76" name="Picture 75" descr="A picture containing drawing&#10;&#10;Description automatically generated">
            <a:extLst>
              <a:ext uri="{FF2B5EF4-FFF2-40B4-BE49-F238E27FC236}">
                <a16:creationId xmlns:a16="http://schemas.microsoft.com/office/drawing/2014/main" id="{C48EF89D-1CDD-B149-8189-FCCD6C382C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213" r="90264"/>
          <a:stretch/>
        </p:blipFill>
        <p:spPr>
          <a:xfrm>
            <a:off x="0" y="5912313"/>
            <a:ext cx="1187045" cy="945446"/>
          </a:xfrm>
          <a:prstGeom prst="rect">
            <a:avLst/>
          </a:prstGeom>
        </p:spPr>
      </p:pic>
      <p:sp>
        <p:nvSpPr>
          <p:cNvPr id="71" name="Text Placeholder 23">
            <a:extLst>
              <a:ext uri="{FF2B5EF4-FFF2-40B4-BE49-F238E27FC236}">
                <a16:creationId xmlns:a16="http://schemas.microsoft.com/office/drawing/2014/main" id="{043A5DD0-C33A-7443-AE5E-D6E62ADD0F00}"/>
              </a:ext>
            </a:extLst>
          </p:cNvPr>
          <p:cNvSpPr>
            <a:spLocks noGrp="1"/>
          </p:cNvSpPr>
          <p:nvPr>
            <p:ph type="body" sz="quarter" idx="10"/>
          </p:nvPr>
        </p:nvSpPr>
        <p:spPr>
          <a:xfrm>
            <a:off x="2224005" y="2468138"/>
            <a:ext cx="1502060" cy="683042"/>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Title 6">
            <a:extLst>
              <a:ext uri="{FF2B5EF4-FFF2-40B4-BE49-F238E27FC236}">
                <a16:creationId xmlns:a16="http://schemas.microsoft.com/office/drawing/2014/main" id="{B5E3690E-9584-4D4B-BD71-871722ACE46F}"/>
              </a:ext>
            </a:extLst>
          </p:cNvPr>
          <p:cNvSpPr>
            <a:spLocks noGrp="1"/>
          </p:cNvSpPr>
          <p:nvPr>
            <p:ph type="title"/>
          </p:nvPr>
        </p:nvSpPr>
        <p:spPr>
          <a:xfrm>
            <a:off x="2214277" y="246033"/>
            <a:ext cx="7773568"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73" name="Rectangle 72">
            <a:extLst>
              <a:ext uri="{FF2B5EF4-FFF2-40B4-BE49-F238E27FC236}">
                <a16:creationId xmlns:a16="http://schemas.microsoft.com/office/drawing/2014/main" id="{D1F5FC72-A88A-8F44-A985-3D41CFAB40D2}"/>
              </a:ext>
            </a:extLst>
          </p:cNvPr>
          <p:cNvSpPr/>
          <p:nvPr userDrawn="1"/>
        </p:nvSpPr>
        <p:spPr>
          <a:xfrm>
            <a:off x="2224006" y="1199791"/>
            <a:ext cx="3803894"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7" name="Rectangle 76">
            <a:extLst>
              <a:ext uri="{FF2B5EF4-FFF2-40B4-BE49-F238E27FC236}">
                <a16:creationId xmlns:a16="http://schemas.microsoft.com/office/drawing/2014/main" id="{A6CBEA26-3E77-8548-B515-8045418B76B3}"/>
              </a:ext>
            </a:extLst>
          </p:cNvPr>
          <p:cNvSpPr/>
          <p:nvPr userDrawn="1"/>
        </p:nvSpPr>
        <p:spPr>
          <a:xfrm>
            <a:off x="6168965" y="1199791"/>
            <a:ext cx="3803894"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8" name="Text Placeholder 23">
            <a:extLst>
              <a:ext uri="{FF2B5EF4-FFF2-40B4-BE49-F238E27FC236}">
                <a16:creationId xmlns:a16="http://schemas.microsoft.com/office/drawing/2014/main" id="{F33999EF-9579-D642-9AC4-3CE64DF99672}"/>
              </a:ext>
            </a:extLst>
          </p:cNvPr>
          <p:cNvSpPr>
            <a:spLocks noGrp="1"/>
          </p:cNvSpPr>
          <p:nvPr>
            <p:ph type="body" sz="quarter" idx="11"/>
          </p:nvPr>
        </p:nvSpPr>
        <p:spPr>
          <a:xfrm>
            <a:off x="2219141" y="1184797"/>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9" name="Text Placeholder 23">
            <a:extLst>
              <a:ext uri="{FF2B5EF4-FFF2-40B4-BE49-F238E27FC236}">
                <a16:creationId xmlns:a16="http://schemas.microsoft.com/office/drawing/2014/main" id="{BC109F88-50D7-E44C-BB33-DEF40ED3B254}"/>
              </a:ext>
            </a:extLst>
          </p:cNvPr>
          <p:cNvSpPr>
            <a:spLocks noGrp="1"/>
          </p:cNvSpPr>
          <p:nvPr>
            <p:ph type="body" sz="quarter" idx="12"/>
          </p:nvPr>
        </p:nvSpPr>
        <p:spPr>
          <a:xfrm>
            <a:off x="6168965" y="1184797"/>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0" name="Rectangle 79">
            <a:extLst>
              <a:ext uri="{FF2B5EF4-FFF2-40B4-BE49-F238E27FC236}">
                <a16:creationId xmlns:a16="http://schemas.microsoft.com/office/drawing/2014/main" id="{8BFFADE3-CA50-7D4C-AC96-BC5471C67917}"/>
              </a:ext>
            </a:extLst>
          </p:cNvPr>
          <p:cNvSpPr/>
          <p:nvPr userDrawn="1"/>
        </p:nvSpPr>
        <p:spPr>
          <a:xfrm>
            <a:off x="2219141" y="1993201"/>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1" name="Rectangle 80">
            <a:extLst>
              <a:ext uri="{FF2B5EF4-FFF2-40B4-BE49-F238E27FC236}">
                <a16:creationId xmlns:a16="http://schemas.microsoft.com/office/drawing/2014/main" id="{CB12B150-5FC0-874B-91FB-DE9CEAD9B134}"/>
              </a:ext>
            </a:extLst>
          </p:cNvPr>
          <p:cNvSpPr/>
          <p:nvPr userDrawn="1"/>
        </p:nvSpPr>
        <p:spPr>
          <a:xfrm>
            <a:off x="3838957" y="1993202"/>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2" name="Rectangle 81">
            <a:extLst>
              <a:ext uri="{FF2B5EF4-FFF2-40B4-BE49-F238E27FC236}">
                <a16:creationId xmlns:a16="http://schemas.microsoft.com/office/drawing/2014/main" id="{D1A9BDE2-B007-5544-9D22-476C42658A3F}"/>
              </a:ext>
            </a:extLst>
          </p:cNvPr>
          <p:cNvSpPr/>
          <p:nvPr userDrawn="1"/>
        </p:nvSpPr>
        <p:spPr>
          <a:xfrm>
            <a:off x="3838957" y="247103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93" name="Rectangle 92">
            <a:extLst>
              <a:ext uri="{FF2B5EF4-FFF2-40B4-BE49-F238E27FC236}">
                <a16:creationId xmlns:a16="http://schemas.microsoft.com/office/drawing/2014/main" id="{C6506598-F580-E143-AEBD-849A31EFAD7B}"/>
              </a:ext>
            </a:extLst>
          </p:cNvPr>
          <p:cNvSpPr/>
          <p:nvPr userDrawn="1"/>
        </p:nvSpPr>
        <p:spPr>
          <a:xfrm>
            <a:off x="3838957" y="294887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94" name="Straight Connector 93">
            <a:extLst>
              <a:ext uri="{FF2B5EF4-FFF2-40B4-BE49-F238E27FC236}">
                <a16:creationId xmlns:a16="http://schemas.microsoft.com/office/drawing/2014/main" id="{831AC16D-4466-1A4D-AA3E-8EA70A00B3B6}"/>
              </a:ext>
            </a:extLst>
          </p:cNvPr>
          <p:cNvCxnSpPr>
            <a:stCxn id="82" idx="1"/>
          </p:cNvCxnSpPr>
          <p:nvPr userDrawn="1"/>
        </p:nvCxnSpPr>
        <p:spPr>
          <a:xfrm flipH="1" flipV="1">
            <a:off x="3726066" y="2665428"/>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DE248AB-6E88-D040-9F36-7C7032B4E05C}"/>
              </a:ext>
            </a:extLst>
          </p:cNvPr>
          <p:cNvCxnSpPr>
            <a:stCxn id="80" idx="3"/>
          </p:cNvCxnSpPr>
          <p:nvPr userDrawn="1"/>
        </p:nvCxnSpPr>
        <p:spPr>
          <a:xfrm flipV="1">
            <a:off x="3726066" y="218458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779ACDE-D591-9941-8262-671D19A8763B}"/>
              </a:ext>
            </a:extLst>
          </p:cNvPr>
          <p:cNvCxnSpPr>
            <a:cxnSpLocks/>
          </p:cNvCxnSpPr>
          <p:nvPr userDrawn="1"/>
        </p:nvCxnSpPr>
        <p:spPr>
          <a:xfrm>
            <a:off x="3726066" y="266247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 Placeholder 23">
            <a:extLst>
              <a:ext uri="{FF2B5EF4-FFF2-40B4-BE49-F238E27FC236}">
                <a16:creationId xmlns:a16="http://schemas.microsoft.com/office/drawing/2014/main" id="{BD2E0897-0F13-AA44-94D0-E1B44E4BB973}"/>
              </a:ext>
            </a:extLst>
          </p:cNvPr>
          <p:cNvSpPr>
            <a:spLocks noGrp="1"/>
          </p:cNvSpPr>
          <p:nvPr>
            <p:ph type="body" sz="quarter" idx="13"/>
          </p:nvPr>
        </p:nvSpPr>
        <p:spPr>
          <a:xfrm>
            <a:off x="3844607" y="2016490"/>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1" name="Text Placeholder 23">
            <a:extLst>
              <a:ext uri="{FF2B5EF4-FFF2-40B4-BE49-F238E27FC236}">
                <a16:creationId xmlns:a16="http://schemas.microsoft.com/office/drawing/2014/main" id="{DF5ACD6F-968A-134E-A00D-429C01AE09B4}"/>
              </a:ext>
            </a:extLst>
          </p:cNvPr>
          <p:cNvSpPr>
            <a:spLocks noGrp="1"/>
          </p:cNvSpPr>
          <p:nvPr>
            <p:ph type="body" sz="quarter" idx="14"/>
          </p:nvPr>
        </p:nvSpPr>
        <p:spPr>
          <a:xfrm>
            <a:off x="3844607" y="2514313"/>
            <a:ext cx="2184078" cy="33873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2" name="Text Placeholder 23">
            <a:extLst>
              <a:ext uri="{FF2B5EF4-FFF2-40B4-BE49-F238E27FC236}">
                <a16:creationId xmlns:a16="http://schemas.microsoft.com/office/drawing/2014/main" id="{D3D33360-6356-0642-96CB-93CD5233E6C0}"/>
              </a:ext>
            </a:extLst>
          </p:cNvPr>
          <p:cNvSpPr>
            <a:spLocks noGrp="1"/>
          </p:cNvSpPr>
          <p:nvPr>
            <p:ph type="body" sz="quarter" idx="15"/>
          </p:nvPr>
        </p:nvSpPr>
        <p:spPr>
          <a:xfrm>
            <a:off x="3844607" y="3003077"/>
            <a:ext cx="2184078" cy="33457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Text Placeholder 23">
            <a:extLst>
              <a:ext uri="{FF2B5EF4-FFF2-40B4-BE49-F238E27FC236}">
                <a16:creationId xmlns:a16="http://schemas.microsoft.com/office/drawing/2014/main" id="{DF271153-B192-6F4C-A0E2-FCFD8969767A}"/>
              </a:ext>
            </a:extLst>
          </p:cNvPr>
          <p:cNvSpPr>
            <a:spLocks noGrp="1"/>
          </p:cNvSpPr>
          <p:nvPr>
            <p:ph type="body" sz="quarter" idx="16"/>
          </p:nvPr>
        </p:nvSpPr>
        <p:spPr>
          <a:xfrm>
            <a:off x="2224005" y="4043140"/>
            <a:ext cx="1502060" cy="694104"/>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5" name="Rectangle 114">
            <a:extLst>
              <a:ext uri="{FF2B5EF4-FFF2-40B4-BE49-F238E27FC236}">
                <a16:creationId xmlns:a16="http://schemas.microsoft.com/office/drawing/2014/main" id="{9B8C855B-3730-6F40-AAFC-DB242FDDBB8A}"/>
              </a:ext>
            </a:extLst>
          </p:cNvPr>
          <p:cNvSpPr/>
          <p:nvPr userDrawn="1"/>
        </p:nvSpPr>
        <p:spPr>
          <a:xfrm>
            <a:off x="2214277" y="3457756"/>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6" name="Rectangle 115">
            <a:extLst>
              <a:ext uri="{FF2B5EF4-FFF2-40B4-BE49-F238E27FC236}">
                <a16:creationId xmlns:a16="http://schemas.microsoft.com/office/drawing/2014/main" id="{78B05822-A51F-734A-B4AB-6E3F0D606BDF}"/>
              </a:ext>
            </a:extLst>
          </p:cNvPr>
          <p:cNvSpPr/>
          <p:nvPr userDrawn="1"/>
        </p:nvSpPr>
        <p:spPr>
          <a:xfrm>
            <a:off x="3834093" y="3457756"/>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7" name="Rectangle 116">
            <a:extLst>
              <a:ext uri="{FF2B5EF4-FFF2-40B4-BE49-F238E27FC236}">
                <a16:creationId xmlns:a16="http://schemas.microsoft.com/office/drawing/2014/main" id="{F5E410D6-1389-A645-8FDA-991FD39E1B32}"/>
              </a:ext>
            </a:extLst>
          </p:cNvPr>
          <p:cNvSpPr/>
          <p:nvPr userDrawn="1"/>
        </p:nvSpPr>
        <p:spPr>
          <a:xfrm>
            <a:off x="3834093" y="4069775"/>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8" name="Rectangle 117">
            <a:extLst>
              <a:ext uri="{FF2B5EF4-FFF2-40B4-BE49-F238E27FC236}">
                <a16:creationId xmlns:a16="http://schemas.microsoft.com/office/drawing/2014/main" id="{941D2182-ED10-7040-9012-67A0524BDC21}"/>
              </a:ext>
            </a:extLst>
          </p:cNvPr>
          <p:cNvSpPr/>
          <p:nvPr userDrawn="1"/>
        </p:nvSpPr>
        <p:spPr>
          <a:xfrm>
            <a:off x="3834093" y="4681794"/>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19" name="Straight Connector 118">
            <a:extLst>
              <a:ext uri="{FF2B5EF4-FFF2-40B4-BE49-F238E27FC236}">
                <a16:creationId xmlns:a16="http://schemas.microsoft.com/office/drawing/2014/main" id="{CBB863A5-41B5-5749-925C-C40720710BEC}"/>
              </a:ext>
            </a:extLst>
          </p:cNvPr>
          <p:cNvCxnSpPr>
            <a:cxnSpLocks/>
          </p:cNvCxnSpPr>
          <p:nvPr userDrawn="1"/>
        </p:nvCxnSpPr>
        <p:spPr>
          <a:xfrm flipH="1">
            <a:off x="3721201" y="4318754"/>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B2E6A44-F555-7C4D-8E3C-6CDD1951557C}"/>
              </a:ext>
            </a:extLst>
          </p:cNvPr>
          <p:cNvCxnSpPr>
            <a:cxnSpLocks/>
            <a:stCxn id="115" idx="3"/>
          </p:cNvCxnSpPr>
          <p:nvPr userDrawn="1"/>
        </p:nvCxnSpPr>
        <p:spPr>
          <a:xfrm flipV="1">
            <a:off x="3721201" y="3649138"/>
            <a:ext cx="112892" cy="669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71F0BBF-A1B0-1E47-B020-CDDF13AFFDE5}"/>
              </a:ext>
            </a:extLst>
          </p:cNvPr>
          <p:cNvCxnSpPr>
            <a:cxnSpLocks/>
          </p:cNvCxnSpPr>
          <p:nvPr userDrawn="1"/>
        </p:nvCxnSpPr>
        <p:spPr>
          <a:xfrm>
            <a:off x="3721201" y="4324373"/>
            <a:ext cx="112892" cy="694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Text Placeholder 23">
            <a:extLst>
              <a:ext uri="{FF2B5EF4-FFF2-40B4-BE49-F238E27FC236}">
                <a16:creationId xmlns:a16="http://schemas.microsoft.com/office/drawing/2014/main" id="{EC8A8FE1-FCCD-AF47-96AA-7FE59DB65BDC}"/>
              </a:ext>
            </a:extLst>
          </p:cNvPr>
          <p:cNvSpPr>
            <a:spLocks noGrp="1"/>
          </p:cNvSpPr>
          <p:nvPr>
            <p:ph type="body" sz="quarter" idx="17"/>
          </p:nvPr>
        </p:nvSpPr>
        <p:spPr>
          <a:xfrm>
            <a:off x="3844607" y="353291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3" name="Text Placeholder 23">
            <a:extLst>
              <a:ext uri="{FF2B5EF4-FFF2-40B4-BE49-F238E27FC236}">
                <a16:creationId xmlns:a16="http://schemas.microsoft.com/office/drawing/2014/main" id="{61442C6E-78A1-574E-80A2-C332142EB1A2}"/>
              </a:ext>
            </a:extLst>
          </p:cNvPr>
          <p:cNvSpPr>
            <a:spLocks noGrp="1"/>
          </p:cNvSpPr>
          <p:nvPr>
            <p:ph type="body" sz="quarter" idx="18"/>
          </p:nvPr>
        </p:nvSpPr>
        <p:spPr>
          <a:xfrm>
            <a:off x="3844607" y="4145157"/>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4" name="Text Placeholder 23">
            <a:extLst>
              <a:ext uri="{FF2B5EF4-FFF2-40B4-BE49-F238E27FC236}">
                <a16:creationId xmlns:a16="http://schemas.microsoft.com/office/drawing/2014/main" id="{8B5420FC-C36F-CE41-81C4-A36A8157FD8F}"/>
              </a:ext>
            </a:extLst>
          </p:cNvPr>
          <p:cNvSpPr>
            <a:spLocks noGrp="1"/>
          </p:cNvSpPr>
          <p:nvPr>
            <p:ph type="body" sz="quarter" idx="19"/>
          </p:nvPr>
        </p:nvSpPr>
        <p:spPr>
          <a:xfrm>
            <a:off x="3844607" y="475740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5" name="Text Placeholder 23">
            <a:extLst>
              <a:ext uri="{FF2B5EF4-FFF2-40B4-BE49-F238E27FC236}">
                <a16:creationId xmlns:a16="http://schemas.microsoft.com/office/drawing/2014/main" id="{38DE0E59-EBCD-9D40-BA19-A63F9A395A4F}"/>
              </a:ext>
            </a:extLst>
          </p:cNvPr>
          <p:cNvSpPr>
            <a:spLocks noGrp="1"/>
          </p:cNvSpPr>
          <p:nvPr>
            <p:ph type="body" sz="quarter" idx="20"/>
          </p:nvPr>
        </p:nvSpPr>
        <p:spPr>
          <a:xfrm>
            <a:off x="2224005" y="5787018"/>
            <a:ext cx="1502060" cy="675180"/>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6" name="Rectangle 125">
            <a:extLst>
              <a:ext uri="{FF2B5EF4-FFF2-40B4-BE49-F238E27FC236}">
                <a16:creationId xmlns:a16="http://schemas.microsoft.com/office/drawing/2014/main" id="{FBAB0C51-BD71-ED4F-9531-82C13993B712}"/>
              </a:ext>
            </a:extLst>
          </p:cNvPr>
          <p:cNvSpPr/>
          <p:nvPr userDrawn="1"/>
        </p:nvSpPr>
        <p:spPr>
          <a:xfrm>
            <a:off x="2224006" y="5312081"/>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7" name="Rectangle 126">
            <a:extLst>
              <a:ext uri="{FF2B5EF4-FFF2-40B4-BE49-F238E27FC236}">
                <a16:creationId xmlns:a16="http://schemas.microsoft.com/office/drawing/2014/main" id="{F8BEC944-3B59-3845-9850-E3DACD6EC69A}"/>
              </a:ext>
            </a:extLst>
          </p:cNvPr>
          <p:cNvSpPr/>
          <p:nvPr userDrawn="1"/>
        </p:nvSpPr>
        <p:spPr>
          <a:xfrm>
            <a:off x="3843822" y="5312081"/>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8" name="Rectangle 127">
            <a:extLst>
              <a:ext uri="{FF2B5EF4-FFF2-40B4-BE49-F238E27FC236}">
                <a16:creationId xmlns:a16="http://schemas.microsoft.com/office/drawing/2014/main" id="{26FA758A-6E98-3B42-A102-3FA2D09970C3}"/>
              </a:ext>
            </a:extLst>
          </p:cNvPr>
          <p:cNvSpPr/>
          <p:nvPr userDrawn="1"/>
        </p:nvSpPr>
        <p:spPr>
          <a:xfrm>
            <a:off x="3843822" y="6053386"/>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29" name="Straight Connector 128">
            <a:extLst>
              <a:ext uri="{FF2B5EF4-FFF2-40B4-BE49-F238E27FC236}">
                <a16:creationId xmlns:a16="http://schemas.microsoft.com/office/drawing/2014/main" id="{6213BDF3-FF3A-7048-8DE1-ED48BEF9118F}"/>
              </a:ext>
            </a:extLst>
          </p:cNvPr>
          <p:cNvCxnSpPr>
            <a:stCxn id="126" idx="3"/>
          </p:cNvCxnSpPr>
          <p:nvPr userDrawn="1"/>
        </p:nvCxnSpPr>
        <p:spPr>
          <a:xfrm flipV="1">
            <a:off x="3730930" y="5503463"/>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070D5D4-6055-C14C-A2EC-C5D301234B9B}"/>
              </a:ext>
            </a:extLst>
          </p:cNvPr>
          <p:cNvCxnSpPr>
            <a:cxnSpLocks/>
          </p:cNvCxnSpPr>
          <p:nvPr userDrawn="1"/>
        </p:nvCxnSpPr>
        <p:spPr>
          <a:xfrm>
            <a:off x="3730930" y="598135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 Placeholder 23">
            <a:extLst>
              <a:ext uri="{FF2B5EF4-FFF2-40B4-BE49-F238E27FC236}">
                <a16:creationId xmlns:a16="http://schemas.microsoft.com/office/drawing/2014/main" id="{063D690E-133F-344A-ABD6-F2A6D47EC11C}"/>
              </a:ext>
            </a:extLst>
          </p:cNvPr>
          <p:cNvSpPr>
            <a:spLocks noGrp="1"/>
          </p:cNvSpPr>
          <p:nvPr>
            <p:ph type="body" sz="quarter" idx="23"/>
          </p:nvPr>
        </p:nvSpPr>
        <p:spPr>
          <a:xfrm>
            <a:off x="2214278" y="1652790"/>
            <a:ext cx="1506923"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2" name="Text Placeholder 23">
            <a:extLst>
              <a:ext uri="{FF2B5EF4-FFF2-40B4-BE49-F238E27FC236}">
                <a16:creationId xmlns:a16="http://schemas.microsoft.com/office/drawing/2014/main" id="{BA19F75B-9A16-6C4A-9E9F-AC60C38D47D0}"/>
              </a:ext>
            </a:extLst>
          </p:cNvPr>
          <p:cNvSpPr>
            <a:spLocks noGrp="1"/>
          </p:cNvSpPr>
          <p:nvPr>
            <p:ph type="body" sz="quarter" idx="24"/>
          </p:nvPr>
        </p:nvSpPr>
        <p:spPr>
          <a:xfrm>
            <a:off x="3839744" y="1655537"/>
            <a:ext cx="2193806"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3" name="Rectangle 132">
            <a:extLst>
              <a:ext uri="{FF2B5EF4-FFF2-40B4-BE49-F238E27FC236}">
                <a16:creationId xmlns:a16="http://schemas.microsoft.com/office/drawing/2014/main" id="{CAB59F37-9524-C04E-9CBD-8CB8A904ACCC}"/>
              </a:ext>
            </a:extLst>
          </p:cNvPr>
          <p:cNvSpPr/>
          <p:nvPr userDrawn="1"/>
        </p:nvSpPr>
        <p:spPr>
          <a:xfrm>
            <a:off x="6168965" y="1987582"/>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34" name="Rectangle 133">
            <a:extLst>
              <a:ext uri="{FF2B5EF4-FFF2-40B4-BE49-F238E27FC236}">
                <a16:creationId xmlns:a16="http://schemas.microsoft.com/office/drawing/2014/main" id="{DB6252C1-8FED-6D48-97D4-3766FFC654DC}"/>
              </a:ext>
            </a:extLst>
          </p:cNvPr>
          <p:cNvSpPr/>
          <p:nvPr userDrawn="1"/>
        </p:nvSpPr>
        <p:spPr>
          <a:xfrm>
            <a:off x="7796470" y="1987583"/>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35" name="Rectangle 134">
            <a:extLst>
              <a:ext uri="{FF2B5EF4-FFF2-40B4-BE49-F238E27FC236}">
                <a16:creationId xmlns:a16="http://schemas.microsoft.com/office/drawing/2014/main" id="{D8FDC2E1-896B-2E43-8B83-A6DEAFFDB2C1}"/>
              </a:ext>
            </a:extLst>
          </p:cNvPr>
          <p:cNvSpPr/>
          <p:nvPr userDrawn="1"/>
        </p:nvSpPr>
        <p:spPr>
          <a:xfrm>
            <a:off x="7796470" y="2728888"/>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36" name="Straight Connector 135">
            <a:extLst>
              <a:ext uri="{FF2B5EF4-FFF2-40B4-BE49-F238E27FC236}">
                <a16:creationId xmlns:a16="http://schemas.microsoft.com/office/drawing/2014/main" id="{0A437674-2A48-364D-9CC8-7C5F215400AF}"/>
              </a:ext>
            </a:extLst>
          </p:cNvPr>
          <p:cNvCxnSpPr>
            <a:stCxn id="133" idx="3"/>
          </p:cNvCxnSpPr>
          <p:nvPr userDrawn="1"/>
        </p:nvCxnSpPr>
        <p:spPr>
          <a:xfrm flipV="1">
            <a:off x="7675889" y="2178965"/>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4AB0E02-F297-6544-8D8C-94E7B5D013DD}"/>
              </a:ext>
            </a:extLst>
          </p:cNvPr>
          <p:cNvCxnSpPr>
            <a:cxnSpLocks/>
          </p:cNvCxnSpPr>
          <p:nvPr userDrawn="1"/>
        </p:nvCxnSpPr>
        <p:spPr>
          <a:xfrm>
            <a:off x="7675889" y="2656855"/>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Text Placeholder 23">
            <a:extLst>
              <a:ext uri="{FF2B5EF4-FFF2-40B4-BE49-F238E27FC236}">
                <a16:creationId xmlns:a16="http://schemas.microsoft.com/office/drawing/2014/main" id="{B47B576F-00D2-7F48-B0E3-96D8D944D981}"/>
              </a:ext>
            </a:extLst>
          </p:cNvPr>
          <p:cNvSpPr>
            <a:spLocks noGrp="1"/>
          </p:cNvSpPr>
          <p:nvPr>
            <p:ph type="body" sz="quarter" idx="26"/>
          </p:nvPr>
        </p:nvSpPr>
        <p:spPr>
          <a:xfrm>
            <a:off x="7798902" y="2016490"/>
            <a:ext cx="2184078" cy="53422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9" name="Text Placeholder 23">
            <a:extLst>
              <a:ext uri="{FF2B5EF4-FFF2-40B4-BE49-F238E27FC236}">
                <a16:creationId xmlns:a16="http://schemas.microsoft.com/office/drawing/2014/main" id="{E87726BD-5807-D44E-9BC8-9D585398B78B}"/>
              </a:ext>
            </a:extLst>
          </p:cNvPr>
          <p:cNvSpPr>
            <a:spLocks noGrp="1"/>
          </p:cNvSpPr>
          <p:nvPr>
            <p:ph type="body" sz="quarter" idx="27"/>
          </p:nvPr>
        </p:nvSpPr>
        <p:spPr>
          <a:xfrm>
            <a:off x="7798902" y="2798044"/>
            <a:ext cx="2184078" cy="4589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0" name="Rectangle 139">
            <a:extLst>
              <a:ext uri="{FF2B5EF4-FFF2-40B4-BE49-F238E27FC236}">
                <a16:creationId xmlns:a16="http://schemas.microsoft.com/office/drawing/2014/main" id="{08A8B7BF-75CA-8544-AC47-4D3182BAABFE}"/>
              </a:ext>
            </a:extLst>
          </p:cNvPr>
          <p:cNvSpPr/>
          <p:nvPr userDrawn="1"/>
        </p:nvSpPr>
        <p:spPr>
          <a:xfrm>
            <a:off x="6173829" y="3470193"/>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1" name="Rectangle 140">
            <a:extLst>
              <a:ext uri="{FF2B5EF4-FFF2-40B4-BE49-F238E27FC236}">
                <a16:creationId xmlns:a16="http://schemas.microsoft.com/office/drawing/2014/main" id="{0FA39187-313B-CC4D-A032-AA736EC696AE}"/>
              </a:ext>
            </a:extLst>
          </p:cNvPr>
          <p:cNvSpPr/>
          <p:nvPr userDrawn="1"/>
        </p:nvSpPr>
        <p:spPr>
          <a:xfrm>
            <a:off x="7796470" y="3470193"/>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2" name="Rectangle 141">
            <a:extLst>
              <a:ext uri="{FF2B5EF4-FFF2-40B4-BE49-F238E27FC236}">
                <a16:creationId xmlns:a16="http://schemas.microsoft.com/office/drawing/2014/main" id="{AECFFF37-B086-554A-A547-68AFAFFBE916}"/>
              </a:ext>
            </a:extLst>
          </p:cNvPr>
          <p:cNvSpPr/>
          <p:nvPr userDrawn="1"/>
        </p:nvSpPr>
        <p:spPr>
          <a:xfrm>
            <a:off x="7796470" y="408221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3" name="Rectangle 142">
            <a:extLst>
              <a:ext uri="{FF2B5EF4-FFF2-40B4-BE49-F238E27FC236}">
                <a16:creationId xmlns:a16="http://schemas.microsoft.com/office/drawing/2014/main" id="{6368F00D-7DD4-7942-8308-9AF2D481DEFA}"/>
              </a:ext>
            </a:extLst>
          </p:cNvPr>
          <p:cNvSpPr/>
          <p:nvPr userDrawn="1"/>
        </p:nvSpPr>
        <p:spPr>
          <a:xfrm>
            <a:off x="7796470" y="4694231"/>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44" name="Straight Connector 143">
            <a:extLst>
              <a:ext uri="{FF2B5EF4-FFF2-40B4-BE49-F238E27FC236}">
                <a16:creationId xmlns:a16="http://schemas.microsoft.com/office/drawing/2014/main" id="{07951E6E-6602-2E41-B289-723330768587}"/>
              </a:ext>
            </a:extLst>
          </p:cNvPr>
          <p:cNvCxnSpPr>
            <a:cxnSpLocks/>
          </p:cNvCxnSpPr>
          <p:nvPr userDrawn="1"/>
        </p:nvCxnSpPr>
        <p:spPr>
          <a:xfrm flipH="1">
            <a:off x="7680754" y="4331191"/>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FC23DD4-1A04-4840-914B-97CB9FEE31EB}"/>
              </a:ext>
            </a:extLst>
          </p:cNvPr>
          <p:cNvCxnSpPr>
            <a:cxnSpLocks/>
            <a:stCxn id="140" idx="3"/>
          </p:cNvCxnSpPr>
          <p:nvPr userDrawn="1"/>
        </p:nvCxnSpPr>
        <p:spPr>
          <a:xfrm flipV="1">
            <a:off x="7680754" y="3661575"/>
            <a:ext cx="112892" cy="669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B56AD6A-4BBD-CC4F-A978-747FCAB133A2}"/>
              </a:ext>
            </a:extLst>
          </p:cNvPr>
          <p:cNvCxnSpPr>
            <a:cxnSpLocks/>
          </p:cNvCxnSpPr>
          <p:nvPr userDrawn="1"/>
        </p:nvCxnSpPr>
        <p:spPr>
          <a:xfrm>
            <a:off x="7680753" y="4336810"/>
            <a:ext cx="112892" cy="694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Text Placeholder 23">
            <a:extLst>
              <a:ext uri="{FF2B5EF4-FFF2-40B4-BE49-F238E27FC236}">
                <a16:creationId xmlns:a16="http://schemas.microsoft.com/office/drawing/2014/main" id="{990A939A-672B-D64A-9776-3F865037CD72}"/>
              </a:ext>
            </a:extLst>
          </p:cNvPr>
          <p:cNvSpPr>
            <a:spLocks noGrp="1"/>
          </p:cNvSpPr>
          <p:nvPr>
            <p:ph type="body" sz="quarter" idx="29"/>
          </p:nvPr>
        </p:nvSpPr>
        <p:spPr>
          <a:xfrm>
            <a:off x="7798902" y="354535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8" name="Text Placeholder 23">
            <a:extLst>
              <a:ext uri="{FF2B5EF4-FFF2-40B4-BE49-F238E27FC236}">
                <a16:creationId xmlns:a16="http://schemas.microsoft.com/office/drawing/2014/main" id="{8BAEFFD7-0F33-6840-A047-BF0F076B82FA}"/>
              </a:ext>
            </a:extLst>
          </p:cNvPr>
          <p:cNvSpPr>
            <a:spLocks noGrp="1"/>
          </p:cNvSpPr>
          <p:nvPr>
            <p:ph type="body" sz="quarter" idx="30"/>
          </p:nvPr>
        </p:nvSpPr>
        <p:spPr>
          <a:xfrm>
            <a:off x="7798902" y="4145157"/>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9" name="Text Placeholder 23">
            <a:extLst>
              <a:ext uri="{FF2B5EF4-FFF2-40B4-BE49-F238E27FC236}">
                <a16:creationId xmlns:a16="http://schemas.microsoft.com/office/drawing/2014/main" id="{48CC4DDB-8BEA-7647-951D-2F521A7D3242}"/>
              </a:ext>
            </a:extLst>
          </p:cNvPr>
          <p:cNvSpPr>
            <a:spLocks noGrp="1"/>
          </p:cNvSpPr>
          <p:nvPr>
            <p:ph type="body" sz="quarter" idx="31"/>
          </p:nvPr>
        </p:nvSpPr>
        <p:spPr>
          <a:xfrm>
            <a:off x="7798902" y="475740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0" name="Rectangle 149">
            <a:extLst>
              <a:ext uri="{FF2B5EF4-FFF2-40B4-BE49-F238E27FC236}">
                <a16:creationId xmlns:a16="http://schemas.microsoft.com/office/drawing/2014/main" id="{73A680E1-18EE-D041-AE7D-3837A2AC3663}"/>
              </a:ext>
            </a:extLst>
          </p:cNvPr>
          <p:cNvSpPr/>
          <p:nvPr userDrawn="1"/>
        </p:nvSpPr>
        <p:spPr>
          <a:xfrm>
            <a:off x="7796470" y="5309165"/>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1" name="Rectangle 150">
            <a:extLst>
              <a:ext uri="{FF2B5EF4-FFF2-40B4-BE49-F238E27FC236}">
                <a16:creationId xmlns:a16="http://schemas.microsoft.com/office/drawing/2014/main" id="{224341B8-B228-5F4D-A9D6-ADBC43FAD20C}"/>
              </a:ext>
            </a:extLst>
          </p:cNvPr>
          <p:cNvSpPr/>
          <p:nvPr userDrawn="1"/>
        </p:nvSpPr>
        <p:spPr>
          <a:xfrm>
            <a:off x="7796470" y="6047555"/>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52" name="Straight Connector 151">
            <a:extLst>
              <a:ext uri="{FF2B5EF4-FFF2-40B4-BE49-F238E27FC236}">
                <a16:creationId xmlns:a16="http://schemas.microsoft.com/office/drawing/2014/main" id="{7B8F096B-9EC9-B048-BE78-58C6362DFE81}"/>
              </a:ext>
            </a:extLst>
          </p:cNvPr>
          <p:cNvCxnSpPr>
            <a:cxnSpLocks/>
          </p:cNvCxnSpPr>
          <p:nvPr userDrawn="1"/>
        </p:nvCxnSpPr>
        <p:spPr>
          <a:xfrm>
            <a:off x="7680752" y="5610739"/>
            <a:ext cx="11815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54050E04-277B-F344-9287-71C05E5B870B}"/>
              </a:ext>
            </a:extLst>
          </p:cNvPr>
          <p:cNvSpPr/>
          <p:nvPr userDrawn="1"/>
        </p:nvSpPr>
        <p:spPr>
          <a:xfrm>
            <a:off x="6173829" y="5309165"/>
            <a:ext cx="1510279"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4" name="Rectangle 153">
            <a:extLst>
              <a:ext uri="{FF2B5EF4-FFF2-40B4-BE49-F238E27FC236}">
                <a16:creationId xmlns:a16="http://schemas.microsoft.com/office/drawing/2014/main" id="{869CC876-B2F3-094B-AB03-A28B386E4989}"/>
              </a:ext>
            </a:extLst>
          </p:cNvPr>
          <p:cNvSpPr/>
          <p:nvPr userDrawn="1"/>
        </p:nvSpPr>
        <p:spPr>
          <a:xfrm>
            <a:off x="6173829" y="6047555"/>
            <a:ext cx="1510279"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5" name="Text Placeholder 23">
            <a:extLst>
              <a:ext uri="{FF2B5EF4-FFF2-40B4-BE49-F238E27FC236}">
                <a16:creationId xmlns:a16="http://schemas.microsoft.com/office/drawing/2014/main" id="{6717A563-4BB6-4444-B9C0-D7D9680DC74C}"/>
              </a:ext>
            </a:extLst>
          </p:cNvPr>
          <p:cNvSpPr>
            <a:spLocks noGrp="1"/>
          </p:cNvSpPr>
          <p:nvPr>
            <p:ph type="body" sz="quarter" idx="35"/>
          </p:nvPr>
        </p:nvSpPr>
        <p:spPr>
          <a:xfrm>
            <a:off x="6175869" y="5410465"/>
            <a:ext cx="1506923" cy="4028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6" name="Text Placeholder 23">
            <a:extLst>
              <a:ext uri="{FF2B5EF4-FFF2-40B4-BE49-F238E27FC236}">
                <a16:creationId xmlns:a16="http://schemas.microsoft.com/office/drawing/2014/main" id="{182C68C0-77C9-EE4B-8E1D-866629EE6C4E}"/>
              </a:ext>
            </a:extLst>
          </p:cNvPr>
          <p:cNvSpPr>
            <a:spLocks noGrp="1"/>
          </p:cNvSpPr>
          <p:nvPr>
            <p:ph type="body" sz="quarter" idx="37"/>
          </p:nvPr>
        </p:nvSpPr>
        <p:spPr>
          <a:xfrm>
            <a:off x="6173829" y="1656007"/>
            <a:ext cx="1506923"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7" name="Text Placeholder 23">
            <a:extLst>
              <a:ext uri="{FF2B5EF4-FFF2-40B4-BE49-F238E27FC236}">
                <a16:creationId xmlns:a16="http://schemas.microsoft.com/office/drawing/2014/main" id="{880E4130-5BD8-7D44-83B0-5BC6C82C4A9B}"/>
              </a:ext>
            </a:extLst>
          </p:cNvPr>
          <p:cNvSpPr>
            <a:spLocks noGrp="1"/>
          </p:cNvSpPr>
          <p:nvPr>
            <p:ph type="body" sz="quarter" idx="38"/>
          </p:nvPr>
        </p:nvSpPr>
        <p:spPr>
          <a:xfrm>
            <a:off x="7794039" y="1658755"/>
            <a:ext cx="2193806"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8" name="Text Placeholder 23">
            <a:extLst>
              <a:ext uri="{FF2B5EF4-FFF2-40B4-BE49-F238E27FC236}">
                <a16:creationId xmlns:a16="http://schemas.microsoft.com/office/drawing/2014/main" id="{8E52218B-6D7B-4140-B5E1-872E76843D10}"/>
              </a:ext>
            </a:extLst>
          </p:cNvPr>
          <p:cNvSpPr>
            <a:spLocks noGrp="1"/>
          </p:cNvSpPr>
          <p:nvPr>
            <p:ph type="body" sz="quarter" idx="39"/>
          </p:nvPr>
        </p:nvSpPr>
        <p:spPr>
          <a:xfrm>
            <a:off x="3844607" y="541046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9" name="Text Placeholder 23">
            <a:extLst>
              <a:ext uri="{FF2B5EF4-FFF2-40B4-BE49-F238E27FC236}">
                <a16:creationId xmlns:a16="http://schemas.microsoft.com/office/drawing/2014/main" id="{5933BB9E-54C6-794B-9B18-1FB044673240}"/>
              </a:ext>
            </a:extLst>
          </p:cNvPr>
          <p:cNvSpPr>
            <a:spLocks noGrp="1"/>
          </p:cNvSpPr>
          <p:nvPr>
            <p:ph type="body" sz="quarter" idx="40"/>
          </p:nvPr>
        </p:nvSpPr>
        <p:spPr>
          <a:xfrm>
            <a:off x="7798902" y="541046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0" name="Text Placeholder 23">
            <a:extLst>
              <a:ext uri="{FF2B5EF4-FFF2-40B4-BE49-F238E27FC236}">
                <a16:creationId xmlns:a16="http://schemas.microsoft.com/office/drawing/2014/main" id="{41358214-C600-9C43-87C3-B835B1471E0E}"/>
              </a:ext>
            </a:extLst>
          </p:cNvPr>
          <p:cNvSpPr>
            <a:spLocks noGrp="1"/>
          </p:cNvSpPr>
          <p:nvPr>
            <p:ph type="body" sz="quarter" idx="41"/>
          </p:nvPr>
        </p:nvSpPr>
        <p:spPr>
          <a:xfrm>
            <a:off x="3844607" y="611975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1" name="Text Placeholder 23">
            <a:extLst>
              <a:ext uri="{FF2B5EF4-FFF2-40B4-BE49-F238E27FC236}">
                <a16:creationId xmlns:a16="http://schemas.microsoft.com/office/drawing/2014/main" id="{F24ADD0C-89CC-8C4B-B886-14F9DEFA66F3}"/>
              </a:ext>
            </a:extLst>
          </p:cNvPr>
          <p:cNvSpPr>
            <a:spLocks noGrp="1"/>
          </p:cNvSpPr>
          <p:nvPr>
            <p:ph type="body" sz="quarter" idx="42"/>
          </p:nvPr>
        </p:nvSpPr>
        <p:spPr>
          <a:xfrm>
            <a:off x="7798902" y="611975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2" name="Text Placeholder 23">
            <a:extLst>
              <a:ext uri="{FF2B5EF4-FFF2-40B4-BE49-F238E27FC236}">
                <a16:creationId xmlns:a16="http://schemas.microsoft.com/office/drawing/2014/main" id="{0724010B-F0B3-C046-AC95-0BDC5F53690F}"/>
              </a:ext>
            </a:extLst>
          </p:cNvPr>
          <p:cNvSpPr>
            <a:spLocks noGrp="1"/>
          </p:cNvSpPr>
          <p:nvPr>
            <p:ph type="body" sz="quarter" idx="43"/>
          </p:nvPr>
        </p:nvSpPr>
        <p:spPr>
          <a:xfrm>
            <a:off x="6175869" y="6119760"/>
            <a:ext cx="1506923" cy="4028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3" name="Text Placeholder 23">
            <a:extLst>
              <a:ext uri="{FF2B5EF4-FFF2-40B4-BE49-F238E27FC236}">
                <a16:creationId xmlns:a16="http://schemas.microsoft.com/office/drawing/2014/main" id="{D51116FC-57DA-5946-B302-F47E2C6C34C7}"/>
              </a:ext>
            </a:extLst>
          </p:cNvPr>
          <p:cNvSpPr>
            <a:spLocks noGrp="1"/>
          </p:cNvSpPr>
          <p:nvPr>
            <p:ph type="body" sz="quarter" idx="28"/>
          </p:nvPr>
        </p:nvSpPr>
        <p:spPr>
          <a:xfrm>
            <a:off x="6173829" y="4073027"/>
            <a:ext cx="1502060" cy="85493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4" name="Text Placeholder 23">
            <a:extLst>
              <a:ext uri="{FF2B5EF4-FFF2-40B4-BE49-F238E27FC236}">
                <a16:creationId xmlns:a16="http://schemas.microsoft.com/office/drawing/2014/main" id="{04A9504E-13B5-654C-8708-D87305982397}"/>
              </a:ext>
            </a:extLst>
          </p:cNvPr>
          <p:cNvSpPr>
            <a:spLocks noGrp="1"/>
          </p:cNvSpPr>
          <p:nvPr>
            <p:ph type="body" sz="quarter" idx="25"/>
          </p:nvPr>
        </p:nvSpPr>
        <p:spPr>
          <a:xfrm>
            <a:off x="6173829" y="2379539"/>
            <a:ext cx="1502060" cy="80098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65" name="Straight Connector 164">
            <a:extLst>
              <a:ext uri="{FF2B5EF4-FFF2-40B4-BE49-F238E27FC236}">
                <a16:creationId xmlns:a16="http://schemas.microsoft.com/office/drawing/2014/main" id="{86735F77-6E99-A04E-82CC-9BDC5BC16793}"/>
              </a:ext>
            </a:extLst>
          </p:cNvPr>
          <p:cNvCxnSpPr>
            <a:cxnSpLocks/>
          </p:cNvCxnSpPr>
          <p:nvPr userDrawn="1"/>
        </p:nvCxnSpPr>
        <p:spPr>
          <a:xfrm>
            <a:off x="7680752" y="6349128"/>
            <a:ext cx="11815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449628"/>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7_Statement Slide-2-SALMON">
    <p:bg>
      <p:bgPr>
        <a:solidFill>
          <a:srgbClr val="FC4420"/>
        </a:solidFill>
        <a:effectLst/>
      </p:bgPr>
    </p:bg>
    <p:spTree>
      <p:nvGrpSpPr>
        <p:cNvPr id="1" name=""/>
        <p:cNvGrpSpPr/>
        <p:nvPr/>
      </p:nvGrpSpPr>
      <p:grpSpPr>
        <a:xfrm>
          <a:off x="0" y="0"/>
          <a:ext cx="0" cy="0"/>
          <a:chOff x="0" y="0"/>
          <a:chExt cx="0" cy="0"/>
        </a:xfrm>
      </p:grpSpPr>
      <p:pic>
        <p:nvPicPr>
          <p:cNvPr id="76" name="Picture 75" descr="A picture containing drawing&#10;&#10;Description automatically generated">
            <a:extLst>
              <a:ext uri="{FF2B5EF4-FFF2-40B4-BE49-F238E27FC236}">
                <a16:creationId xmlns:a16="http://schemas.microsoft.com/office/drawing/2014/main" id="{70F20AB1-B1C0-F34F-BDD0-53230A5A34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220" r="89411"/>
          <a:stretch/>
        </p:blipFill>
        <p:spPr>
          <a:xfrm>
            <a:off x="0" y="5981353"/>
            <a:ext cx="1291020" cy="876406"/>
          </a:xfrm>
          <a:prstGeom prst="rect">
            <a:avLst/>
          </a:prstGeom>
        </p:spPr>
      </p:pic>
      <p:sp>
        <p:nvSpPr>
          <p:cNvPr id="73" name="Text Placeholder 23">
            <a:extLst>
              <a:ext uri="{FF2B5EF4-FFF2-40B4-BE49-F238E27FC236}">
                <a16:creationId xmlns:a16="http://schemas.microsoft.com/office/drawing/2014/main" id="{7E1E1E5C-6864-0D47-81F5-6B4F005ECD91}"/>
              </a:ext>
            </a:extLst>
          </p:cNvPr>
          <p:cNvSpPr>
            <a:spLocks noGrp="1"/>
          </p:cNvSpPr>
          <p:nvPr>
            <p:ph type="body" sz="quarter" idx="10"/>
          </p:nvPr>
        </p:nvSpPr>
        <p:spPr>
          <a:xfrm>
            <a:off x="2224005" y="2468138"/>
            <a:ext cx="1502060" cy="6659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7" name="Title 6">
            <a:extLst>
              <a:ext uri="{FF2B5EF4-FFF2-40B4-BE49-F238E27FC236}">
                <a16:creationId xmlns:a16="http://schemas.microsoft.com/office/drawing/2014/main" id="{C3EDB1D1-EA6D-B647-8177-31405F57D377}"/>
              </a:ext>
            </a:extLst>
          </p:cNvPr>
          <p:cNvSpPr>
            <a:spLocks noGrp="1"/>
          </p:cNvSpPr>
          <p:nvPr>
            <p:ph type="title"/>
          </p:nvPr>
        </p:nvSpPr>
        <p:spPr>
          <a:xfrm>
            <a:off x="2214277" y="246033"/>
            <a:ext cx="7768704"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78" name="Rectangle 77">
            <a:extLst>
              <a:ext uri="{FF2B5EF4-FFF2-40B4-BE49-F238E27FC236}">
                <a16:creationId xmlns:a16="http://schemas.microsoft.com/office/drawing/2014/main" id="{E428DEED-7123-4141-83C5-91A952067AE0}"/>
              </a:ext>
            </a:extLst>
          </p:cNvPr>
          <p:cNvSpPr/>
          <p:nvPr userDrawn="1"/>
        </p:nvSpPr>
        <p:spPr>
          <a:xfrm>
            <a:off x="2224006" y="1199791"/>
            <a:ext cx="3803894"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9" name="Rectangle 78">
            <a:extLst>
              <a:ext uri="{FF2B5EF4-FFF2-40B4-BE49-F238E27FC236}">
                <a16:creationId xmlns:a16="http://schemas.microsoft.com/office/drawing/2014/main" id="{44D10363-4D9E-9A4D-A581-B1C77E11B9DA}"/>
              </a:ext>
            </a:extLst>
          </p:cNvPr>
          <p:cNvSpPr/>
          <p:nvPr userDrawn="1"/>
        </p:nvSpPr>
        <p:spPr>
          <a:xfrm>
            <a:off x="6168965" y="1199791"/>
            <a:ext cx="3803894"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0" name="Text Placeholder 23">
            <a:extLst>
              <a:ext uri="{FF2B5EF4-FFF2-40B4-BE49-F238E27FC236}">
                <a16:creationId xmlns:a16="http://schemas.microsoft.com/office/drawing/2014/main" id="{84308DD5-1763-5E4D-898F-6F668F427E01}"/>
              </a:ext>
            </a:extLst>
          </p:cNvPr>
          <p:cNvSpPr>
            <a:spLocks noGrp="1"/>
          </p:cNvSpPr>
          <p:nvPr>
            <p:ph type="body" sz="quarter" idx="11"/>
          </p:nvPr>
        </p:nvSpPr>
        <p:spPr>
          <a:xfrm>
            <a:off x="2219141" y="1184797"/>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1" name="Text Placeholder 23">
            <a:extLst>
              <a:ext uri="{FF2B5EF4-FFF2-40B4-BE49-F238E27FC236}">
                <a16:creationId xmlns:a16="http://schemas.microsoft.com/office/drawing/2014/main" id="{95A46D62-81E6-8049-BA7D-41A6FB0E5FB5}"/>
              </a:ext>
            </a:extLst>
          </p:cNvPr>
          <p:cNvSpPr>
            <a:spLocks noGrp="1"/>
          </p:cNvSpPr>
          <p:nvPr>
            <p:ph type="body" sz="quarter" idx="12"/>
          </p:nvPr>
        </p:nvSpPr>
        <p:spPr>
          <a:xfrm>
            <a:off x="6168965" y="1184797"/>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2" name="Rectangle 81">
            <a:extLst>
              <a:ext uri="{FF2B5EF4-FFF2-40B4-BE49-F238E27FC236}">
                <a16:creationId xmlns:a16="http://schemas.microsoft.com/office/drawing/2014/main" id="{306200E5-FFD7-A34D-A019-CC3AD2D44B23}"/>
              </a:ext>
            </a:extLst>
          </p:cNvPr>
          <p:cNvSpPr/>
          <p:nvPr userDrawn="1"/>
        </p:nvSpPr>
        <p:spPr>
          <a:xfrm>
            <a:off x="2219141" y="1993201"/>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3" name="Rectangle 92">
            <a:extLst>
              <a:ext uri="{FF2B5EF4-FFF2-40B4-BE49-F238E27FC236}">
                <a16:creationId xmlns:a16="http://schemas.microsoft.com/office/drawing/2014/main" id="{1108E578-0480-9B43-B2A9-1D1D788547C3}"/>
              </a:ext>
            </a:extLst>
          </p:cNvPr>
          <p:cNvSpPr/>
          <p:nvPr userDrawn="1"/>
        </p:nvSpPr>
        <p:spPr>
          <a:xfrm>
            <a:off x="3838957" y="1993202"/>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Rectangle 93">
            <a:extLst>
              <a:ext uri="{FF2B5EF4-FFF2-40B4-BE49-F238E27FC236}">
                <a16:creationId xmlns:a16="http://schemas.microsoft.com/office/drawing/2014/main" id="{943055E1-35DA-384B-8B78-EF97EDF6EC06}"/>
              </a:ext>
            </a:extLst>
          </p:cNvPr>
          <p:cNvSpPr/>
          <p:nvPr userDrawn="1"/>
        </p:nvSpPr>
        <p:spPr>
          <a:xfrm>
            <a:off x="3838957" y="247103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9" name="Rectangle 98">
            <a:extLst>
              <a:ext uri="{FF2B5EF4-FFF2-40B4-BE49-F238E27FC236}">
                <a16:creationId xmlns:a16="http://schemas.microsoft.com/office/drawing/2014/main" id="{F0C93361-3917-8D46-9AB0-D499549F3D5C}"/>
              </a:ext>
            </a:extLst>
          </p:cNvPr>
          <p:cNvSpPr/>
          <p:nvPr userDrawn="1"/>
        </p:nvSpPr>
        <p:spPr>
          <a:xfrm>
            <a:off x="3838957" y="294887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00" name="Straight Connector 99">
            <a:extLst>
              <a:ext uri="{FF2B5EF4-FFF2-40B4-BE49-F238E27FC236}">
                <a16:creationId xmlns:a16="http://schemas.microsoft.com/office/drawing/2014/main" id="{E3C92273-9013-3F4F-AEAA-3DC2FFD9ABDC}"/>
              </a:ext>
            </a:extLst>
          </p:cNvPr>
          <p:cNvCxnSpPr>
            <a:stCxn id="94" idx="1"/>
          </p:cNvCxnSpPr>
          <p:nvPr userDrawn="1"/>
        </p:nvCxnSpPr>
        <p:spPr>
          <a:xfrm flipH="1" flipV="1">
            <a:off x="3726066" y="2665428"/>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A8E7EFF-E092-634A-A1DE-A74AA9B2B499}"/>
              </a:ext>
            </a:extLst>
          </p:cNvPr>
          <p:cNvCxnSpPr>
            <a:stCxn id="82" idx="3"/>
          </p:cNvCxnSpPr>
          <p:nvPr userDrawn="1"/>
        </p:nvCxnSpPr>
        <p:spPr>
          <a:xfrm flipV="1">
            <a:off x="3726066" y="218458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EC2CFA4-29C9-9F41-A0BB-AF0AAB5B4DEC}"/>
              </a:ext>
            </a:extLst>
          </p:cNvPr>
          <p:cNvCxnSpPr>
            <a:cxnSpLocks/>
          </p:cNvCxnSpPr>
          <p:nvPr userDrawn="1"/>
        </p:nvCxnSpPr>
        <p:spPr>
          <a:xfrm>
            <a:off x="3726066" y="266247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11" name="Text Placeholder 23">
            <a:extLst>
              <a:ext uri="{FF2B5EF4-FFF2-40B4-BE49-F238E27FC236}">
                <a16:creationId xmlns:a16="http://schemas.microsoft.com/office/drawing/2014/main" id="{E5C3B0BC-D231-C94B-B2FA-09CF07C7A349}"/>
              </a:ext>
            </a:extLst>
          </p:cNvPr>
          <p:cNvSpPr>
            <a:spLocks noGrp="1"/>
          </p:cNvSpPr>
          <p:nvPr>
            <p:ph type="body" sz="quarter" idx="13"/>
          </p:nvPr>
        </p:nvSpPr>
        <p:spPr>
          <a:xfrm>
            <a:off x="3844607" y="2034329"/>
            <a:ext cx="2184078" cy="35004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2" name="Text Placeholder 23">
            <a:extLst>
              <a:ext uri="{FF2B5EF4-FFF2-40B4-BE49-F238E27FC236}">
                <a16:creationId xmlns:a16="http://schemas.microsoft.com/office/drawing/2014/main" id="{941C05FA-FEE9-6242-A635-7F9D91E46D03}"/>
              </a:ext>
            </a:extLst>
          </p:cNvPr>
          <p:cNvSpPr>
            <a:spLocks noGrp="1"/>
          </p:cNvSpPr>
          <p:nvPr>
            <p:ph type="body" sz="quarter" idx="14"/>
          </p:nvPr>
        </p:nvSpPr>
        <p:spPr>
          <a:xfrm>
            <a:off x="3844607" y="2510873"/>
            <a:ext cx="2184078" cy="34217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3" name="Text Placeholder 23">
            <a:extLst>
              <a:ext uri="{FF2B5EF4-FFF2-40B4-BE49-F238E27FC236}">
                <a16:creationId xmlns:a16="http://schemas.microsoft.com/office/drawing/2014/main" id="{EDF11DB6-ECA6-1847-B6DB-915E21657E0A}"/>
              </a:ext>
            </a:extLst>
          </p:cNvPr>
          <p:cNvSpPr>
            <a:spLocks noGrp="1"/>
          </p:cNvSpPr>
          <p:nvPr>
            <p:ph type="body" sz="quarter" idx="15"/>
          </p:nvPr>
        </p:nvSpPr>
        <p:spPr>
          <a:xfrm>
            <a:off x="3844607" y="2979550"/>
            <a:ext cx="2184078" cy="358105"/>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Text Placeholder 23">
            <a:extLst>
              <a:ext uri="{FF2B5EF4-FFF2-40B4-BE49-F238E27FC236}">
                <a16:creationId xmlns:a16="http://schemas.microsoft.com/office/drawing/2014/main" id="{C1A8F252-ABF8-EA4C-97DE-149EDC9F0119}"/>
              </a:ext>
            </a:extLst>
          </p:cNvPr>
          <p:cNvSpPr>
            <a:spLocks noGrp="1"/>
          </p:cNvSpPr>
          <p:nvPr>
            <p:ph type="body" sz="quarter" idx="16"/>
          </p:nvPr>
        </p:nvSpPr>
        <p:spPr>
          <a:xfrm>
            <a:off x="2224005" y="4029277"/>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5" name="Rectangle 114">
            <a:extLst>
              <a:ext uri="{FF2B5EF4-FFF2-40B4-BE49-F238E27FC236}">
                <a16:creationId xmlns:a16="http://schemas.microsoft.com/office/drawing/2014/main" id="{D0B6EC4A-CBCA-0B44-86B6-560E5C846419}"/>
              </a:ext>
            </a:extLst>
          </p:cNvPr>
          <p:cNvSpPr/>
          <p:nvPr userDrawn="1"/>
        </p:nvSpPr>
        <p:spPr>
          <a:xfrm>
            <a:off x="2214277" y="3457756"/>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6" name="Rectangle 115">
            <a:extLst>
              <a:ext uri="{FF2B5EF4-FFF2-40B4-BE49-F238E27FC236}">
                <a16:creationId xmlns:a16="http://schemas.microsoft.com/office/drawing/2014/main" id="{D4B7EAFE-7560-5E44-BAF9-A230EF1168CE}"/>
              </a:ext>
            </a:extLst>
          </p:cNvPr>
          <p:cNvSpPr/>
          <p:nvPr userDrawn="1"/>
        </p:nvSpPr>
        <p:spPr>
          <a:xfrm>
            <a:off x="3834093" y="3457756"/>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7" name="Rectangle 116">
            <a:extLst>
              <a:ext uri="{FF2B5EF4-FFF2-40B4-BE49-F238E27FC236}">
                <a16:creationId xmlns:a16="http://schemas.microsoft.com/office/drawing/2014/main" id="{84C9982C-16B6-C341-A633-DB4DAE759366}"/>
              </a:ext>
            </a:extLst>
          </p:cNvPr>
          <p:cNvSpPr/>
          <p:nvPr userDrawn="1"/>
        </p:nvSpPr>
        <p:spPr>
          <a:xfrm>
            <a:off x="3834093" y="4069775"/>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8" name="Rectangle 117">
            <a:extLst>
              <a:ext uri="{FF2B5EF4-FFF2-40B4-BE49-F238E27FC236}">
                <a16:creationId xmlns:a16="http://schemas.microsoft.com/office/drawing/2014/main" id="{5B0E4EEB-5A02-3342-8284-3ECF4D18D6FA}"/>
              </a:ext>
            </a:extLst>
          </p:cNvPr>
          <p:cNvSpPr/>
          <p:nvPr userDrawn="1"/>
        </p:nvSpPr>
        <p:spPr>
          <a:xfrm>
            <a:off x="3834093" y="4681794"/>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19" name="Straight Connector 118">
            <a:extLst>
              <a:ext uri="{FF2B5EF4-FFF2-40B4-BE49-F238E27FC236}">
                <a16:creationId xmlns:a16="http://schemas.microsoft.com/office/drawing/2014/main" id="{25155C28-46F5-334C-A9BA-E8FA804D4AB7}"/>
              </a:ext>
            </a:extLst>
          </p:cNvPr>
          <p:cNvCxnSpPr>
            <a:cxnSpLocks/>
          </p:cNvCxnSpPr>
          <p:nvPr userDrawn="1"/>
        </p:nvCxnSpPr>
        <p:spPr>
          <a:xfrm flipH="1">
            <a:off x="3721201" y="4318754"/>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B553ABF-1139-3740-A407-AAA7A3469D2F}"/>
              </a:ext>
            </a:extLst>
          </p:cNvPr>
          <p:cNvCxnSpPr>
            <a:cxnSpLocks/>
            <a:stCxn id="115" idx="3"/>
          </p:cNvCxnSpPr>
          <p:nvPr userDrawn="1"/>
        </p:nvCxnSpPr>
        <p:spPr>
          <a:xfrm flipV="1">
            <a:off x="3721201" y="3649138"/>
            <a:ext cx="112892" cy="66961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1C0049C-FAA5-EA44-9139-88023091F2ED}"/>
              </a:ext>
            </a:extLst>
          </p:cNvPr>
          <p:cNvCxnSpPr>
            <a:cxnSpLocks/>
          </p:cNvCxnSpPr>
          <p:nvPr userDrawn="1"/>
        </p:nvCxnSpPr>
        <p:spPr>
          <a:xfrm>
            <a:off x="3721201" y="4324373"/>
            <a:ext cx="112892" cy="694105"/>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22" name="Text Placeholder 23">
            <a:extLst>
              <a:ext uri="{FF2B5EF4-FFF2-40B4-BE49-F238E27FC236}">
                <a16:creationId xmlns:a16="http://schemas.microsoft.com/office/drawing/2014/main" id="{91C77429-E35D-E440-B822-F89B258A9C91}"/>
              </a:ext>
            </a:extLst>
          </p:cNvPr>
          <p:cNvSpPr>
            <a:spLocks noGrp="1"/>
          </p:cNvSpPr>
          <p:nvPr>
            <p:ph type="body" sz="quarter" idx="17"/>
          </p:nvPr>
        </p:nvSpPr>
        <p:spPr>
          <a:xfrm>
            <a:off x="3844607" y="353291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3" name="Text Placeholder 23">
            <a:extLst>
              <a:ext uri="{FF2B5EF4-FFF2-40B4-BE49-F238E27FC236}">
                <a16:creationId xmlns:a16="http://schemas.microsoft.com/office/drawing/2014/main" id="{E89C9434-309D-624E-8909-05278A8C420D}"/>
              </a:ext>
            </a:extLst>
          </p:cNvPr>
          <p:cNvSpPr>
            <a:spLocks noGrp="1"/>
          </p:cNvSpPr>
          <p:nvPr>
            <p:ph type="body" sz="quarter" idx="18"/>
          </p:nvPr>
        </p:nvSpPr>
        <p:spPr>
          <a:xfrm>
            <a:off x="3844607" y="4145157"/>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4" name="Text Placeholder 23">
            <a:extLst>
              <a:ext uri="{FF2B5EF4-FFF2-40B4-BE49-F238E27FC236}">
                <a16:creationId xmlns:a16="http://schemas.microsoft.com/office/drawing/2014/main" id="{7519B362-72BA-5448-A098-99E02541A4D6}"/>
              </a:ext>
            </a:extLst>
          </p:cNvPr>
          <p:cNvSpPr>
            <a:spLocks noGrp="1"/>
          </p:cNvSpPr>
          <p:nvPr>
            <p:ph type="body" sz="quarter" idx="19"/>
          </p:nvPr>
        </p:nvSpPr>
        <p:spPr>
          <a:xfrm>
            <a:off x="3844607" y="4757401"/>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5" name="Text Placeholder 23">
            <a:extLst>
              <a:ext uri="{FF2B5EF4-FFF2-40B4-BE49-F238E27FC236}">
                <a16:creationId xmlns:a16="http://schemas.microsoft.com/office/drawing/2014/main" id="{56033D85-8DDC-B748-9712-1835E6425F74}"/>
              </a:ext>
            </a:extLst>
          </p:cNvPr>
          <p:cNvSpPr>
            <a:spLocks noGrp="1"/>
          </p:cNvSpPr>
          <p:nvPr>
            <p:ph type="body" sz="quarter" idx="20"/>
          </p:nvPr>
        </p:nvSpPr>
        <p:spPr>
          <a:xfrm>
            <a:off x="2224005" y="5787018"/>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6" name="Rectangle 125">
            <a:extLst>
              <a:ext uri="{FF2B5EF4-FFF2-40B4-BE49-F238E27FC236}">
                <a16:creationId xmlns:a16="http://schemas.microsoft.com/office/drawing/2014/main" id="{20992A21-12BA-C647-9870-4536A5952207}"/>
              </a:ext>
            </a:extLst>
          </p:cNvPr>
          <p:cNvSpPr/>
          <p:nvPr userDrawn="1"/>
        </p:nvSpPr>
        <p:spPr>
          <a:xfrm>
            <a:off x="2224006" y="5312081"/>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7" name="Rectangle 126">
            <a:extLst>
              <a:ext uri="{FF2B5EF4-FFF2-40B4-BE49-F238E27FC236}">
                <a16:creationId xmlns:a16="http://schemas.microsoft.com/office/drawing/2014/main" id="{560A3FD0-C606-1F4C-BA24-FF5778A69FB5}"/>
              </a:ext>
            </a:extLst>
          </p:cNvPr>
          <p:cNvSpPr/>
          <p:nvPr userDrawn="1"/>
        </p:nvSpPr>
        <p:spPr>
          <a:xfrm>
            <a:off x="3843822" y="5312081"/>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8" name="Rectangle 127">
            <a:extLst>
              <a:ext uri="{FF2B5EF4-FFF2-40B4-BE49-F238E27FC236}">
                <a16:creationId xmlns:a16="http://schemas.microsoft.com/office/drawing/2014/main" id="{362BAC3A-2F17-AD41-ACDB-80823BCA9581}"/>
              </a:ext>
            </a:extLst>
          </p:cNvPr>
          <p:cNvSpPr/>
          <p:nvPr userDrawn="1"/>
        </p:nvSpPr>
        <p:spPr>
          <a:xfrm>
            <a:off x="3843822" y="6053386"/>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29" name="Straight Connector 128">
            <a:extLst>
              <a:ext uri="{FF2B5EF4-FFF2-40B4-BE49-F238E27FC236}">
                <a16:creationId xmlns:a16="http://schemas.microsoft.com/office/drawing/2014/main" id="{131EF828-50C9-7C40-84BA-D25DF591D598}"/>
              </a:ext>
            </a:extLst>
          </p:cNvPr>
          <p:cNvCxnSpPr>
            <a:stCxn id="126" idx="3"/>
          </p:cNvCxnSpPr>
          <p:nvPr userDrawn="1"/>
        </p:nvCxnSpPr>
        <p:spPr>
          <a:xfrm flipV="1">
            <a:off x="3730930" y="5503463"/>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C85B65B-3922-4C46-ADB8-84E63FAD9743}"/>
              </a:ext>
            </a:extLst>
          </p:cNvPr>
          <p:cNvCxnSpPr>
            <a:cxnSpLocks/>
          </p:cNvCxnSpPr>
          <p:nvPr userDrawn="1"/>
        </p:nvCxnSpPr>
        <p:spPr>
          <a:xfrm>
            <a:off x="3730930" y="598135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31" name="Text Placeholder 23">
            <a:extLst>
              <a:ext uri="{FF2B5EF4-FFF2-40B4-BE49-F238E27FC236}">
                <a16:creationId xmlns:a16="http://schemas.microsoft.com/office/drawing/2014/main" id="{AFE3C3C7-4888-AD40-8F43-58BD227197A5}"/>
              </a:ext>
            </a:extLst>
          </p:cNvPr>
          <p:cNvSpPr>
            <a:spLocks noGrp="1"/>
          </p:cNvSpPr>
          <p:nvPr>
            <p:ph type="body" sz="quarter" idx="23"/>
          </p:nvPr>
        </p:nvSpPr>
        <p:spPr>
          <a:xfrm>
            <a:off x="2214278" y="1652790"/>
            <a:ext cx="1506923"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2" name="Text Placeholder 23">
            <a:extLst>
              <a:ext uri="{FF2B5EF4-FFF2-40B4-BE49-F238E27FC236}">
                <a16:creationId xmlns:a16="http://schemas.microsoft.com/office/drawing/2014/main" id="{EC70A07D-5B9F-294F-96F7-B4FADB062EE1}"/>
              </a:ext>
            </a:extLst>
          </p:cNvPr>
          <p:cNvSpPr>
            <a:spLocks noGrp="1"/>
          </p:cNvSpPr>
          <p:nvPr>
            <p:ph type="body" sz="quarter" idx="24"/>
          </p:nvPr>
        </p:nvSpPr>
        <p:spPr>
          <a:xfrm>
            <a:off x="3839744" y="1655537"/>
            <a:ext cx="2193806"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3" name="Rectangle 132">
            <a:extLst>
              <a:ext uri="{FF2B5EF4-FFF2-40B4-BE49-F238E27FC236}">
                <a16:creationId xmlns:a16="http://schemas.microsoft.com/office/drawing/2014/main" id="{71DB7968-E7B1-244C-9BA4-3F67379B1254}"/>
              </a:ext>
            </a:extLst>
          </p:cNvPr>
          <p:cNvSpPr/>
          <p:nvPr userDrawn="1"/>
        </p:nvSpPr>
        <p:spPr>
          <a:xfrm>
            <a:off x="6171398" y="1987582"/>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34" name="Rectangle 133">
            <a:extLst>
              <a:ext uri="{FF2B5EF4-FFF2-40B4-BE49-F238E27FC236}">
                <a16:creationId xmlns:a16="http://schemas.microsoft.com/office/drawing/2014/main" id="{EB7723DD-09C1-2F40-8FB1-B4AA23526FF6}"/>
              </a:ext>
            </a:extLst>
          </p:cNvPr>
          <p:cNvSpPr/>
          <p:nvPr userDrawn="1"/>
        </p:nvSpPr>
        <p:spPr>
          <a:xfrm>
            <a:off x="7796470" y="1987583"/>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35" name="Rectangle 134">
            <a:extLst>
              <a:ext uri="{FF2B5EF4-FFF2-40B4-BE49-F238E27FC236}">
                <a16:creationId xmlns:a16="http://schemas.microsoft.com/office/drawing/2014/main" id="{0829EA05-4AFB-8041-859D-946B0F3EE415}"/>
              </a:ext>
            </a:extLst>
          </p:cNvPr>
          <p:cNvSpPr/>
          <p:nvPr userDrawn="1"/>
        </p:nvSpPr>
        <p:spPr>
          <a:xfrm>
            <a:off x="7796470" y="2728888"/>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36" name="Straight Connector 135">
            <a:extLst>
              <a:ext uri="{FF2B5EF4-FFF2-40B4-BE49-F238E27FC236}">
                <a16:creationId xmlns:a16="http://schemas.microsoft.com/office/drawing/2014/main" id="{2AE998EA-61D3-A141-8812-800623B248B2}"/>
              </a:ext>
            </a:extLst>
          </p:cNvPr>
          <p:cNvCxnSpPr>
            <a:stCxn id="133" idx="3"/>
          </p:cNvCxnSpPr>
          <p:nvPr userDrawn="1"/>
        </p:nvCxnSpPr>
        <p:spPr>
          <a:xfrm flipV="1">
            <a:off x="7678321" y="2178965"/>
            <a:ext cx="110460"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D5E9C63-202A-3849-99FD-546A7B0AD419}"/>
              </a:ext>
            </a:extLst>
          </p:cNvPr>
          <p:cNvCxnSpPr>
            <a:cxnSpLocks/>
          </p:cNvCxnSpPr>
          <p:nvPr userDrawn="1"/>
        </p:nvCxnSpPr>
        <p:spPr>
          <a:xfrm>
            <a:off x="7675889" y="2656855"/>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38" name="Text Placeholder 23">
            <a:extLst>
              <a:ext uri="{FF2B5EF4-FFF2-40B4-BE49-F238E27FC236}">
                <a16:creationId xmlns:a16="http://schemas.microsoft.com/office/drawing/2014/main" id="{F3B95637-A8F9-144C-8DEB-E46B57D78791}"/>
              </a:ext>
            </a:extLst>
          </p:cNvPr>
          <p:cNvSpPr>
            <a:spLocks noGrp="1"/>
          </p:cNvSpPr>
          <p:nvPr>
            <p:ph type="body" sz="quarter" idx="26"/>
          </p:nvPr>
        </p:nvSpPr>
        <p:spPr>
          <a:xfrm>
            <a:off x="7798902" y="2034329"/>
            <a:ext cx="2184078" cy="581728"/>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9" name="Text Placeholder 23">
            <a:extLst>
              <a:ext uri="{FF2B5EF4-FFF2-40B4-BE49-F238E27FC236}">
                <a16:creationId xmlns:a16="http://schemas.microsoft.com/office/drawing/2014/main" id="{F1D58D9A-5095-334D-915C-CEC6AAA5A02D}"/>
              </a:ext>
            </a:extLst>
          </p:cNvPr>
          <p:cNvSpPr>
            <a:spLocks noGrp="1"/>
          </p:cNvSpPr>
          <p:nvPr>
            <p:ph type="body" sz="quarter" idx="27"/>
          </p:nvPr>
        </p:nvSpPr>
        <p:spPr>
          <a:xfrm>
            <a:off x="7798902" y="2855124"/>
            <a:ext cx="2184078" cy="46717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0" name="Text Placeholder 23">
            <a:extLst>
              <a:ext uri="{FF2B5EF4-FFF2-40B4-BE49-F238E27FC236}">
                <a16:creationId xmlns:a16="http://schemas.microsoft.com/office/drawing/2014/main" id="{2ACCA1B0-EAF3-714F-A265-B48A90FCD084}"/>
              </a:ext>
            </a:extLst>
          </p:cNvPr>
          <p:cNvSpPr>
            <a:spLocks noGrp="1"/>
          </p:cNvSpPr>
          <p:nvPr>
            <p:ph type="body" sz="quarter" idx="28"/>
          </p:nvPr>
        </p:nvSpPr>
        <p:spPr>
          <a:xfrm>
            <a:off x="6173829" y="4073027"/>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1" name="Rectangle 140">
            <a:extLst>
              <a:ext uri="{FF2B5EF4-FFF2-40B4-BE49-F238E27FC236}">
                <a16:creationId xmlns:a16="http://schemas.microsoft.com/office/drawing/2014/main" id="{F2CE6D9A-52BB-EE4B-8241-477445BF2E09}"/>
              </a:ext>
            </a:extLst>
          </p:cNvPr>
          <p:cNvSpPr/>
          <p:nvPr userDrawn="1"/>
        </p:nvSpPr>
        <p:spPr>
          <a:xfrm>
            <a:off x="6171398" y="3470193"/>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2" name="Rectangle 141">
            <a:extLst>
              <a:ext uri="{FF2B5EF4-FFF2-40B4-BE49-F238E27FC236}">
                <a16:creationId xmlns:a16="http://schemas.microsoft.com/office/drawing/2014/main" id="{BC4E51FC-F59A-6F4F-871E-3A1A9C28ED9E}"/>
              </a:ext>
            </a:extLst>
          </p:cNvPr>
          <p:cNvSpPr/>
          <p:nvPr userDrawn="1"/>
        </p:nvSpPr>
        <p:spPr>
          <a:xfrm>
            <a:off x="7796470" y="3470193"/>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3" name="Rectangle 142">
            <a:extLst>
              <a:ext uri="{FF2B5EF4-FFF2-40B4-BE49-F238E27FC236}">
                <a16:creationId xmlns:a16="http://schemas.microsoft.com/office/drawing/2014/main" id="{94E55E21-1832-124B-9462-8BC97A0E73CE}"/>
              </a:ext>
            </a:extLst>
          </p:cNvPr>
          <p:cNvSpPr/>
          <p:nvPr userDrawn="1"/>
        </p:nvSpPr>
        <p:spPr>
          <a:xfrm>
            <a:off x="7796470" y="408221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4" name="Rectangle 143">
            <a:extLst>
              <a:ext uri="{FF2B5EF4-FFF2-40B4-BE49-F238E27FC236}">
                <a16:creationId xmlns:a16="http://schemas.microsoft.com/office/drawing/2014/main" id="{5B1DEB25-F85D-1B43-BA1E-E4B084331A9A}"/>
              </a:ext>
            </a:extLst>
          </p:cNvPr>
          <p:cNvSpPr/>
          <p:nvPr userDrawn="1"/>
        </p:nvSpPr>
        <p:spPr>
          <a:xfrm>
            <a:off x="7796470" y="4694231"/>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45" name="Straight Connector 144">
            <a:extLst>
              <a:ext uri="{FF2B5EF4-FFF2-40B4-BE49-F238E27FC236}">
                <a16:creationId xmlns:a16="http://schemas.microsoft.com/office/drawing/2014/main" id="{CDA0B672-EE6F-8247-9978-ED79ED825E83}"/>
              </a:ext>
            </a:extLst>
          </p:cNvPr>
          <p:cNvCxnSpPr>
            <a:cxnSpLocks/>
          </p:cNvCxnSpPr>
          <p:nvPr userDrawn="1"/>
        </p:nvCxnSpPr>
        <p:spPr>
          <a:xfrm flipH="1">
            <a:off x="7680754" y="4331191"/>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0307A4E-0B5E-CB42-BF57-2C9A6ABAE5B0}"/>
              </a:ext>
            </a:extLst>
          </p:cNvPr>
          <p:cNvCxnSpPr>
            <a:cxnSpLocks/>
            <a:stCxn id="141" idx="3"/>
          </p:cNvCxnSpPr>
          <p:nvPr userDrawn="1"/>
        </p:nvCxnSpPr>
        <p:spPr>
          <a:xfrm flipV="1">
            <a:off x="7678322" y="3661575"/>
            <a:ext cx="115324" cy="66961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AB9752E-CF20-E945-B2C8-43F3A7400BE8}"/>
              </a:ext>
            </a:extLst>
          </p:cNvPr>
          <p:cNvCxnSpPr>
            <a:cxnSpLocks/>
          </p:cNvCxnSpPr>
          <p:nvPr userDrawn="1"/>
        </p:nvCxnSpPr>
        <p:spPr>
          <a:xfrm>
            <a:off x="7680753" y="4336810"/>
            <a:ext cx="112892" cy="694105"/>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48" name="Text Placeholder 23">
            <a:extLst>
              <a:ext uri="{FF2B5EF4-FFF2-40B4-BE49-F238E27FC236}">
                <a16:creationId xmlns:a16="http://schemas.microsoft.com/office/drawing/2014/main" id="{7F554994-2FC4-D64E-984A-31ABB700BDD1}"/>
              </a:ext>
            </a:extLst>
          </p:cNvPr>
          <p:cNvSpPr>
            <a:spLocks noGrp="1"/>
          </p:cNvSpPr>
          <p:nvPr>
            <p:ph type="body" sz="quarter" idx="29"/>
          </p:nvPr>
        </p:nvSpPr>
        <p:spPr>
          <a:xfrm>
            <a:off x="7798902" y="353291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9" name="Text Placeholder 23">
            <a:extLst>
              <a:ext uri="{FF2B5EF4-FFF2-40B4-BE49-F238E27FC236}">
                <a16:creationId xmlns:a16="http://schemas.microsoft.com/office/drawing/2014/main" id="{63CB2905-EE5D-204C-B064-12CF676E3635}"/>
              </a:ext>
            </a:extLst>
          </p:cNvPr>
          <p:cNvSpPr>
            <a:spLocks noGrp="1"/>
          </p:cNvSpPr>
          <p:nvPr>
            <p:ph type="body" sz="quarter" idx="30"/>
          </p:nvPr>
        </p:nvSpPr>
        <p:spPr>
          <a:xfrm>
            <a:off x="7798902" y="4145157"/>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0" name="Text Placeholder 23">
            <a:extLst>
              <a:ext uri="{FF2B5EF4-FFF2-40B4-BE49-F238E27FC236}">
                <a16:creationId xmlns:a16="http://schemas.microsoft.com/office/drawing/2014/main" id="{CD9A38E6-3EFB-474F-B3DF-95B114FD1748}"/>
              </a:ext>
            </a:extLst>
          </p:cNvPr>
          <p:cNvSpPr>
            <a:spLocks noGrp="1"/>
          </p:cNvSpPr>
          <p:nvPr>
            <p:ph type="body" sz="quarter" idx="31"/>
          </p:nvPr>
        </p:nvSpPr>
        <p:spPr>
          <a:xfrm>
            <a:off x="7798902" y="4757401"/>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1" name="Rectangle 150">
            <a:extLst>
              <a:ext uri="{FF2B5EF4-FFF2-40B4-BE49-F238E27FC236}">
                <a16:creationId xmlns:a16="http://schemas.microsoft.com/office/drawing/2014/main" id="{CCE7C210-BD1A-B849-A25F-080372B465ED}"/>
              </a:ext>
            </a:extLst>
          </p:cNvPr>
          <p:cNvSpPr/>
          <p:nvPr userDrawn="1"/>
        </p:nvSpPr>
        <p:spPr>
          <a:xfrm>
            <a:off x="7796470" y="5306250"/>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2" name="Rectangle 151">
            <a:extLst>
              <a:ext uri="{FF2B5EF4-FFF2-40B4-BE49-F238E27FC236}">
                <a16:creationId xmlns:a16="http://schemas.microsoft.com/office/drawing/2014/main" id="{88F7F14C-BF27-D746-AA0E-33C2BF1147AA}"/>
              </a:ext>
            </a:extLst>
          </p:cNvPr>
          <p:cNvSpPr/>
          <p:nvPr userDrawn="1"/>
        </p:nvSpPr>
        <p:spPr>
          <a:xfrm>
            <a:off x="7798902" y="6047555"/>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3" name="Rectangle 152">
            <a:extLst>
              <a:ext uri="{FF2B5EF4-FFF2-40B4-BE49-F238E27FC236}">
                <a16:creationId xmlns:a16="http://schemas.microsoft.com/office/drawing/2014/main" id="{1D05483D-1EC0-2A4D-8CCA-7E501D4D0BD4}"/>
              </a:ext>
            </a:extLst>
          </p:cNvPr>
          <p:cNvSpPr/>
          <p:nvPr userDrawn="1"/>
        </p:nvSpPr>
        <p:spPr>
          <a:xfrm>
            <a:off x="6173829" y="5306250"/>
            <a:ext cx="1510279"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4" name="Rectangle 153">
            <a:extLst>
              <a:ext uri="{FF2B5EF4-FFF2-40B4-BE49-F238E27FC236}">
                <a16:creationId xmlns:a16="http://schemas.microsoft.com/office/drawing/2014/main" id="{D0237D81-D799-A24F-B558-8EAC3F976DD9}"/>
              </a:ext>
            </a:extLst>
          </p:cNvPr>
          <p:cNvSpPr/>
          <p:nvPr userDrawn="1"/>
        </p:nvSpPr>
        <p:spPr>
          <a:xfrm>
            <a:off x="6173829" y="6047555"/>
            <a:ext cx="1510279"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5" name="Text Placeholder 23">
            <a:extLst>
              <a:ext uri="{FF2B5EF4-FFF2-40B4-BE49-F238E27FC236}">
                <a16:creationId xmlns:a16="http://schemas.microsoft.com/office/drawing/2014/main" id="{0A40B9CD-0705-8A4C-B9D3-A10438748EC7}"/>
              </a:ext>
            </a:extLst>
          </p:cNvPr>
          <p:cNvSpPr>
            <a:spLocks noGrp="1"/>
          </p:cNvSpPr>
          <p:nvPr>
            <p:ph type="body" sz="quarter" idx="37"/>
          </p:nvPr>
        </p:nvSpPr>
        <p:spPr>
          <a:xfrm>
            <a:off x="6171398" y="1656007"/>
            <a:ext cx="1506923"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6" name="Text Placeholder 23">
            <a:extLst>
              <a:ext uri="{FF2B5EF4-FFF2-40B4-BE49-F238E27FC236}">
                <a16:creationId xmlns:a16="http://schemas.microsoft.com/office/drawing/2014/main" id="{32EC90D2-A7AF-C94E-A3F8-47D96C578BA9}"/>
              </a:ext>
            </a:extLst>
          </p:cNvPr>
          <p:cNvSpPr>
            <a:spLocks noGrp="1"/>
          </p:cNvSpPr>
          <p:nvPr>
            <p:ph type="body" sz="quarter" idx="38"/>
          </p:nvPr>
        </p:nvSpPr>
        <p:spPr>
          <a:xfrm>
            <a:off x="7794039" y="1658755"/>
            <a:ext cx="2193806"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7" name="Text Placeholder 23">
            <a:extLst>
              <a:ext uri="{FF2B5EF4-FFF2-40B4-BE49-F238E27FC236}">
                <a16:creationId xmlns:a16="http://schemas.microsoft.com/office/drawing/2014/main" id="{504CD6EE-54A5-BC43-8233-642A4D12F1F7}"/>
              </a:ext>
            </a:extLst>
          </p:cNvPr>
          <p:cNvSpPr>
            <a:spLocks noGrp="1"/>
          </p:cNvSpPr>
          <p:nvPr>
            <p:ph type="body" sz="quarter" idx="39"/>
          </p:nvPr>
        </p:nvSpPr>
        <p:spPr>
          <a:xfrm>
            <a:off x="3844607" y="541046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8" name="Text Placeholder 23">
            <a:extLst>
              <a:ext uri="{FF2B5EF4-FFF2-40B4-BE49-F238E27FC236}">
                <a16:creationId xmlns:a16="http://schemas.microsoft.com/office/drawing/2014/main" id="{28B9388B-9F50-1749-8F35-CF7EE45105B4}"/>
              </a:ext>
            </a:extLst>
          </p:cNvPr>
          <p:cNvSpPr>
            <a:spLocks noGrp="1"/>
          </p:cNvSpPr>
          <p:nvPr>
            <p:ph type="body" sz="quarter" idx="40"/>
          </p:nvPr>
        </p:nvSpPr>
        <p:spPr>
          <a:xfrm>
            <a:off x="7798902" y="541046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9" name="Text Placeholder 23">
            <a:extLst>
              <a:ext uri="{FF2B5EF4-FFF2-40B4-BE49-F238E27FC236}">
                <a16:creationId xmlns:a16="http://schemas.microsoft.com/office/drawing/2014/main" id="{0C3646A6-BCA2-AD4D-B47B-E3923223E54A}"/>
              </a:ext>
            </a:extLst>
          </p:cNvPr>
          <p:cNvSpPr>
            <a:spLocks noGrp="1"/>
          </p:cNvSpPr>
          <p:nvPr>
            <p:ph type="body" sz="quarter" idx="41"/>
          </p:nvPr>
        </p:nvSpPr>
        <p:spPr>
          <a:xfrm>
            <a:off x="3844607" y="611975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0" name="Text Placeholder 23">
            <a:extLst>
              <a:ext uri="{FF2B5EF4-FFF2-40B4-BE49-F238E27FC236}">
                <a16:creationId xmlns:a16="http://schemas.microsoft.com/office/drawing/2014/main" id="{8DEBE04B-24E1-0D44-BDF0-91E0D717927B}"/>
              </a:ext>
            </a:extLst>
          </p:cNvPr>
          <p:cNvSpPr>
            <a:spLocks noGrp="1"/>
          </p:cNvSpPr>
          <p:nvPr>
            <p:ph type="body" sz="quarter" idx="42"/>
          </p:nvPr>
        </p:nvSpPr>
        <p:spPr>
          <a:xfrm>
            <a:off x="7798902" y="611975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1" name="Text Placeholder 23">
            <a:extLst>
              <a:ext uri="{FF2B5EF4-FFF2-40B4-BE49-F238E27FC236}">
                <a16:creationId xmlns:a16="http://schemas.microsoft.com/office/drawing/2014/main" id="{4EDB1B91-D828-B344-A434-8C1661BC456F}"/>
              </a:ext>
            </a:extLst>
          </p:cNvPr>
          <p:cNvSpPr>
            <a:spLocks noGrp="1"/>
          </p:cNvSpPr>
          <p:nvPr>
            <p:ph type="body" sz="quarter" idx="35"/>
          </p:nvPr>
        </p:nvSpPr>
        <p:spPr>
          <a:xfrm>
            <a:off x="6175869" y="5410465"/>
            <a:ext cx="1506923" cy="402821"/>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2" name="Text Placeholder 23">
            <a:extLst>
              <a:ext uri="{FF2B5EF4-FFF2-40B4-BE49-F238E27FC236}">
                <a16:creationId xmlns:a16="http://schemas.microsoft.com/office/drawing/2014/main" id="{650A0B2B-1812-3F43-8FF7-F7C06876A759}"/>
              </a:ext>
            </a:extLst>
          </p:cNvPr>
          <p:cNvSpPr>
            <a:spLocks noGrp="1"/>
          </p:cNvSpPr>
          <p:nvPr>
            <p:ph type="body" sz="quarter" idx="43"/>
          </p:nvPr>
        </p:nvSpPr>
        <p:spPr>
          <a:xfrm>
            <a:off x="6175869" y="6119760"/>
            <a:ext cx="1506923" cy="402821"/>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3" name="Text Placeholder 23">
            <a:extLst>
              <a:ext uri="{FF2B5EF4-FFF2-40B4-BE49-F238E27FC236}">
                <a16:creationId xmlns:a16="http://schemas.microsoft.com/office/drawing/2014/main" id="{69F20E57-1656-CD4F-9656-E310193AD668}"/>
              </a:ext>
            </a:extLst>
          </p:cNvPr>
          <p:cNvSpPr>
            <a:spLocks noGrp="1"/>
          </p:cNvSpPr>
          <p:nvPr>
            <p:ph type="body" sz="quarter" idx="25"/>
          </p:nvPr>
        </p:nvSpPr>
        <p:spPr>
          <a:xfrm>
            <a:off x="6173829" y="2379539"/>
            <a:ext cx="1502060" cy="80098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64" name="Straight Connector 163">
            <a:extLst>
              <a:ext uri="{FF2B5EF4-FFF2-40B4-BE49-F238E27FC236}">
                <a16:creationId xmlns:a16="http://schemas.microsoft.com/office/drawing/2014/main" id="{BD7A6A56-432D-344A-B130-4351A7A97843}"/>
              </a:ext>
            </a:extLst>
          </p:cNvPr>
          <p:cNvCxnSpPr>
            <a:cxnSpLocks/>
          </p:cNvCxnSpPr>
          <p:nvPr userDrawn="1"/>
        </p:nvCxnSpPr>
        <p:spPr>
          <a:xfrm>
            <a:off x="7680752" y="5610739"/>
            <a:ext cx="118150"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DDAC5BF-9AD1-E340-BC91-2DA3BD344543}"/>
              </a:ext>
            </a:extLst>
          </p:cNvPr>
          <p:cNvCxnSpPr>
            <a:cxnSpLocks/>
          </p:cNvCxnSpPr>
          <p:nvPr userDrawn="1"/>
        </p:nvCxnSpPr>
        <p:spPr>
          <a:xfrm>
            <a:off x="7680752" y="6349128"/>
            <a:ext cx="118150"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115571"/>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0_Statement Slide-2-SALMON">
    <p:bg>
      <p:bgPr>
        <a:solidFill>
          <a:srgbClr val="FC4420"/>
        </a:solidFill>
        <a:effectLst/>
      </p:bgPr>
    </p:bg>
    <p:spTree>
      <p:nvGrpSpPr>
        <p:cNvPr id="1" name=""/>
        <p:cNvGrpSpPr/>
        <p:nvPr/>
      </p:nvGrpSpPr>
      <p:grpSpPr>
        <a:xfrm>
          <a:off x="0" y="0"/>
          <a:ext cx="0" cy="0"/>
          <a:chOff x="0" y="0"/>
          <a:chExt cx="0" cy="0"/>
        </a:xfrm>
      </p:grpSpPr>
      <p:pic>
        <p:nvPicPr>
          <p:cNvPr id="25" name="Picture 24" descr="A picture containing drawing&#10;&#10;Description automatically generated">
            <a:extLst>
              <a:ext uri="{FF2B5EF4-FFF2-40B4-BE49-F238E27FC236}">
                <a16:creationId xmlns:a16="http://schemas.microsoft.com/office/drawing/2014/main" id="{9CF09264-7FFD-3747-BCC4-B9339861C2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893" r="89198"/>
          <a:stretch/>
        </p:blipFill>
        <p:spPr>
          <a:xfrm>
            <a:off x="0" y="5958935"/>
            <a:ext cx="1317013" cy="898824"/>
          </a:xfrm>
          <a:prstGeom prst="rect">
            <a:avLst/>
          </a:prstGeom>
        </p:spPr>
      </p:pic>
      <p:sp>
        <p:nvSpPr>
          <p:cNvPr id="23" name="Text Placeholder 23">
            <a:extLst>
              <a:ext uri="{FF2B5EF4-FFF2-40B4-BE49-F238E27FC236}">
                <a16:creationId xmlns:a16="http://schemas.microsoft.com/office/drawing/2014/main" id="{E1B8A39A-1D38-344C-A85C-BC8C6ACE07C7}"/>
              </a:ext>
            </a:extLst>
          </p:cNvPr>
          <p:cNvSpPr>
            <a:spLocks noGrp="1"/>
          </p:cNvSpPr>
          <p:nvPr>
            <p:ph type="body" sz="quarter" idx="11"/>
          </p:nvPr>
        </p:nvSpPr>
        <p:spPr>
          <a:xfrm>
            <a:off x="4191621" y="1083622"/>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42" name="Title 6">
            <a:extLst>
              <a:ext uri="{FF2B5EF4-FFF2-40B4-BE49-F238E27FC236}">
                <a16:creationId xmlns:a16="http://schemas.microsoft.com/office/drawing/2014/main" id="{F99A3BE3-0215-1E45-9895-521C3023EFAC}"/>
              </a:ext>
            </a:extLst>
          </p:cNvPr>
          <p:cNvSpPr>
            <a:spLocks noGrp="1"/>
          </p:cNvSpPr>
          <p:nvPr>
            <p:ph type="title"/>
          </p:nvPr>
        </p:nvSpPr>
        <p:spPr>
          <a:xfrm>
            <a:off x="1531764" y="455351"/>
            <a:ext cx="9151130"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7" name="Text Placeholder 23">
            <a:extLst>
              <a:ext uri="{FF2B5EF4-FFF2-40B4-BE49-F238E27FC236}">
                <a16:creationId xmlns:a16="http://schemas.microsoft.com/office/drawing/2014/main" id="{45401A8F-2B78-DE4B-B413-BB78526121B1}"/>
              </a:ext>
            </a:extLst>
          </p:cNvPr>
          <p:cNvSpPr>
            <a:spLocks noGrp="1"/>
          </p:cNvSpPr>
          <p:nvPr>
            <p:ph type="body" sz="quarter" idx="10"/>
          </p:nvPr>
        </p:nvSpPr>
        <p:spPr>
          <a:xfrm>
            <a:off x="1670984" y="2453320"/>
            <a:ext cx="4224995" cy="1156265"/>
          </a:xfrm>
          <a:prstGeom prst="rect">
            <a:avLst/>
          </a:prstGeom>
        </p:spPr>
        <p:txBody>
          <a:bodyPr>
            <a:normAutofit/>
          </a:bodyPr>
          <a:lstStyle>
            <a:lvl1pPr marL="112632" indent="-112632" algn="l">
              <a:lnSpc>
                <a:spcPct val="9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Rectangle 47">
            <a:extLst>
              <a:ext uri="{FF2B5EF4-FFF2-40B4-BE49-F238E27FC236}">
                <a16:creationId xmlns:a16="http://schemas.microsoft.com/office/drawing/2014/main" id="{9F55024F-6319-DC42-A2E2-9DCAC7A13BEA}"/>
              </a:ext>
            </a:extLst>
          </p:cNvPr>
          <p:cNvSpPr/>
          <p:nvPr userDrawn="1"/>
        </p:nvSpPr>
        <p:spPr>
          <a:xfrm>
            <a:off x="1600881" y="2054216"/>
            <a:ext cx="4478030" cy="1637822"/>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49" name="Text Placeholder 23">
            <a:extLst>
              <a:ext uri="{FF2B5EF4-FFF2-40B4-BE49-F238E27FC236}">
                <a16:creationId xmlns:a16="http://schemas.microsoft.com/office/drawing/2014/main" id="{BF521FD6-D644-FC4D-AC99-9C8270130881}"/>
              </a:ext>
            </a:extLst>
          </p:cNvPr>
          <p:cNvSpPr>
            <a:spLocks noGrp="1"/>
          </p:cNvSpPr>
          <p:nvPr>
            <p:ph type="body" sz="quarter" idx="12"/>
          </p:nvPr>
        </p:nvSpPr>
        <p:spPr>
          <a:xfrm>
            <a:off x="1670984" y="2108758"/>
            <a:ext cx="4224995" cy="282576"/>
          </a:xfrm>
          <a:prstGeom prst="rect">
            <a:avLst/>
          </a:prstGeom>
        </p:spPr>
        <p:txBody>
          <a:bodyPr>
            <a:noAutofit/>
          </a:bodyPr>
          <a:lstStyle>
            <a:lvl1pPr marL="0" indent="0" algn="l">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0" name="Text Placeholder 23">
            <a:extLst>
              <a:ext uri="{FF2B5EF4-FFF2-40B4-BE49-F238E27FC236}">
                <a16:creationId xmlns:a16="http://schemas.microsoft.com/office/drawing/2014/main" id="{97E10135-8187-0842-B1F5-3982E676E552}"/>
              </a:ext>
            </a:extLst>
          </p:cNvPr>
          <p:cNvSpPr>
            <a:spLocks noGrp="1"/>
          </p:cNvSpPr>
          <p:nvPr>
            <p:ph type="body" sz="quarter" idx="13"/>
          </p:nvPr>
        </p:nvSpPr>
        <p:spPr>
          <a:xfrm>
            <a:off x="4191621" y="1692339"/>
            <a:ext cx="3808758"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1" name="Text Placeholder 23">
            <a:extLst>
              <a:ext uri="{FF2B5EF4-FFF2-40B4-BE49-F238E27FC236}">
                <a16:creationId xmlns:a16="http://schemas.microsoft.com/office/drawing/2014/main" id="{1FFEF760-36C1-6D46-92E9-D22F82B65B1A}"/>
              </a:ext>
            </a:extLst>
          </p:cNvPr>
          <p:cNvSpPr>
            <a:spLocks noGrp="1"/>
          </p:cNvSpPr>
          <p:nvPr>
            <p:ph type="body" sz="quarter" idx="14"/>
          </p:nvPr>
        </p:nvSpPr>
        <p:spPr>
          <a:xfrm>
            <a:off x="6194872" y="2453320"/>
            <a:ext cx="4224995" cy="1156265"/>
          </a:xfrm>
          <a:prstGeom prst="rect">
            <a:avLst/>
          </a:prstGeom>
        </p:spPr>
        <p:txBody>
          <a:bodyPr>
            <a:normAutofit/>
          </a:bodyPr>
          <a:lstStyle>
            <a:lvl1pPr marL="112632" indent="-112632" algn="l">
              <a:lnSpc>
                <a:spcPct val="9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2" name="Rectangle 51">
            <a:extLst>
              <a:ext uri="{FF2B5EF4-FFF2-40B4-BE49-F238E27FC236}">
                <a16:creationId xmlns:a16="http://schemas.microsoft.com/office/drawing/2014/main" id="{2E053330-DCD6-9745-AF6C-771A1C1653BA}"/>
              </a:ext>
            </a:extLst>
          </p:cNvPr>
          <p:cNvSpPr/>
          <p:nvPr userDrawn="1"/>
        </p:nvSpPr>
        <p:spPr>
          <a:xfrm>
            <a:off x="6124769" y="2054216"/>
            <a:ext cx="4478030" cy="1637822"/>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53" name="Text Placeholder 23">
            <a:extLst>
              <a:ext uri="{FF2B5EF4-FFF2-40B4-BE49-F238E27FC236}">
                <a16:creationId xmlns:a16="http://schemas.microsoft.com/office/drawing/2014/main" id="{FCC9D92F-AA62-E348-848C-F51C3C5BDC25}"/>
              </a:ext>
            </a:extLst>
          </p:cNvPr>
          <p:cNvSpPr>
            <a:spLocks noGrp="1"/>
          </p:cNvSpPr>
          <p:nvPr>
            <p:ph type="body" sz="quarter" idx="15"/>
          </p:nvPr>
        </p:nvSpPr>
        <p:spPr>
          <a:xfrm>
            <a:off x="6194872" y="2108758"/>
            <a:ext cx="4224995" cy="282576"/>
          </a:xfrm>
          <a:prstGeom prst="rect">
            <a:avLst/>
          </a:prstGeom>
        </p:spPr>
        <p:txBody>
          <a:bodyPr>
            <a:noAutofit/>
          </a:bodyPr>
          <a:lstStyle>
            <a:lvl1pPr marL="0" indent="0" algn="l">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4" name="Text Placeholder 23">
            <a:extLst>
              <a:ext uri="{FF2B5EF4-FFF2-40B4-BE49-F238E27FC236}">
                <a16:creationId xmlns:a16="http://schemas.microsoft.com/office/drawing/2014/main" id="{E5D3899A-6DA8-EB42-B619-50CC4EFB3B46}"/>
              </a:ext>
            </a:extLst>
          </p:cNvPr>
          <p:cNvSpPr>
            <a:spLocks noGrp="1"/>
          </p:cNvSpPr>
          <p:nvPr>
            <p:ph type="body" sz="quarter" idx="16"/>
          </p:nvPr>
        </p:nvSpPr>
        <p:spPr>
          <a:xfrm>
            <a:off x="1670985"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5" name="Rectangle 54">
            <a:extLst>
              <a:ext uri="{FF2B5EF4-FFF2-40B4-BE49-F238E27FC236}">
                <a16:creationId xmlns:a16="http://schemas.microsoft.com/office/drawing/2014/main" id="{41A8B7DC-EE00-E147-9008-5A15464C3A28}"/>
              </a:ext>
            </a:extLst>
          </p:cNvPr>
          <p:cNvSpPr/>
          <p:nvPr userDrawn="1"/>
        </p:nvSpPr>
        <p:spPr>
          <a:xfrm>
            <a:off x="1600882"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56" name="Text Placeholder 23">
            <a:extLst>
              <a:ext uri="{FF2B5EF4-FFF2-40B4-BE49-F238E27FC236}">
                <a16:creationId xmlns:a16="http://schemas.microsoft.com/office/drawing/2014/main" id="{777182B3-4F4D-1A4A-A631-79DD05F258DF}"/>
              </a:ext>
            </a:extLst>
          </p:cNvPr>
          <p:cNvSpPr>
            <a:spLocks noGrp="1"/>
          </p:cNvSpPr>
          <p:nvPr>
            <p:ph type="body" sz="quarter" idx="17"/>
          </p:nvPr>
        </p:nvSpPr>
        <p:spPr>
          <a:xfrm>
            <a:off x="1670985"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7" name="Text Placeholder 23">
            <a:extLst>
              <a:ext uri="{FF2B5EF4-FFF2-40B4-BE49-F238E27FC236}">
                <a16:creationId xmlns:a16="http://schemas.microsoft.com/office/drawing/2014/main" id="{EFFB681F-8FFA-B143-B431-E3884D843ED3}"/>
              </a:ext>
            </a:extLst>
          </p:cNvPr>
          <p:cNvSpPr>
            <a:spLocks noGrp="1"/>
          </p:cNvSpPr>
          <p:nvPr>
            <p:ph type="body" sz="quarter" idx="18"/>
          </p:nvPr>
        </p:nvSpPr>
        <p:spPr>
          <a:xfrm>
            <a:off x="4698286"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8" name="Rectangle 57">
            <a:extLst>
              <a:ext uri="{FF2B5EF4-FFF2-40B4-BE49-F238E27FC236}">
                <a16:creationId xmlns:a16="http://schemas.microsoft.com/office/drawing/2014/main" id="{CA5B4A7B-A2CD-3144-8F27-CE542B501154}"/>
              </a:ext>
            </a:extLst>
          </p:cNvPr>
          <p:cNvSpPr/>
          <p:nvPr userDrawn="1"/>
        </p:nvSpPr>
        <p:spPr>
          <a:xfrm>
            <a:off x="4628183"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59" name="Text Placeholder 23">
            <a:extLst>
              <a:ext uri="{FF2B5EF4-FFF2-40B4-BE49-F238E27FC236}">
                <a16:creationId xmlns:a16="http://schemas.microsoft.com/office/drawing/2014/main" id="{B3B48382-30AF-F84F-A262-56A2DA45DD3E}"/>
              </a:ext>
            </a:extLst>
          </p:cNvPr>
          <p:cNvSpPr>
            <a:spLocks noGrp="1"/>
          </p:cNvSpPr>
          <p:nvPr>
            <p:ph type="body" sz="quarter" idx="19"/>
          </p:nvPr>
        </p:nvSpPr>
        <p:spPr>
          <a:xfrm>
            <a:off x="4698286"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60" name="Text Placeholder 23">
            <a:extLst>
              <a:ext uri="{FF2B5EF4-FFF2-40B4-BE49-F238E27FC236}">
                <a16:creationId xmlns:a16="http://schemas.microsoft.com/office/drawing/2014/main" id="{8DBCFEC0-2E9B-7443-9D44-EB35DAD54FFD}"/>
              </a:ext>
            </a:extLst>
          </p:cNvPr>
          <p:cNvSpPr>
            <a:spLocks noGrp="1"/>
          </p:cNvSpPr>
          <p:nvPr>
            <p:ph type="body" sz="quarter" idx="20"/>
          </p:nvPr>
        </p:nvSpPr>
        <p:spPr>
          <a:xfrm>
            <a:off x="7725587"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1" name="Rectangle 60">
            <a:extLst>
              <a:ext uri="{FF2B5EF4-FFF2-40B4-BE49-F238E27FC236}">
                <a16:creationId xmlns:a16="http://schemas.microsoft.com/office/drawing/2014/main" id="{80904E3B-55EE-DC49-8AAE-A1B720FCC36B}"/>
              </a:ext>
            </a:extLst>
          </p:cNvPr>
          <p:cNvSpPr/>
          <p:nvPr userDrawn="1"/>
        </p:nvSpPr>
        <p:spPr>
          <a:xfrm>
            <a:off x="7655484"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62" name="Text Placeholder 23">
            <a:extLst>
              <a:ext uri="{FF2B5EF4-FFF2-40B4-BE49-F238E27FC236}">
                <a16:creationId xmlns:a16="http://schemas.microsoft.com/office/drawing/2014/main" id="{221E12DD-D296-284E-AF26-2249AF1517B0}"/>
              </a:ext>
            </a:extLst>
          </p:cNvPr>
          <p:cNvSpPr>
            <a:spLocks noGrp="1"/>
          </p:cNvSpPr>
          <p:nvPr>
            <p:ph type="body" sz="quarter" idx="21"/>
          </p:nvPr>
        </p:nvSpPr>
        <p:spPr>
          <a:xfrm>
            <a:off x="7725587"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63" name="Rectangle 62">
            <a:extLst>
              <a:ext uri="{FF2B5EF4-FFF2-40B4-BE49-F238E27FC236}">
                <a16:creationId xmlns:a16="http://schemas.microsoft.com/office/drawing/2014/main" id="{BA441A56-3DCE-2945-9AFE-AF1D0E06F986}"/>
              </a:ext>
            </a:extLst>
          </p:cNvPr>
          <p:cNvSpPr/>
          <p:nvPr userDrawn="1"/>
        </p:nvSpPr>
        <p:spPr>
          <a:xfrm>
            <a:off x="1531764" y="1606134"/>
            <a:ext cx="9151130" cy="2139273"/>
          </a:xfrm>
          <a:prstGeom prst="rect">
            <a:avLst/>
          </a:prstGeom>
          <a:noFill/>
          <a:ln w="9525">
            <a:solidFill>
              <a:srgbClr val="18062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Tree>
    <p:extLst>
      <p:ext uri="{BB962C8B-B14F-4D97-AF65-F5344CB8AC3E}">
        <p14:creationId xmlns:p14="http://schemas.microsoft.com/office/powerpoint/2010/main" val="1201887699"/>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1_Statement Slide-2-SALMON">
    <p:bg>
      <p:bgPr>
        <a:solidFill>
          <a:srgbClr val="FC4420"/>
        </a:solidFill>
        <a:effectLst/>
      </p:bgPr>
    </p:bg>
    <p:spTree>
      <p:nvGrpSpPr>
        <p:cNvPr id="1" name=""/>
        <p:cNvGrpSpPr/>
        <p:nvPr/>
      </p:nvGrpSpPr>
      <p:grpSpPr>
        <a:xfrm>
          <a:off x="0" y="0"/>
          <a:ext cx="0" cy="0"/>
          <a:chOff x="0" y="0"/>
          <a:chExt cx="0" cy="0"/>
        </a:xfrm>
      </p:grpSpPr>
      <p:pic>
        <p:nvPicPr>
          <p:cNvPr id="25" name="Picture 24" descr="A picture containing drawing&#10;&#10;Description automatically generated">
            <a:extLst>
              <a:ext uri="{FF2B5EF4-FFF2-40B4-BE49-F238E27FC236}">
                <a16:creationId xmlns:a16="http://schemas.microsoft.com/office/drawing/2014/main" id="{CC8DC853-0312-1A48-8A62-969E9EB395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585" r="89837"/>
          <a:stretch/>
        </p:blipFill>
        <p:spPr>
          <a:xfrm>
            <a:off x="0" y="5869238"/>
            <a:ext cx="1239033" cy="988521"/>
          </a:xfrm>
          <a:prstGeom prst="rect">
            <a:avLst/>
          </a:prstGeom>
        </p:spPr>
      </p:pic>
      <p:sp>
        <p:nvSpPr>
          <p:cNvPr id="22" name="Text Placeholder 23">
            <a:extLst>
              <a:ext uri="{FF2B5EF4-FFF2-40B4-BE49-F238E27FC236}">
                <a16:creationId xmlns:a16="http://schemas.microsoft.com/office/drawing/2014/main" id="{DEF4FB49-7F7C-2C40-A2AB-4CDEA3C6290E}"/>
              </a:ext>
            </a:extLst>
          </p:cNvPr>
          <p:cNvSpPr>
            <a:spLocks noGrp="1"/>
          </p:cNvSpPr>
          <p:nvPr>
            <p:ph type="body" sz="quarter" idx="10"/>
          </p:nvPr>
        </p:nvSpPr>
        <p:spPr>
          <a:xfrm>
            <a:off x="1670984" y="2453320"/>
            <a:ext cx="4224995" cy="1156265"/>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 name="Text Placeholder 23">
            <a:extLst>
              <a:ext uri="{FF2B5EF4-FFF2-40B4-BE49-F238E27FC236}">
                <a16:creationId xmlns:a16="http://schemas.microsoft.com/office/drawing/2014/main" id="{8E2E750B-BBBC-7146-B69D-35CD8E558CE6}"/>
              </a:ext>
            </a:extLst>
          </p:cNvPr>
          <p:cNvSpPr>
            <a:spLocks noGrp="1"/>
          </p:cNvSpPr>
          <p:nvPr>
            <p:ph type="body" sz="quarter" idx="11"/>
          </p:nvPr>
        </p:nvSpPr>
        <p:spPr>
          <a:xfrm>
            <a:off x="4191621" y="1083622"/>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6" name="Rectangle 25">
            <a:extLst>
              <a:ext uri="{FF2B5EF4-FFF2-40B4-BE49-F238E27FC236}">
                <a16:creationId xmlns:a16="http://schemas.microsoft.com/office/drawing/2014/main" id="{0D876DA3-75E6-B847-B0B2-4BC82C698991}"/>
              </a:ext>
            </a:extLst>
          </p:cNvPr>
          <p:cNvSpPr/>
          <p:nvPr userDrawn="1"/>
        </p:nvSpPr>
        <p:spPr>
          <a:xfrm>
            <a:off x="1600881" y="2054216"/>
            <a:ext cx="4478030" cy="163782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7" name="Text Placeholder 23">
            <a:extLst>
              <a:ext uri="{FF2B5EF4-FFF2-40B4-BE49-F238E27FC236}">
                <a16:creationId xmlns:a16="http://schemas.microsoft.com/office/drawing/2014/main" id="{B8DE25F8-443B-A244-8824-21DB4008BA44}"/>
              </a:ext>
            </a:extLst>
          </p:cNvPr>
          <p:cNvSpPr>
            <a:spLocks noGrp="1"/>
          </p:cNvSpPr>
          <p:nvPr>
            <p:ph type="body" sz="quarter" idx="12"/>
          </p:nvPr>
        </p:nvSpPr>
        <p:spPr>
          <a:xfrm>
            <a:off x="1670984" y="2108758"/>
            <a:ext cx="4224995" cy="282576"/>
          </a:xfrm>
          <a:prstGeom prst="rect">
            <a:avLst/>
          </a:prstGeom>
        </p:spPr>
        <p:txBody>
          <a:bodyPr>
            <a:noAutofit/>
          </a:bodyPr>
          <a:lstStyle>
            <a:lvl1pPr marL="0" indent="0" algn="l">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17F43FE0-CFCC-794F-8E59-EB1AE9786A85}"/>
              </a:ext>
            </a:extLst>
          </p:cNvPr>
          <p:cNvSpPr>
            <a:spLocks noGrp="1"/>
          </p:cNvSpPr>
          <p:nvPr>
            <p:ph type="body" sz="quarter" idx="13"/>
          </p:nvPr>
        </p:nvSpPr>
        <p:spPr>
          <a:xfrm>
            <a:off x="4191621" y="1692339"/>
            <a:ext cx="3808758"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9" name="Text Placeholder 23">
            <a:extLst>
              <a:ext uri="{FF2B5EF4-FFF2-40B4-BE49-F238E27FC236}">
                <a16:creationId xmlns:a16="http://schemas.microsoft.com/office/drawing/2014/main" id="{17743EBF-0B0B-FB4F-BA31-045BE59262B6}"/>
              </a:ext>
            </a:extLst>
          </p:cNvPr>
          <p:cNvSpPr>
            <a:spLocks noGrp="1"/>
          </p:cNvSpPr>
          <p:nvPr>
            <p:ph type="body" sz="quarter" idx="14"/>
          </p:nvPr>
        </p:nvSpPr>
        <p:spPr>
          <a:xfrm>
            <a:off x="6194872" y="2453320"/>
            <a:ext cx="4224995" cy="1156265"/>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Rectangle 29">
            <a:extLst>
              <a:ext uri="{FF2B5EF4-FFF2-40B4-BE49-F238E27FC236}">
                <a16:creationId xmlns:a16="http://schemas.microsoft.com/office/drawing/2014/main" id="{53D6DB4E-A2E4-394D-974A-944B22453C59}"/>
              </a:ext>
            </a:extLst>
          </p:cNvPr>
          <p:cNvSpPr/>
          <p:nvPr userDrawn="1"/>
        </p:nvSpPr>
        <p:spPr>
          <a:xfrm>
            <a:off x="6124769" y="2054216"/>
            <a:ext cx="4478030" cy="163782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1" name="Text Placeholder 23">
            <a:extLst>
              <a:ext uri="{FF2B5EF4-FFF2-40B4-BE49-F238E27FC236}">
                <a16:creationId xmlns:a16="http://schemas.microsoft.com/office/drawing/2014/main" id="{046D7327-EAD9-B848-8D30-8BCE10B21DBE}"/>
              </a:ext>
            </a:extLst>
          </p:cNvPr>
          <p:cNvSpPr>
            <a:spLocks noGrp="1"/>
          </p:cNvSpPr>
          <p:nvPr>
            <p:ph type="body" sz="quarter" idx="15"/>
          </p:nvPr>
        </p:nvSpPr>
        <p:spPr>
          <a:xfrm>
            <a:off x="6194872" y="2108758"/>
            <a:ext cx="4224995" cy="282576"/>
          </a:xfrm>
          <a:prstGeom prst="rect">
            <a:avLst/>
          </a:prstGeom>
        </p:spPr>
        <p:txBody>
          <a:bodyPr>
            <a:noAutofit/>
          </a:bodyPr>
          <a:lstStyle>
            <a:lvl1pPr marL="0" indent="0" algn="l">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33" name="Rectangle 32">
            <a:extLst>
              <a:ext uri="{FF2B5EF4-FFF2-40B4-BE49-F238E27FC236}">
                <a16:creationId xmlns:a16="http://schemas.microsoft.com/office/drawing/2014/main" id="{F96871CE-59EE-9645-B470-570CEB2659ED}"/>
              </a:ext>
            </a:extLst>
          </p:cNvPr>
          <p:cNvSpPr/>
          <p:nvPr userDrawn="1"/>
        </p:nvSpPr>
        <p:spPr>
          <a:xfrm>
            <a:off x="1600882"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6" name="Rectangle 35">
            <a:extLst>
              <a:ext uri="{FF2B5EF4-FFF2-40B4-BE49-F238E27FC236}">
                <a16:creationId xmlns:a16="http://schemas.microsoft.com/office/drawing/2014/main" id="{D9B108C3-650E-DA43-B332-8D738B5654CE}"/>
              </a:ext>
            </a:extLst>
          </p:cNvPr>
          <p:cNvSpPr/>
          <p:nvPr userDrawn="1"/>
        </p:nvSpPr>
        <p:spPr>
          <a:xfrm>
            <a:off x="4628183"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9" name="Rectangle 38">
            <a:extLst>
              <a:ext uri="{FF2B5EF4-FFF2-40B4-BE49-F238E27FC236}">
                <a16:creationId xmlns:a16="http://schemas.microsoft.com/office/drawing/2014/main" id="{B5105140-0D87-5848-B117-E3D24B862D81}"/>
              </a:ext>
            </a:extLst>
          </p:cNvPr>
          <p:cNvSpPr/>
          <p:nvPr userDrawn="1"/>
        </p:nvSpPr>
        <p:spPr>
          <a:xfrm>
            <a:off x="7655484"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41" name="Rectangle 40">
            <a:extLst>
              <a:ext uri="{FF2B5EF4-FFF2-40B4-BE49-F238E27FC236}">
                <a16:creationId xmlns:a16="http://schemas.microsoft.com/office/drawing/2014/main" id="{06598A4E-C269-8046-8E5F-2DBC12F3E9B3}"/>
              </a:ext>
            </a:extLst>
          </p:cNvPr>
          <p:cNvSpPr/>
          <p:nvPr userDrawn="1"/>
        </p:nvSpPr>
        <p:spPr>
          <a:xfrm>
            <a:off x="1531764" y="1606134"/>
            <a:ext cx="9151130" cy="2139273"/>
          </a:xfrm>
          <a:prstGeom prst="rect">
            <a:avLst/>
          </a:prstGeom>
          <a:no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42" name="Title 6">
            <a:extLst>
              <a:ext uri="{FF2B5EF4-FFF2-40B4-BE49-F238E27FC236}">
                <a16:creationId xmlns:a16="http://schemas.microsoft.com/office/drawing/2014/main" id="{7A9187E9-D19F-BA4D-9CA9-4463D650273A}"/>
              </a:ext>
            </a:extLst>
          </p:cNvPr>
          <p:cNvSpPr>
            <a:spLocks noGrp="1"/>
          </p:cNvSpPr>
          <p:nvPr>
            <p:ph type="title"/>
          </p:nvPr>
        </p:nvSpPr>
        <p:spPr>
          <a:xfrm>
            <a:off x="1531764" y="455351"/>
            <a:ext cx="9151130"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3" name="Text Placeholder 23">
            <a:extLst>
              <a:ext uri="{FF2B5EF4-FFF2-40B4-BE49-F238E27FC236}">
                <a16:creationId xmlns:a16="http://schemas.microsoft.com/office/drawing/2014/main" id="{1AD6B449-ABE1-2B42-83ED-EDE8780E9925}"/>
              </a:ext>
            </a:extLst>
          </p:cNvPr>
          <p:cNvSpPr>
            <a:spLocks noGrp="1"/>
          </p:cNvSpPr>
          <p:nvPr>
            <p:ph type="body" sz="quarter" idx="16"/>
          </p:nvPr>
        </p:nvSpPr>
        <p:spPr>
          <a:xfrm>
            <a:off x="1670985"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4" name="Text Placeholder 23">
            <a:extLst>
              <a:ext uri="{FF2B5EF4-FFF2-40B4-BE49-F238E27FC236}">
                <a16:creationId xmlns:a16="http://schemas.microsoft.com/office/drawing/2014/main" id="{3AFC1E67-95D4-364E-AB2B-9D4FEEE52E64}"/>
              </a:ext>
            </a:extLst>
          </p:cNvPr>
          <p:cNvSpPr>
            <a:spLocks noGrp="1"/>
          </p:cNvSpPr>
          <p:nvPr>
            <p:ph type="body" sz="quarter" idx="17"/>
          </p:nvPr>
        </p:nvSpPr>
        <p:spPr>
          <a:xfrm>
            <a:off x="1670985"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45" name="Text Placeholder 23">
            <a:extLst>
              <a:ext uri="{FF2B5EF4-FFF2-40B4-BE49-F238E27FC236}">
                <a16:creationId xmlns:a16="http://schemas.microsoft.com/office/drawing/2014/main" id="{89F282E0-9893-164D-B1A4-43FAD1088F2B}"/>
              </a:ext>
            </a:extLst>
          </p:cNvPr>
          <p:cNvSpPr>
            <a:spLocks noGrp="1"/>
          </p:cNvSpPr>
          <p:nvPr>
            <p:ph type="body" sz="quarter" idx="18"/>
          </p:nvPr>
        </p:nvSpPr>
        <p:spPr>
          <a:xfrm>
            <a:off x="4698286"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6" name="Text Placeholder 23">
            <a:extLst>
              <a:ext uri="{FF2B5EF4-FFF2-40B4-BE49-F238E27FC236}">
                <a16:creationId xmlns:a16="http://schemas.microsoft.com/office/drawing/2014/main" id="{04B0B790-1492-3846-8EA5-32C488B74779}"/>
              </a:ext>
            </a:extLst>
          </p:cNvPr>
          <p:cNvSpPr>
            <a:spLocks noGrp="1"/>
          </p:cNvSpPr>
          <p:nvPr>
            <p:ph type="body" sz="quarter" idx="19"/>
          </p:nvPr>
        </p:nvSpPr>
        <p:spPr>
          <a:xfrm>
            <a:off x="4698286"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55E83224-4AD4-B54A-B1E5-2755B992BB38}"/>
              </a:ext>
            </a:extLst>
          </p:cNvPr>
          <p:cNvSpPr>
            <a:spLocks noGrp="1"/>
          </p:cNvSpPr>
          <p:nvPr>
            <p:ph type="body" sz="quarter" idx="20"/>
          </p:nvPr>
        </p:nvSpPr>
        <p:spPr>
          <a:xfrm>
            <a:off x="7725587"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83198E60-133D-F642-95B9-9FEE383A73AD}"/>
              </a:ext>
            </a:extLst>
          </p:cNvPr>
          <p:cNvSpPr>
            <a:spLocks noGrp="1"/>
          </p:cNvSpPr>
          <p:nvPr>
            <p:ph type="body" sz="quarter" idx="21"/>
          </p:nvPr>
        </p:nvSpPr>
        <p:spPr>
          <a:xfrm>
            <a:off x="7725587"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3716537224"/>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0_Statement Slide-2-SALMON">
    <p:bg>
      <p:bgPr>
        <a:solidFill>
          <a:srgbClr val="FC4420"/>
        </a:solidFill>
        <a:effectLst/>
      </p:bgPr>
    </p:bg>
    <p:spTree>
      <p:nvGrpSpPr>
        <p:cNvPr id="1" name=""/>
        <p:cNvGrpSpPr/>
        <p:nvPr/>
      </p:nvGrpSpPr>
      <p:grpSpPr>
        <a:xfrm>
          <a:off x="0" y="0"/>
          <a:ext cx="0" cy="0"/>
          <a:chOff x="0" y="0"/>
          <a:chExt cx="0" cy="0"/>
        </a:xfrm>
      </p:grpSpPr>
      <p:pic>
        <p:nvPicPr>
          <p:cNvPr id="25" name="Picture 24" descr="A picture containing drawing&#10;&#10;Description automatically generated">
            <a:extLst>
              <a:ext uri="{FF2B5EF4-FFF2-40B4-BE49-F238E27FC236}">
                <a16:creationId xmlns:a16="http://schemas.microsoft.com/office/drawing/2014/main" id="{477C2D41-4F9A-2249-BB4A-7C0183659B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667" r="90264"/>
          <a:stretch/>
        </p:blipFill>
        <p:spPr>
          <a:xfrm>
            <a:off x="0" y="5943471"/>
            <a:ext cx="1187045" cy="914288"/>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00881" y="246033"/>
            <a:ext cx="8996076"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1600881" y="1952682"/>
            <a:ext cx="2934686" cy="205869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70FA79ED-4234-3746-912B-BDC364773910}"/>
              </a:ext>
            </a:extLst>
          </p:cNvPr>
          <p:cNvSpPr>
            <a:spLocks noGrp="1"/>
          </p:cNvSpPr>
          <p:nvPr>
            <p:ph type="body" sz="quarter" idx="12"/>
          </p:nvPr>
        </p:nvSpPr>
        <p:spPr>
          <a:xfrm>
            <a:off x="1670985"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ED9E9A2A-2FE3-104E-817A-943D409C4121}"/>
              </a:ext>
            </a:extLst>
          </p:cNvPr>
          <p:cNvSpPr>
            <a:spLocks noGrp="1"/>
          </p:cNvSpPr>
          <p:nvPr>
            <p:ph type="body" sz="quarter" idx="13"/>
          </p:nvPr>
        </p:nvSpPr>
        <p:spPr>
          <a:xfrm>
            <a:off x="1600881" y="1590642"/>
            <a:ext cx="2934686"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1" name="Text Placeholder 23">
            <a:extLst>
              <a:ext uri="{FF2B5EF4-FFF2-40B4-BE49-F238E27FC236}">
                <a16:creationId xmlns:a16="http://schemas.microsoft.com/office/drawing/2014/main" id="{C1031825-D567-D14D-A95E-8B108D8123CB}"/>
              </a:ext>
            </a:extLst>
          </p:cNvPr>
          <p:cNvSpPr>
            <a:spLocks noGrp="1"/>
          </p:cNvSpPr>
          <p:nvPr>
            <p:ph type="body" sz="quarter" idx="16"/>
          </p:nvPr>
        </p:nvSpPr>
        <p:spPr>
          <a:xfrm>
            <a:off x="1670985" y="4514789"/>
            <a:ext cx="2865531" cy="164154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Rectangle 92">
            <a:extLst>
              <a:ext uri="{FF2B5EF4-FFF2-40B4-BE49-F238E27FC236}">
                <a16:creationId xmlns:a16="http://schemas.microsoft.com/office/drawing/2014/main" id="{04FC0669-BD2A-8A4D-BF24-5FADD9BE3E44}"/>
              </a:ext>
            </a:extLst>
          </p:cNvPr>
          <p:cNvSpPr/>
          <p:nvPr userDrawn="1"/>
        </p:nvSpPr>
        <p:spPr>
          <a:xfrm>
            <a:off x="1600882" y="4098370"/>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Text Placeholder 23">
            <a:extLst>
              <a:ext uri="{FF2B5EF4-FFF2-40B4-BE49-F238E27FC236}">
                <a16:creationId xmlns:a16="http://schemas.microsoft.com/office/drawing/2014/main" id="{02CC1B20-3C81-914D-A4E1-300438FD50CC}"/>
              </a:ext>
            </a:extLst>
          </p:cNvPr>
          <p:cNvSpPr>
            <a:spLocks noGrp="1"/>
          </p:cNvSpPr>
          <p:nvPr>
            <p:ph type="body" sz="quarter" idx="17"/>
          </p:nvPr>
        </p:nvSpPr>
        <p:spPr>
          <a:xfrm>
            <a:off x="1670985" y="4145775"/>
            <a:ext cx="2877212" cy="282576"/>
          </a:xfrm>
          <a:prstGeom prst="rect">
            <a:avLst/>
          </a:prstGeom>
        </p:spPr>
        <p:txBody>
          <a:bodyPr>
            <a:noAutofit/>
          </a:bodyPr>
          <a:lstStyle>
            <a:lvl1pPr marL="0" indent="0" algn="l">
              <a:lnSpc>
                <a:spcPct val="90000"/>
              </a:lnSpc>
              <a:buNone/>
              <a:defRPr sz="1092" b="1" i="0">
                <a:solidFill>
                  <a:schemeClr val="tx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9" name="Text Placeholder 23">
            <a:extLst>
              <a:ext uri="{FF2B5EF4-FFF2-40B4-BE49-F238E27FC236}">
                <a16:creationId xmlns:a16="http://schemas.microsoft.com/office/drawing/2014/main" id="{C4ED386E-86F4-E945-AEAE-7DBD6B432F87}"/>
              </a:ext>
            </a:extLst>
          </p:cNvPr>
          <p:cNvSpPr>
            <a:spLocks noGrp="1"/>
          </p:cNvSpPr>
          <p:nvPr>
            <p:ph type="body" sz="quarter" idx="18"/>
          </p:nvPr>
        </p:nvSpPr>
        <p:spPr>
          <a:xfrm>
            <a:off x="4698286" y="4514789"/>
            <a:ext cx="5886991" cy="164154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0" name="Rectangle 99">
            <a:extLst>
              <a:ext uri="{FF2B5EF4-FFF2-40B4-BE49-F238E27FC236}">
                <a16:creationId xmlns:a16="http://schemas.microsoft.com/office/drawing/2014/main" id="{BAA34BED-2C51-3748-A7A6-B9A999A3C5E9}"/>
              </a:ext>
            </a:extLst>
          </p:cNvPr>
          <p:cNvSpPr/>
          <p:nvPr userDrawn="1"/>
        </p:nvSpPr>
        <p:spPr>
          <a:xfrm>
            <a:off x="4628183" y="4098370"/>
            <a:ext cx="596877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3" name="Text Placeholder 23">
            <a:extLst>
              <a:ext uri="{FF2B5EF4-FFF2-40B4-BE49-F238E27FC236}">
                <a16:creationId xmlns:a16="http://schemas.microsoft.com/office/drawing/2014/main" id="{9C085ECF-D347-9E42-9823-65B86874BA90}"/>
              </a:ext>
            </a:extLst>
          </p:cNvPr>
          <p:cNvSpPr>
            <a:spLocks noGrp="1"/>
          </p:cNvSpPr>
          <p:nvPr>
            <p:ph type="body" sz="quarter" idx="19"/>
          </p:nvPr>
        </p:nvSpPr>
        <p:spPr>
          <a:xfrm>
            <a:off x="4698286" y="4145775"/>
            <a:ext cx="5886991" cy="282576"/>
          </a:xfrm>
          <a:prstGeom prst="rect">
            <a:avLst/>
          </a:prstGeom>
        </p:spPr>
        <p:txBody>
          <a:bodyPr>
            <a:noAutofit/>
          </a:bodyPr>
          <a:lstStyle>
            <a:lvl1pPr marL="0" indent="0" algn="l">
              <a:lnSpc>
                <a:spcPct val="90000"/>
              </a:lnSpc>
              <a:buNone/>
              <a:defRPr sz="1092" b="1" i="0">
                <a:solidFill>
                  <a:schemeClr val="tx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3" name="Rectangle 22">
            <a:extLst>
              <a:ext uri="{FF2B5EF4-FFF2-40B4-BE49-F238E27FC236}">
                <a16:creationId xmlns:a16="http://schemas.microsoft.com/office/drawing/2014/main" id="{D22B7D70-E48B-B548-BE9D-A29CA458096D}"/>
              </a:ext>
            </a:extLst>
          </p:cNvPr>
          <p:cNvSpPr/>
          <p:nvPr userDrawn="1"/>
        </p:nvSpPr>
        <p:spPr>
          <a:xfrm>
            <a:off x="4622343" y="1953259"/>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7" name="Rectangle 26">
            <a:extLst>
              <a:ext uri="{FF2B5EF4-FFF2-40B4-BE49-F238E27FC236}">
                <a16:creationId xmlns:a16="http://schemas.microsoft.com/office/drawing/2014/main" id="{74CC0384-B5CE-AC44-881E-D8591FC6679F}"/>
              </a:ext>
            </a:extLst>
          </p:cNvPr>
          <p:cNvSpPr/>
          <p:nvPr userDrawn="1"/>
        </p:nvSpPr>
        <p:spPr>
          <a:xfrm>
            <a:off x="7649643" y="1953259"/>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9" name="Text Placeholder 23">
            <a:extLst>
              <a:ext uri="{FF2B5EF4-FFF2-40B4-BE49-F238E27FC236}">
                <a16:creationId xmlns:a16="http://schemas.microsoft.com/office/drawing/2014/main" id="{806DCC93-BA36-404D-976B-BBFE07D1803E}"/>
              </a:ext>
            </a:extLst>
          </p:cNvPr>
          <p:cNvSpPr>
            <a:spLocks noGrp="1"/>
          </p:cNvSpPr>
          <p:nvPr>
            <p:ph type="body" sz="quarter" idx="26"/>
          </p:nvPr>
        </p:nvSpPr>
        <p:spPr>
          <a:xfrm>
            <a:off x="4634971" y="1590642"/>
            <a:ext cx="5961986"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2" name="Text Placeholder 23">
            <a:extLst>
              <a:ext uri="{FF2B5EF4-FFF2-40B4-BE49-F238E27FC236}">
                <a16:creationId xmlns:a16="http://schemas.microsoft.com/office/drawing/2014/main" id="{6B9EB7BA-096B-5F4F-9CB1-AEBAA22A0E3E}"/>
              </a:ext>
            </a:extLst>
          </p:cNvPr>
          <p:cNvSpPr>
            <a:spLocks noGrp="1"/>
          </p:cNvSpPr>
          <p:nvPr>
            <p:ph type="body" sz="quarter" idx="22"/>
          </p:nvPr>
        </p:nvSpPr>
        <p:spPr>
          <a:xfrm>
            <a:off x="4692446" y="2352365"/>
            <a:ext cx="2835482" cy="1653180"/>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23">
            <a:extLst>
              <a:ext uri="{FF2B5EF4-FFF2-40B4-BE49-F238E27FC236}">
                <a16:creationId xmlns:a16="http://schemas.microsoft.com/office/drawing/2014/main" id="{C821F1A1-E3F8-B04C-8251-6E5BADF421BC}"/>
              </a:ext>
            </a:extLst>
          </p:cNvPr>
          <p:cNvSpPr>
            <a:spLocks noGrp="1"/>
          </p:cNvSpPr>
          <p:nvPr>
            <p:ph type="body" sz="quarter" idx="24"/>
          </p:nvPr>
        </p:nvSpPr>
        <p:spPr>
          <a:xfrm>
            <a:off x="7719746" y="2352365"/>
            <a:ext cx="2835482" cy="1653180"/>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1670985" y="2351624"/>
            <a:ext cx="2809888" cy="1654148"/>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4" name="Text Placeholder 23">
            <a:extLst>
              <a:ext uri="{FF2B5EF4-FFF2-40B4-BE49-F238E27FC236}">
                <a16:creationId xmlns:a16="http://schemas.microsoft.com/office/drawing/2014/main" id="{458359FC-A85E-8543-8B48-AA42ACCC5C0F}"/>
              </a:ext>
            </a:extLst>
          </p:cNvPr>
          <p:cNvSpPr>
            <a:spLocks noGrp="1"/>
          </p:cNvSpPr>
          <p:nvPr>
            <p:ph type="body" sz="quarter" idx="27"/>
          </p:nvPr>
        </p:nvSpPr>
        <p:spPr>
          <a:xfrm>
            <a:off x="4698285"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35" name="Text Placeholder 23">
            <a:extLst>
              <a:ext uri="{FF2B5EF4-FFF2-40B4-BE49-F238E27FC236}">
                <a16:creationId xmlns:a16="http://schemas.microsoft.com/office/drawing/2014/main" id="{7ADF7CFC-A071-7D4B-808C-6520C9C6ADC0}"/>
              </a:ext>
            </a:extLst>
          </p:cNvPr>
          <p:cNvSpPr>
            <a:spLocks noGrp="1"/>
          </p:cNvSpPr>
          <p:nvPr>
            <p:ph type="body" sz="quarter" idx="28"/>
          </p:nvPr>
        </p:nvSpPr>
        <p:spPr>
          <a:xfrm>
            <a:off x="7725586"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pic>
        <p:nvPicPr>
          <p:cNvPr id="3" name="Picture 2" descr="A picture containing object, clock, building&#10;&#10;Description automatically generated">
            <a:extLst>
              <a:ext uri="{FF2B5EF4-FFF2-40B4-BE49-F238E27FC236}">
                <a16:creationId xmlns:a16="http://schemas.microsoft.com/office/drawing/2014/main" id="{EA63A870-4644-EF45-AFBC-F4FD83AD96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0440" y="3570268"/>
            <a:ext cx="431303" cy="400467"/>
          </a:xfrm>
          <a:prstGeom prst="rect">
            <a:avLst/>
          </a:prstGeom>
        </p:spPr>
      </p:pic>
      <p:pic>
        <p:nvPicPr>
          <p:cNvPr id="28" name="Picture 27" descr="A picture containing object, clock, building&#10;&#10;Description automatically generated">
            <a:extLst>
              <a:ext uri="{FF2B5EF4-FFF2-40B4-BE49-F238E27FC236}">
                <a16:creationId xmlns:a16="http://schemas.microsoft.com/office/drawing/2014/main" id="{1B25984F-46F6-5F4F-AE31-507AEA1854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2831" y="3570268"/>
            <a:ext cx="431303" cy="400467"/>
          </a:xfrm>
          <a:prstGeom prst="rect">
            <a:avLst/>
          </a:prstGeom>
        </p:spPr>
      </p:pic>
      <p:pic>
        <p:nvPicPr>
          <p:cNvPr id="30" name="Picture 29" descr="A picture containing object, clock, building&#10;&#10;Description automatically generated">
            <a:extLst>
              <a:ext uri="{FF2B5EF4-FFF2-40B4-BE49-F238E27FC236}">
                <a16:creationId xmlns:a16="http://schemas.microsoft.com/office/drawing/2014/main" id="{AEBA6F0B-9508-F647-AB2D-C2C929147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4164" y="3570268"/>
            <a:ext cx="431303" cy="400467"/>
          </a:xfrm>
          <a:prstGeom prst="rect">
            <a:avLst/>
          </a:prstGeom>
        </p:spPr>
      </p:pic>
    </p:spTree>
    <p:extLst>
      <p:ext uri="{BB962C8B-B14F-4D97-AF65-F5344CB8AC3E}">
        <p14:creationId xmlns:p14="http://schemas.microsoft.com/office/powerpoint/2010/main" val="3106534007"/>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1_Statement Slide-2-SALMON">
    <p:bg>
      <p:bgPr>
        <a:solidFill>
          <a:srgbClr val="FC4420"/>
        </a:solidFill>
        <a:effectLst/>
      </p:bgPr>
    </p:bg>
    <p:spTree>
      <p:nvGrpSpPr>
        <p:cNvPr id="1" name=""/>
        <p:cNvGrpSpPr/>
        <p:nvPr/>
      </p:nvGrpSpPr>
      <p:grpSpPr>
        <a:xfrm>
          <a:off x="0" y="0"/>
          <a:ext cx="0" cy="0"/>
          <a:chOff x="0" y="0"/>
          <a:chExt cx="0" cy="0"/>
        </a:xfrm>
      </p:grpSpPr>
      <p:pic>
        <p:nvPicPr>
          <p:cNvPr id="25" name="Picture 24" descr="A picture containing drawing&#10;&#10;Description automatically generated">
            <a:extLst>
              <a:ext uri="{FF2B5EF4-FFF2-40B4-BE49-F238E27FC236}">
                <a16:creationId xmlns:a16="http://schemas.microsoft.com/office/drawing/2014/main" id="{5D2AB89E-1EAC-6740-BCFB-9EFD4999A3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00881" y="246033"/>
            <a:ext cx="8996076"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1600881" y="1952682"/>
            <a:ext cx="2934686" cy="205869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70FA79ED-4234-3746-912B-BDC364773910}"/>
              </a:ext>
            </a:extLst>
          </p:cNvPr>
          <p:cNvSpPr>
            <a:spLocks noGrp="1"/>
          </p:cNvSpPr>
          <p:nvPr>
            <p:ph type="body" sz="quarter" idx="12"/>
          </p:nvPr>
        </p:nvSpPr>
        <p:spPr>
          <a:xfrm>
            <a:off x="1670985"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ED9E9A2A-2FE3-104E-817A-943D409C4121}"/>
              </a:ext>
            </a:extLst>
          </p:cNvPr>
          <p:cNvSpPr>
            <a:spLocks noGrp="1"/>
          </p:cNvSpPr>
          <p:nvPr>
            <p:ph type="body" sz="quarter" idx="13"/>
          </p:nvPr>
        </p:nvSpPr>
        <p:spPr>
          <a:xfrm>
            <a:off x="1600881" y="1590642"/>
            <a:ext cx="2934686"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3" name="Rectangle 92">
            <a:extLst>
              <a:ext uri="{FF2B5EF4-FFF2-40B4-BE49-F238E27FC236}">
                <a16:creationId xmlns:a16="http://schemas.microsoft.com/office/drawing/2014/main" id="{04FC0669-BD2A-8A4D-BF24-5FADD9BE3E44}"/>
              </a:ext>
            </a:extLst>
          </p:cNvPr>
          <p:cNvSpPr/>
          <p:nvPr userDrawn="1"/>
        </p:nvSpPr>
        <p:spPr>
          <a:xfrm>
            <a:off x="1600882" y="4098370"/>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Text Placeholder 23">
            <a:extLst>
              <a:ext uri="{FF2B5EF4-FFF2-40B4-BE49-F238E27FC236}">
                <a16:creationId xmlns:a16="http://schemas.microsoft.com/office/drawing/2014/main" id="{02CC1B20-3C81-914D-A4E1-300438FD50CC}"/>
              </a:ext>
            </a:extLst>
          </p:cNvPr>
          <p:cNvSpPr>
            <a:spLocks noGrp="1"/>
          </p:cNvSpPr>
          <p:nvPr>
            <p:ph type="body" sz="quarter" idx="17"/>
          </p:nvPr>
        </p:nvSpPr>
        <p:spPr>
          <a:xfrm>
            <a:off x="1670985" y="4145775"/>
            <a:ext cx="2877212" cy="282576"/>
          </a:xfrm>
          <a:prstGeom prst="rect">
            <a:avLst/>
          </a:prstGeom>
        </p:spPr>
        <p:txBody>
          <a:bodyPr>
            <a:noAutofit/>
          </a:bodyPr>
          <a:lstStyle>
            <a:lvl1pPr marL="0" indent="0" algn="l">
              <a:lnSpc>
                <a:spcPct val="90000"/>
              </a:lnSpc>
              <a:buNone/>
              <a:defRPr sz="1092" b="1" i="0">
                <a:solidFill>
                  <a:schemeClr val="bg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00" name="Rectangle 99">
            <a:extLst>
              <a:ext uri="{FF2B5EF4-FFF2-40B4-BE49-F238E27FC236}">
                <a16:creationId xmlns:a16="http://schemas.microsoft.com/office/drawing/2014/main" id="{BAA34BED-2C51-3748-A7A6-B9A999A3C5E9}"/>
              </a:ext>
            </a:extLst>
          </p:cNvPr>
          <p:cNvSpPr/>
          <p:nvPr userDrawn="1"/>
        </p:nvSpPr>
        <p:spPr>
          <a:xfrm>
            <a:off x="4628183" y="4098370"/>
            <a:ext cx="596877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3" name="Text Placeholder 23">
            <a:extLst>
              <a:ext uri="{FF2B5EF4-FFF2-40B4-BE49-F238E27FC236}">
                <a16:creationId xmlns:a16="http://schemas.microsoft.com/office/drawing/2014/main" id="{9C085ECF-D347-9E42-9823-65B86874BA90}"/>
              </a:ext>
            </a:extLst>
          </p:cNvPr>
          <p:cNvSpPr>
            <a:spLocks noGrp="1"/>
          </p:cNvSpPr>
          <p:nvPr>
            <p:ph type="body" sz="quarter" idx="19"/>
          </p:nvPr>
        </p:nvSpPr>
        <p:spPr>
          <a:xfrm>
            <a:off x="4698286" y="4145775"/>
            <a:ext cx="5886991" cy="282576"/>
          </a:xfrm>
          <a:prstGeom prst="rect">
            <a:avLst/>
          </a:prstGeom>
        </p:spPr>
        <p:txBody>
          <a:bodyPr>
            <a:noAutofit/>
          </a:bodyPr>
          <a:lstStyle>
            <a:lvl1pPr marL="0" indent="0" algn="l">
              <a:lnSpc>
                <a:spcPct val="90000"/>
              </a:lnSpc>
              <a:buNone/>
              <a:defRPr sz="1092" b="1" i="0">
                <a:solidFill>
                  <a:schemeClr val="bg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3" name="Rectangle 22">
            <a:extLst>
              <a:ext uri="{FF2B5EF4-FFF2-40B4-BE49-F238E27FC236}">
                <a16:creationId xmlns:a16="http://schemas.microsoft.com/office/drawing/2014/main" id="{D22B7D70-E48B-B548-BE9D-A29CA458096D}"/>
              </a:ext>
            </a:extLst>
          </p:cNvPr>
          <p:cNvSpPr/>
          <p:nvPr userDrawn="1"/>
        </p:nvSpPr>
        <p:spPr>
          <a:xfrm>
            <a:off x="4622343" y="1953259"/>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7" name="Rectangle 26">
            <a:extLst>
              <a:ext uri="{FF2B5EF4-FFF2-40B4-BE49-F238E27FC236}">
                <a16:creationId xmlns:a16="http://schemas.microsoft.com/office/drawing/2014/main" id="{74CC0384-B5CE-AC44-881E-D8591FC6679F}"/>
              </a:ext>
            </a:extLst>
          </p:cNvPr>
          <p:cNvSpPr/>
          <p:nvPr userDrawn="1"/>
        </p:nvSpPr>
        <p:spPr>
          <a:xfrm>
            <a:off x="7649643" y="1953259"/>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9" name="Text Placeholder 23">
            <a:extLst>
              <a:ext uri="{FF2B5EF4-FFF2-40B4-BE49-F238E27FC236}">
                <a16:creationId xmlns:a16="http://schemas.microsoft.com/office/drawing/2014/main" id="{806DCC93-BA36-404D-976B-BBFE07D1803E}"/>
              </a:ext>
            </a:extLst>
          </p:cNvPr>
          <p:cNvSpPr>
            <a:spLocks noGrp="1"/>
          </p:cNvSpPr>
          <p:nvPr>
            <p:ph type="body" sz="quarter" idx="26"/>
          </p:nvPr>
        </p:nvSpPr>
        <p:spPr>
          <a:xfrm>
            <a:off x="4634971" y="1590642"/>
            <a:ext cx="5961986"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2" name="Text Placeholder 23">
            <a:extLst>
              <a:ext uri="{FF2B5EF4-FFF2-40B4-BE49-F238E27FC236}">
                <a16:creationId xmlns:a16="http://schemas.microsoft.com/office/drawing/2014/main" id="{6B9EB7BA-096B-5F4F-9CB1-AEBAA22A0E3E}"/>
              </a:ext>
            </a:extLst>
          </p:cNvPr>
          <p:cNvSpPr>
            <a:spLocks noGrp="1"/>
          </p:cNvSpPr>
          <p:nvPr>
            <p:ph type="body" sz="quarter" idx="22"/>
          </p:nvPr>
        </p:nvSpPr>
        <p:spPr>
          <a:xfrm>
            <a:off x="4692446" y="2352365"/>
            <a:ext cx="2835482" cy="1653180"/>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23">
            <a:extLst>
              <a:ext uri="{FF2B5EF4-FFF2-40B4-BE49-F238E27FC236}">
                <a16:creationId xmlns:a16="http://schemas.microsoft.com/office/drawing/2014/main" id="{C821F1A1-E3F8-B04C-8251-6E5BADF421BC}"/>
              </a:ext>
            </a:extLst>
          </p:cNvPr>
          <p:cNvSpPr>
            <a:spLocks noGrp="1"/>
          </p:cNvSpPr>
          <p:nvPr>
            <p:ph type="body" sz="quarter" idx="24"/>
          </p:nvPr>
        </p:nvSpPr>
        <p:spPr>
          <a:xfrm>
            <a:off x="7719746" y="2352365"/>
            <a:ext cx="2835482" cy="1653180"/>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1670985" y="2351624"/>
            <a:ext cx="2809888" cy="1654148"/>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4" name="Text Placeholder 23">
            <a:extLst>
              <a:ext uri="{FF2B5EF4-FFF2-40B4-BE49-F238E27FC236}">
                <a16:creationId xmlns:a16="http://schemas.microsoft.com/office/drawing/2014/main" id="{458359FC-A85E-8543-8B48-AA42ACCC5C0F}"/>
              </a:ext>
            </a:extLst>
          </p:cNvPr>
          <p:cNvSpPr>
            <a:spLocks noGrp="1"/>
          </p:cNvSpPr>
          <p:nvPr>
            <p:ph type="body" sz="quarter" idx="27"/>
          </p:nvPr>
        </p:nvSpPr>
        <p:spPr>
          <a:xfrm>
            <a:off x="4698285"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35" name="Text Placeholder 23">
            <a:extLst>
              <a:ext uri="{FF2B5EF4-FFF2-40B4-BE49-F238E27FC236}">
                <a16:creationId xmlns:a16="http://schemas.microsoft.com/office/drawing/2014/main" id="{7ADF7CFC-A071-7D4B-808C-6520C9C6ADC0}"/>
              </a:ext>
            </a:extLst>
          </p:cNvPr>
          <p:cNvSpPr>
            <a:spLocks noGrp="1"/>
          </p:cNvSpPr>
          <p:nvPr>
            <p:ph type="body" sz="quarter" idx="28"/>
          </p:nvPr>
        </p:nvSpPr>
        <p:spPr>
          <a:xfrm>
            <a:off x="7725586"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pic>
        <p:nvPicPr>
          <p:cNvPr id="4" name="Picture 3" descr="A close up of a sign&#10;&#10;Description automatically generated">
            <a:extLst>
              <a:ext uri="{FF2B5EF4-FFF2-40B4-BE49-F238E27FC236}">
                <a16:creationId xmlns:a16="http://schemas.microsoft.com/office/drawing/2014/main" id="{04BBCFB9-2FEC-2C4F-A188-CE5BA69163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1252" y="3534899"/>
            <a:ext cx="431303" cy="431272"/>
          </a:xfrm>
          <a:prstGeom prst="rect">
            <a:avLst/>
          </a:prstGeom>
        </p:spPr>
      </p:pic>
      <p:pic>
        <p:nvPicPr>
          <p:cNvPr id="32" name="Picture 31" descr="A close up of a sign&#10;&#10;Description automatically generated">
            <a:extLst>
              <a:ext uri="{FF2B5EF4-FFF2-40B4-BE49-F238E27FC236}">
                <a16:creationId xmlns:a16="http://schemas.microsoft.com/office/drawing/2014/main" id="{32957039-7258-4E47-A9C3-9F91EB3C15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3320" y="3534899"/>
            <a:ext cx="431303" cy="431272"/>
          </a:xfrm>
          <a:prstGeom prst="rect">
            <a:avLst/>
          </a:prstGeom>
        </p:spPr>
      </p:pic>
      <p:pic>
        <p:nvPicPr>
          <p:cNvPr id="33" name="Picture 32" descr="A close up of a sign&#10;&#10;Description automatically generated">
            <a:extLst>
              <a:ext uri="{FF2B5EF4-FFF2-40B4-BE49-F238E27FC236}">
                <a16:creationId xmlns:a16="http://schemas.microsoft.com/office/drawing/2014/main" id="{85F8F154-C863-2A48-AF17-3BECC9DC6E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5387" y="3534899"/>
            <a:ext cx="431303" cy="431272"/>
          </a:xfrm>
          <a:prstGeom prst="rect">
            <a:avLst/>
          </a:prstGeom>
        </p:spPr>
      </p:pic>
      <p:sp>
        <p:nvSpPr>
          <p:cNvPr id="28" name="Text Placeholder 23">
            <a:extLst>
              <a:ext uri="{FF2B5EF4-FFF2-40B4-BE49-F238E27FC236}">
                <a16:creationId xmlns:a16="http://schemas.microsoft.com/office/drawing/2014/main" id="{ACF11515-A90C-5E44-825E-BF537299318C}"/>
              </a:ext>
            </a:extLst>
          </p:cNvPr>
          <p:cNvSpPr>
            <a:spLocks noGrp="1"/>
          </p:cNvSpPr>
          <p:nvPr>
            <p:ph type="body" sz="quarter" idx="16"/>
          </p:nvPr>
        </p:nvSpPr>
        <p:spPr>
          <a:xfrm>
            <a:off x="1670985" y="4514789"/>
            <a:ext cx="2865531" cy="164154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4929E446-4F4D-FA4A-B89B-B00337CE7BEA}"/>
              </a:ext>
            </a:extLst>
          </p:cNvPr>
          <p:cNvSpPr>
            <a:spLocks noGrp="1"/>
          </p:cNvSpPr>
          <p:nvPr>
            <p:ph type="body" sz="quarter" idx="18"/>
          </p:nvPr>
        </p:nvSpPr>
        <p:spPr>
          <a:xfrm>
            <a:off x="4698286" y="4514789"/>
            <a:ext cx="5886991" cy="164154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998289168"/>
      </p:ext>
    </p:extLst>
  </p:cSld>
  <p:clrMapOvr>
    <a:masterClrMapping/>
  </p:clrMapOvr>
  <p:extLst>
    <p:ext uri="{DCECCB84-F9BA-43D5-87BE-67443E8EF086}">
      <p15:sldGuideLst xmlns:p15="http://schemas.microsoft.com/office/powerpoint/2012/main">
        <p15:guide id="1" pos="442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0A4C6A-5424-4281-8144-ECFC100C95A7}" type="datetimeFigureOut">
              <a:rPr lang="en-GB" smtClean="0"/>
              <a:t>01/09/2021</a:t>
            </a:fld>
            <a:endParaRPr lang="en-GB"/>
          </a:p>
        </p:txBody>
      </p:sp>
      <p:sp>
        <p:nvSpPr>
          <p:cNvPr id="6" name="Footer Placeholder 5"/>
          <p:cNvSpPr>
            <a:spLocks noGrp="1"/>
          </p:cNvSpPr>
          <p:nvPr>
            <p:ph type="ftr" sz="quarter" idx="11"/>
          </p:nvPr>
        </p:nvSpPr>
        <p:spPr/>
        <p:txBody>
          <a:bodyPr/>
          <a:lstStyle/>
          <a:p>
            <a:pPr algn="l"/>
            <a:r>
              <a:rPr lang="en-GB">
                <a:solidFill>
                  <a:srgbClr val="3F4042"/>
                </a:solidFill>
              </a:rPr>
              <a:t>© Ordnance Survey |</a:t>
            </a:r>
          </a:p>
        </p:txBody>
      </p:sp>
      <p:sp>
        <p:nvSpPr>
          <p:cNvPr id="7" name="Slide Number Placeholder 6"/>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4230524792"/>
      </p:ext>
    </p:extLst>
  </p:cSld>
  <p:clrMapOvr>
    <a:masterClrMapping/>
  </p:clrMapOvr>
  <p:hf sldNum="0" hdr="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4_Statement Slide-2-SALMON">
    <p:bg>
      <p:bgPr>
        <a:solidFill>
          <a:srgbClr val="FC4420"/>
        </a:solidFill>
        <a:effectLst/>
      </p:bgPr>
    </p:bg>
    <p:spTree>
      <p:nvGrpSpPr>
        <p:cNvPr id="1" name=""/>
        <p:cNvGrpSpPr/>
        <p:nvPr/>
      </p:nvGrpSpPr>
      <p:grpSpPr>
        <a:xfrm>
          <a:off x="0" y="0"/>
          <a:ext cx="0" cy="0"/>
          <a:chOff x="0" y="0"/>
          <a:chExt cx="0" cy="0"/>
        </a:xfrm>
      </p:grpSpPr>
      <p:pic>
        <p:nvPicPr>
          <p:cNvPr id="59" name="Picture 58" descr="A picture containing drawing&#10;&#10;Description automatically generated">
            <a:extLst>
              <a:ext uri="{FF2B5EF4-FFF2-40B4-BE49-F238E27FC236}">
                <a16:creationId xmlns:a16="http://schemas.microsoft.com/office/drawing/2014/main" id="{50EF0260-9E4F-7D44-84CB-740924ADB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3728660" y="2575323"/>
            <a:ext cx="1131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BADB3453-84F6-4342-B99E-2CBB804CCD17}"/>
              </a:ext>
            </a:extLst>
          </p:cNvPr>
          <p:cNvSpPr>
            <a:spLocks noGrp="1"/>
          </p:cNvSpPr>
          <p:nvPr userDrawn="1">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userDrawn="1">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3726174" y="4228649"/>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380088"/>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3992107"/>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4604126"/>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87" name="Straight Connector 86">
            <a:extLst>
              <a:ext uri="{FF2B5EF4-FFF2-40B4-BE49-F238E27FC236}">
                <a16:creationId xmlns:a16="http://schemas.microsoft.com/office/drawing/2014/main" id="{68AF0050-4DCD-CD49-9534-D78AC76006BE}"/>
              </a:ext>
            </a:extLst>
          </p:cNvPr>
          <p:cNvCxnSpPr>
            <a:cxnSpLocks/>
            <a:endCxn id="83" idx="3"/>
          </p:cNvCxnSpPr>
          <p:nvPr userDrawn="1"/>
        </p:nvCxnSpPr>
        <p:spPr>
          <a:xfrm flipH="1" flipV="1">
            <a:off x="7670240" y="4241086"/>
            <a:ext cx="110031"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0C5E436-CACA-C54B-A80E-BF22B6DC8E16}"/>
              </a:ext>
            </a:extLst>
          </p:cNvPr>
          <p:cNvGrpSpPr/>
          <p:nvPr userDrawn="1"/>
        </p:nvGrpSpPr>
        <p:grpSpPr>
          <a:xfrm>
            <a:off x="7670244" y="3571470"/>
            <a:ext cx="110532" cy="1281634"/>
            <a:chOff x="12647912" y="5889618"/>
            <a:chExt cx="186149" cy="2113510"/>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47912" y="5889618"/>
              <a:ext cx="184860" cy="11042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a:endCxn id="86" idx="1"/>
            </p:cNvCxnSpPr>
            <p:nvPr userDrawn="1"/>
          </p:nvCxnSpPr>
          <p:spPr>
            <a:xfrm>
              <a:off x="12647912" y="7003131"/>
              <a:ext cx="186149" cy="9999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429000"/>
            <a:ext cx="2184078" cy="44710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055052"/>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4667296"/>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7" name="Rectangle 76">
            <a:extLst>
              <a:ext uri="{FF2B5EF4-FFF2-40B4-BE49-F238E27FC236}">
                <a16:creationId xmlns:a16="http://schemas.microsoft.com/office/drawing/2014/main" id="{755704AC-4DD2-574E-A9D8-6E2E0275CCF8}"/>
              </a:ext>
            </a:extLst>
          </p:cNvPr>
          <p:cNvSpPr/>
          <p:nvPr userDrawn="1"/>
        </p:nvSpPr>
        <p:spPr>
          <a:xfrm>
            <a:off x="7783132" y="285876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104410"/>
            <a:ext cx="110173" cy="95873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Text Placeholder 23">
            <a:extLst>
              <a:ext uri="{FF2B5EF4-FFF2-40B4-BE49-F238E27FC236}">
                <a16:creationId xmlns:a16="http://schemas.microsoft.com/office/drawing/2014/main" id="{6639C395-069C-6D4F-970E-24607FEE6650}"/>
              </a:ext>
            </a:extLst>
          </p:cNvPr>
          <p:cNvSpPr>
            <a:spLocks noGrp="1"/>
          </p:cNvSpPr>
          <p:nvPr userDrawn="1">
            <p:ph type="body" sz="quarter" idx="47"/>
          </p:nvPr>
        </p:nvSpPr>
        <p:spPr>
          <a:xfrm>
            <a:off x="7788782" y="2889608"/>
            <a:ext cx="2184078" cy="36787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D4088EEC-E0C0-784C-B468-458E0122D3F0}"/>
              </a:ext>
            </a:extLst>
          </p:cNvPr>
          <p:cNvCxnSpPr>
            <a:cxnSpLocks/>
          </p:cNvCxnSpPr>
          <p:nvPr userDrawn="1"/>
        </p:nvCxnSpPr>
        <p:spPr>
          <a:xfrm>
            <a:off x="7670240" y="2575323"/>
            <a:ext cx="11289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6973EAB-9696-CB42-995D-39F84A9A357B}"/>
              </a:ext>
            </a:extLst>
          </p:cNvPr>
          <p:cNvSpPr/>
          <p:nvPr userDrawn="1"/>
        </p:nvSpPr>
        <p:spPr>
          <a:xfrm>
            <a:off x="7783132" y="521652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99" name="Rectangle 98">
            <a:extLst>
              <a:ext uri="{FF2B5EF4-FFF2-40B4-BE49-F238E27FC236}">
                <a16:creationId xmlns:a16="http://schemas.microsoft.com/office/drawing/2014/main" id="{951DC46C-3C45-964D-BD47-C11C3D15D6AA}"/>
              </a:ext>
            </a:extLst>
          </p:cNvPr>
          <p:cNvSpPr/>
          <p:nvPr userDrawn="1"/>
        </p:nvSpPr>
        <p:spPr>
          <a:xfrm>
            <a:off x="7783132" y="5694356"/>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0" name="Rectangle 99">
            <a:extLst>
              <a:ext uri="{FF2B5EF4-FFF2-40B4-BE49-F238E27FC236}">
                <a16:creationId xmlns:a16="http://schemas.microsoft.com/office/drawing/2014/main" id="{AE1FE006-6B28-1C47-AD26-630DB06B1F46}"/>
              </a:ext>
            </a:extLst>
          </p:cNvPr>
          <p:cNvSpPr/>
          <p:nvPr userDrawn="1"/>
        </p:nvSpPr>
        <p:spPr>
          <a:xfrm>
            <a:off x="7783132" y="6172191"/>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2" name="Text Placeholder 23">
            <a:extLst>
              <a:ext uri="{FF2B5EF4-FFF2-40B4-BE49-F238E27FC236}">
                <a16:creationId xmlns:a16="http://schemas.microsoft.com/office/drawing/2014/main" id="{EE58F982-5E2B-EC4E-93D2-1A2364207ABC}"/>
              </a:ext>
            </a:extLst>
          </p:cNvPr>
          <p:cNvSpPr>
            <a:spLocks noGrp="1"/>
          </p:cNvSpPr>
          <p:nvPr userDrawn="1">
            <p:ph type="body" sz="quarter" idx="48"/>
          </p:nvPr>
        </p:nvSpPr>
        <p:spPr>
          <a:xfrm>
            <a:off x="7788782" y="5239808"/>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Text Placeholder 23">
            <a:extLst>
              <a:ext uri="{FF2B5EF4-FFF2-40B4-BE49-F238E27FC236}">
                <a16:creationId xmlns:a16="http://schemas.microsoft.com/office/drawing/2014/main" id="{A7AE5AE4-7730-FF46-81E5-4E28322E63F4}"/>
              </a:ext>
            </a:extLst>
          </p:cNvPr>
          <p:cNvSpPr>
            <a:spLocks noGrp="1"/>
          </p:cNvSpPr>
          <p:nvPr userDrawn="1">
            <p:ph type="body" sz="quarter" idx="49"/>
          </p:nvPr>
        </p:nvSpPr>
        <p:spPr>
          <a:xfrm>
            <a:off x="7788782" y="5717364"/>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5" name="Text Placeholder 23">
            <a:extLst>
              <a:ext uri="{FF2B5EF4-FFF2-40B4-BE49-F238E27FC236}">
                <a16:creationId xmlns:a16="http://schemas.microsoft.com/office/drawing/2014/main" id="{54431E1B-C640-C547-91E1-4A61C10A5A24}"/>
              </a:ext>
            </a:extLst>
          </p:cNvPr>
          <p:cNvSpPr>
            <a:spLocks noGrp="1"/>
          </p:cNvSpPr>
          <p:nvPr userDrawn="1">
            <p:ph type="body" sz="quarter" idx="50"/>
          </p:nvPr>
        </p:nvSpPr>
        <p:spPr>
          <a:xfrm>
            <a:off x="7788782" y="6203031"/>
            <a:ext cx="2184078" cy="36787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0" name="Group 39">
            <a:extLst>
              <a:ext uri="{FF2B5EF4-FFF2-40B4-BE49-F238E27FC236}">
                <a16:creationId xmlns:a16="http://schemas.microsoft.com/office/drawing/2014/main" id="{3168D1B3-4295-684F-B146-8A8930B70815}"/>
              </a:ext>
            </a:extLst>
          </p:cNvPr>
          <p:cNvGrpSpPr/>
          <p:nvPr userDrawn="1"/>
        </p:nvGrpSpPr>
        <p:grpSpPr>
          <a:xfrm>
            <a:off x="7676630" y="5417833"/>
            <a:ext cx="104146" cy="958735"/>
            <a:chOff x="12658443" y="8934408"/>
            <a:chExt cx="169239" cy="1581025"/>
          </a:xfrm>
        </p:grpSpPr>
        <p:cxnSp>
          <p:nvCxnSpPr>
            <p:cNvPr id="104" name="Straight Connector 103">
              <a:extLst>
                <a:ext uri="{FF2B5EF4-FFF2-40B4-BE49-F238E27FC236}">
                  <a16:creationId xmlns:a16="http://schemas.microsoft.com/office/drawing/2014/main" id="{DF2480DB-F377-224F-98EE-B82FF0649FB7}"/>
                </a:ext>
              </a:extLst>
            </p:cNvPr>
            <p:cNvCxnSpPr>
              <a:cxnSpLocks/>
            </p:cNvCxnSpPr>
            <p:nvPr userDrawn="1"/>
          </p:nvCxnSpPr>
          <p:spPr>
            <a:xfrm flipV="1">
              <a:off x="12658443" y="8934408"/>
              <a:ext cx="169239"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34688E-4A58-D941-8E96-539D66AF91E6}"/>
                </a:ext>
              </a:extLst>
            </p:cNvPr>
            <p:cNvCxnSpPr>
              <a:cxnSpLocks/>
            </p:cNvCxnSpPr>
            <p:nvPr userDrawn="1"/>
          </p:nvCxnSpPr>
          <p:spPr>
            <a:xfrm>
              <a:off x="12658443" y="9722485"/>
              <a:ext cx="169239"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70601552-3CF4-3F4B-A6CC-B82DDCCA50A7}"/>
              </a:ext>
            </a:extLst>
          </p:cNvPr>
          <p:cNvCxnSpPr>
            <a:cxnSpLocks/>
          </p:cNvCxnSpPr>
          <p:nvPr userDrawn="1"/>
        </p:nvCxnSpPr>
        <p:spPr>
          <a:xfrm>
            <a:off x="7671706" y="5892027"/>
            <a:ext cx="1105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26E0A6C-D4EE-4E4C-A014-AC51BAD984EF}"/>
              </a:ext>
            </a:extLst>
          </p:cNvPr>
          <p:cNvSpPr/>
          <p:nvPr userDrawn="1"/>
        </p:nvSpPr>
        <p:spPr>
          <a:xfrm>
            <a:off x="6163316" y="3380088"/>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1" name="Rectangle 100">
            <a:extLst>
              <a:ext uri="{FF2B5EF4-FFF2-40B4-BE49-F238E27FC236}">
                <a16:creationId xmlns:a16="http://schemas.microsoft.com/office/drawing/2014/main" id="{BAE694D4-FC30-1144-A8B2-21706D8745AC}"/>
              </a:ext>
            </a:extLst>
          </p:cNvPr>
          <p:cNvSpPr/>
          <p:nvPr userDrawn="1"/>
        </p:nvSpPr>
        <p:spPr>
          <a:xfrm>
            <a:off x="6163316" y="5216145"/>
            <a:ext cx="1510279" cy="135028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3" name="Text Placeholder 23">
            <a:extLst>
              <a:ext uri="{FF2B5EF4-FFF2-40B4-BE49-F238E27FC236}">
                <a16:creationId xmlns:a16="http://schemas.microsoft.com/office/drawing/2014/main" id="{EAD90C0D-6393-564C-9E0F-BA3401655F5A}"/>
              </a:ext>
            </a:extLst>
          </p:cNvPr>
          <p:cNvSpPr>
            <a:spLocks noGrp="1"/>
          </p:cNvSpPr>
          <p:nvPr userDrawn="1">
            <p:ph type="body" sz="quarter" idx="43"/>
          </p:nvPr>
        </p:nvSpPr>
        <p:spPr>
          <a:xfrm>
            <a:off x="6163316" y="5696913"/>
            <a:ext cx="1506923" cy="675180"/>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3982922"/>
            <a:ext cx="1502060" cy="85493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378033"/>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3728660" y="5893421"/>
            <a:ext cx="1105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92752"/>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5_Statement Slide-2-SALMON">
    <p:bg>
      <p:bgPr>
        <a:solidFill>
          <a:srgbClr val="FC4420"/>
        </a:solidFill>
        <a:effectLst/>
      </p:bgPr>
    </p:bg>
    <p:spTree>
      <p:nvGrpSpPr>
        <p:cNvPr id="1" name=""/>
        <p:cNvGrpSpPr/>
        <p:nvPr/>
      </p:nvGrpSpPr>
      <p:grpSpPr>
        <a:xfrm>
          <a:off x="0" y="0"/>
          <a:ext cx="0" cy="0"/>
          <a:chOff x="0" y="0"/>
          <a:chExt cx="0" cy="0"/>
        </a:xfrm>
      </p:grpSpPr>
      <p:pic>
        <p:nvPicPr>
          <p:cNvPr id="60" name="Picture 59" descr="A picture containing drawing&#10;&#10;Description automatically generated">
            <a:extLst>
              <a:ext uri="{FF2B5EF4-FFF2-40B4-BE49-F238E27FC236}">
                <a16:creationId xmlns:a16="http://schemas.microsoft.com/office/drawing/2014/main" id="{782065EC-BB3C-F24E-B791-CF82D0908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3728660" y="2575323"/>
            <a:ext cx="113100" cy="0"/>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BADB3453-84F6-4342-B99E-2CBB804CCD17}"/>
              </a:ext>
            </a:extLst>
          </p:cNvPr>
          <p:cNvSpPr>
            <a:spLocks noGrp="1"/>
          </p:cNvSpPr>
          <p:nvPr userDrawn="1">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userDrawn="1">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3726174" y="4228649"/>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380088"/>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3992107"/>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4604126"/>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87" name="Straight Connector 86">
            <a:extLst>
              <a:ext uri="{FF2B5EF4-FFF2-40B4-BE49-F238E27FC236}">
                <a16:creationId xmlns:a16="http://schemas.microsoft.com/office/drawing/2014/main" id="{68AF0050-4DCD-CD49-9534-D78AC76006BE}"/>
              </a:ext>
            </a:extLst>
          </p:cNvPr>
          <p:cNvCxnSpPr>
            <a:cxnSpLocks/>
            <a:endCxn id="83" idx="3"/>
          </p:cNvCxnSpPr>
          <p:nvPr userDrawn="1"/>
        </p:nvCxnSpPr>
        <p:spPr>
          <a:xfrm flipH="1" flipV="1">
            <a:off x="7670240" y="4241086"/>
            <a:ext cx="110031"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0C5E436-CACA-C54B-A80E-BF22B6DC8E16}"/>
              </a:ext>
            </a:extLst>
          </p:cNvPr>
          <p:cNvGrpSpPr/>
          <p:nvPr userDrawn="1"/>
        </p:nvGrpSpPr>
        <p:grpSpPr>
          <a:xfrm>
            <a:off x="7670244" y="3571470"/>
            <a:ext cx="110532" cy="1281634"/>
            <a:chOff x="12647912" y="5889618"/>
            <a:chExt cx="186149" cy="2113510"/>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47912" y="5889618"/>
              <a:ext cx="184860" cy="110424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a:endCxn id="86" idx="1"/>
            </p:cNvCxnSpPr>
            <p:nvPr userDrawn="1"/>
          </p:nvCxnSpPr>
          <p:spPr>
            <a:xfrm>
              <a:off x="12647912" y="7003131"/>
              <a:ext cx="186149" cy="999997"/>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429000"/>
            <a:ext cx="2184078" cy="4471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055052"/>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466729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7" name="Rectangle 76">
            <a:extLst>
              <a:ext uri="{FF2B5EF4-FFF2-40B4-BE49-F238E27FC236}">
                <a16:creationId xmlns:a16="http://schemas.microsoft.com/office/drawing/2014/main" id="{755704AC-4DD2-574E-A9D8-6E2E0275CCF8}"/>
              </a:ext>
            </a:extLst>
          </p:cNvPr>
          <p:cNvSpPr/>
          <p:nvPr userDrawn="1"/>
        </p:nvSpPr>
        <p:spPr>
          <a:xfrm>
            <a:off x="7783132" y="285876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104410"/>
            <a:ext cx="110173" cy="95873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Text Placeholder 23">
            <a:extLst>
              <a:ext uri="{FF2B5EF4-FFF2-40B4-BE49-F238E27FC236}">
                <a16:creationId xmlns:a16="http://schemas.microsoft.com/office/drawing/2014/main" id="{6639C395-069C-6D4F-970E-24607FEE6650}"/>
              </a:ext>
            </a:extLst>
          </p:cNvPr>
          <p:cNvSpPr>
            <a:spLocks noGrp="1"/>
          </p:cNvSpPr>
          <p:nvPr userDrawn="1">
            <p:ph type="body" sz="quarter" idx="47"/>
          </p:nvPr>
        </p:nvSpPr>
        <p:spPr>
          <a:xfrm>
            <a:off x="7788782" y="2889608"/>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D4088EEC-E0C0-784C-B468-458E0122D3F0}"/>
              </a:ext>
            </a:extLst>
          </p:cNvPr>
          <p:cNvCxnSpPr>
            <a:cxnSpLocks/>
          </p:cNvCxnSpPr>
          <p:nvPr userDrawn="1"/>
        </p:nvCxnSpPr>
        <p:spPr>
          <a:xfrm>
            <a:off x="7670240" y="2575323"/>
            <a:ext cx="112892"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6973EAB-9696-CB42-995D-39F84A9A357B}"/>
              </a:ext>
            </a:extLst>
          </p:cNvPr>
          <p:cNvSpPr/>
          <p:nvPr userDrawn="1"/>
        </p:nvSpPr>
        <p:spPr>
          <a:xfrm>
            <a:off x="7783132" y="521652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9" name="Rectangle 98">
            <a:extLst>
              <a:ext uri="{FF2B5EF4-FFF2-40B4-BE49-F238E27FC236}">
                <a16:creationId xmlns:a16="http://schemas.microsoft.com/office/drawing/2014/main" id="{951DC46C-3C45-964D-BD47-C11C3D15D6AA}"/>
              </a:ext>
            </a:extLst>
          </p:cNvPr>
          <p:cNvSpPr/>
          <p:nvPr userDrawn="1"/>
        </p:nvSpPr>
        <p:spPr>
          <a:xfrm>
            <a:off x="7783132" y="5694356"/>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0" name="Rectangle 99">
            <a:extLst>
              <a:ext uri="{FF2B5EF4-FFF2-40B4-BE49-F238E27FC236}">
                <a16:creationId xmlns:a16="http://schemas.microsoft.com/office/drawing/2014/main" id="{AE1FE006-6B28-1C47-AD26-630DB06B1F46}"/>
              </a:ext>
            </a:extLst>
          </p:cNvPr>
          <p:cNvSpPr/>
          <p:nvPr userDrawn="1"/>
        </p:nvSpPr>
        <p:spPr>
          <a:xfrm>
            <a:off x="7783132" y="6172191"/>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2" name="Text Placeholder 23">
            <a:extLst>
              <a:ext uri="{FF2B5EF4-FFF2-40B4-BE49-F238E27FC236}">
                <a16:creationId xmlns:a16="http://schemas.microsoft.com/office/drawing/2014/main" id="{EE58F982-5E2B-EC4E-93D2-1A2364207ABC}"/>
              </a:ext>
            </a:extLst>
          </p:cNvPr>
          <p:cNvSpPr>
            <a:spLocks noGrp="1"/>
          </p:cNvSpPr>
          <p:nvPr userDrawn="1">
            <p:ph type="body" sz="quarter" idx="48"/>
          </p:nvPr>
        </p:nvSpPr>
        <p:spPr>
          <a:xfrm>
            <a:off x="7788782" y="5239808"/>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Text Placeholder 23">
            <a:extLst>
              <a:ext uri="{FF2B5EF4-FFF2-40B4-BE49-F238E27FC236}">
                <a16:creationId xmlns:a16="http://schemas.microsoft.com/office/drawing/2014/main" id="{A7AE5AE4-7730-FF46-81E5-4E28322E63F4}"/>
              </a:ext>
            </a:extLst>
          </p:cNvPr>
          <p:cNvSpPr>
            <a:spLocks noGrp="1"/>
          </p:cNvSpPr>
          <p:nvPr userDrawn="1">
            <p:ph type="body" sz="quarter" idx="49"/>
          </p:nvPr>
        </p:nvSpPr>
        <p:spPr>
          <a:xfrm>
            <a:off x="7788782" y="5717364"/>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5" name="Text Placeholder 23">
            <a:extLst>
              <a:ext uri="{FF2B5EF4-FFF2-40B4-BE49-F238E27FC236}">
                <a16:creationId xmlns:a16="http://schemas.microsoft.com/office/drawing/2014/main" id="{54431E1B-C640-C547-91E1-4A61C10A5A24}"/>
              </a:ext>
            </a:extLst>
          </p:cNvPr>
          <p:cNvSpPr>
            <a:spLocks noGrp="1"/>
          </p:cNvSpPr>
          <p:nvPr userDrawn="1">
            <p:ph type="body" sz="quarter" idx="50"/>
          </p:nvPr>
        </p:nvSpPr>
        <p:spPr>
          <a:xfrm>
            <a:off x="7788782" y="6203031"/>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0" name="Group 39">
            <a:extLst>
              <a:ext uri="{FF2B5EF4-FFF2-40B4-BE49-F238E27FC236}">
                <a16:creationId xmlns:a16="http://schemas.microsoft.com/office/drawing/2014/main" id="{3168D1B3-4295-684F-B146-8A8930B70815}"/>
              </a:ext>
            </a:extLst>
          </p:cNvPr>
          <p:cNvGrpSpPr/>
          <p:nvPr userDrawn="1"/>
        </p:nvGrpSpPr>
        <p:grpSpPr>
          <a:xfrm>
            <a:off x="7676630" y="5417833"/>
            <a:ext cx="104146" cy="958735"/>
            <a:chOff x="12658443" y="8934408"/>
            <a:chExt cx="169239" cy="1581025"/>
          </a:xfrm>
        </p:grpSpPr>
        <p:cxnSp>
          <p:nvCxnSpPr>
            <p:cNvPr id="104" name="Straight Connector 103">
              <a:extLst>
                <a:ext uri="{FF2B5EF4-FFF2-40B4-BE49-F238E27FC236}">
                  <a16:creationId xmlns:a16="http://schemas.microsoft.com/office/drawing/2014/main" id="{DF2480DB-F377-224F-98EE-B82FF0649FB7}"/>
                </a:ext>
              </a:extLst>
            </p:cNvPr>
            <p:cNvCxnSpPr>
              <a:cxnSpLocks/>
            </p:cNvCxnSpPr>
            <p:nvPr userDrawn="1"/>
          </p:nvCxnSpPr>
          <p:spPr>
            <a:xfrm flipV="1">
              <a:off x="12658443" y="8934408"/>
              <a:ext cx="169239"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34688E-4A58-D941-8E96-539D66AF91E6}"/>
                </a:ext>
              </a:extLst>
            </p:cNvPr>
            <p:cNvCxnSpPr>
              <a:cxnSpLocks/>
            </p:cNvCxnSpPr>
            <p:nvPr userDrawn="1"/>
          </p:nvCxnSpPr>
          <p:spPr>
            <a:xfrm>
              <a:off x="12658443" y="9722485"/>
              <a:ext cx="169239"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70601552-3CF4-3F4B-A6CC-B82DDCCA50A7}"/>
              </a:ext>
            </a:extLst>
          </p:cNvPr>
          <p:cNvCxnSpPr>
            <a:cxnSpLocks/>
          </p:cNvCxnSpPr>
          <p:nvPr userDrawn="1"/>
        </p:nvCxnSpPr>
        <p:spPr>
          <a:xfrm>
            <a:off x="7671706" y="5892027"/>
            <a:ext cx="110513"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26E0A6C-D4EE-4E4C-A014-AC51BAD984EF}"/>
              </a:ext>
            </a:extLst>
          </p:cNvPr>
          <p:cNvSpPr/>
          <p:nvPr userDrawn="1"/>
        </p:nvSpPr>
        <p:spPr>
          <a:xfrm>
            <a:off x="6163316" y="3380088"/>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1" name="Rectangle 100">
            <a:extLst>
              <a:ext uri="{FF2B5EF4-FFF2-40B4-BE49-F238E27FC236}">
                <a16:creationId xmlns:a16="http://schemas.microsoft.com/office/drawing/2014/main" id="{BAE694D4-FC30-1144-A8B2-21706D8745AC}"/>
              </a:ext>
            </a:extLst>
          </p:cNvPr>
          <p:cNvSpPr/>
          <p:nvPr userDrawn="1"/>
        </p:nvSpPr>
        <p:spPr>
          <a:xfrm>
            <a:off x="6163316" y="5216145"/>
            <a:ext cx="1510279" cy="135028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3" name="Text Placeholder 23">
            <a:extLst>
              <a:ext uri="{FF2B5EF4-FFF2-40B4-BE49-F238E27FC236}">
                <a16:creationId xmlns:a16="http://schemas.microsoft.com/office/drawing/2014/main" id="{EAD90C0D-6393-564C-9E0F-BA3401655F5A}"/>
              </a:ext>
            </a:extLst>
          </p:cNvPr>
          <p:cNvSpPr>
            <a:spLocks noGrp="1"/>
          </p:cNvSpPr>
          <p:nvPr userDrawn="1">
            <p:ph type="body" sz="quarter" idx="43"/>
          </p:nvPr>
        </p:nvSpPr>
        <p:spPr>
          <a:xfrm>
            <a:off x="6163316" y="5696913"/>
            <a:ext cx="1506923"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3982922"/>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3728660" y="5893421"/>
            <a:ext cx="110513"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41891"/>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6_Statement Slide-2-SALMON">
    <p:bg>
      <p:bgPr>
        <a:solidFill>
          <a:srgbClr val="FC4420"/>
        </a:solidFill>
        <a:effectLst/>
      </p:bgPr>
    </p:bg>
    <p:spTree>
      <p:nvGrpSpPr>
        <p:cNvPr id="1" name=""/>
        <p:cNvGrpSpPr/>
        <p:nvPr/>
      </p:nvGrpSpPr>
      <p:grpSpPr>
        <a:xfrm>
          <a:off x="0" y="0"/>
          <a:ext cx="0" cy="0"/>
          <a:chOff x="0" y="0"/>
          <a:chExt cx="0" cy="0"/>
        </a:xfrm>
      </p:grpSpPr>
      <p:pic>
        <p:nvPicPr>
          <p:cNvPr id="77" name="Picture 76" descr="A picture containing drawing&#10;&#10;Description automatically generated">
            <a:extLst>
              <a:ext uri="{FF2B5EF4-FFF2-40B4-BE49-F238E27FC236}">
                <a16:creationId xmlns:a16="http://schemas.microsoft.com/office/drawing/2014/main" id="{E6EA2B07-B4F8-1E44-A1E8-09F754208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 name="Rectangle 13">
            <a:extLst>
              <a:ext uri="{FF2B5EF4-FFF2-40B4-BE49-F238E27FC236}">
                <a16:creationId xmlns:a16="http://schemas.microsoft.com/office/drawing/2014/main" id="{D7316131-585B-B242-B26D-46C4CCF89084}"/>
              </a:ext>
            </a:extLst>
          </p:cNvPr>
          <p:cNvSpPr/>
          <p:nvPr userDrawn="1"/>
        </p:nvSpPr>
        <p:spPr>
          <a:xfrm>
            <a:off x="3839165"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6" name="Rectangle 15">
            <a:extLst>
              <a:ext uri="{FF2B5EF4-FFF2-40B4-BE49-F238E27FC236}">
                <a16:creationId xmlns:a16="http://schemas.microsoft.com/office/drawing/2014/main" id="{8A726152-D9E2-5440-944A-D3E55E23E114}"/>
              </a:ext>
            </a:extLst>
          </p:cNvPr>
          <p:cNvSpPr/>
          <p:nvPr userDrawn="1"/>
        </p:nvSpPr>
        <p:spPr>
          <a:xfrm>
            <a:off x="3839165" y="285876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5" name="Group 44">
            <a:extLst>
              <a:ext uri="{FF2B5EF4-FFF2-40B4-BE49-F238E27FC236}">
                <a16:creationId xmlns:a16="http://schemas.microsoft.com/office/drawing/2014/main" id="{967B3274-C48B-774F-ABE6-618737118197}"/>
              </a:ext>
            </a:extLst>
          </p:cNvPr>
          <p:cNvGrpSpPr/>
          <p:nvPr userDrawn="1"/>
        </p:nvGrpSpPr>
        <p:grpSpPr>
          <a:xfrm>
            <a:off x="3728660" y="2094479"/>
            <a:ext cx="113100" cy="958735"/>
            <a:chOff x="6144126" y="3453950"/>
            <a:chExt cx="186498" cy="1581025"/>
          </a:xfrm>
        </p:grpSpPr>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6144127" y="4246899"/>
              <a:ext cx="18649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E071-B8D8-7B42-BCD3-BB708EE7FB02}"/>
                </a:ext>
              </a:extLst>
            </p:cNvPr>
            <p:cNvCxnSpPr>
              <a:stCxn id="13" idx="3"/>
            </p:cNvCxnSpPr>
            <p:nvPr userDrawn="1"/>
          </p:nvCxnSpPr>
          <p:spPr>
            <a:xfrm flipV="1">
              <a:off x="6144126" y="3453950"/>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FE88A3-CE98-7844-85F0-40A47B519A1C}"/>
                </a:ext>
              </a:extLst>
            </p:cNvPr>
            <p:cNvCxnSpPr>
              <a:cxnSpLocks/>
            </p:cNvCxnSpPr>
            <p:nvPr userDrawn="1"/>
          </p:nvCxnSpPr>
          <p:spPr>
            <a:xfrm>
              <a:off x="6144126" y="4242027"/>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 Placeholder 23">
            <a:extLst>
              <a:ext uri="{FF2B5EF4-FFF2-40B4-BE49-F238E27FC236}">
                <a16:creationId xmlns:a16="http://schemas.microsoft.com/office/drawing/2014/main" id="{E8A130FC-610D-2546-93F8-C8836E1FE8EC}"/>
              </a:ext>
            </a:extLst>
          </p:cNvPr>
          <p:cNvSpPr>
            <a:spLocks noGrp="1"/>
          </p:cNvSpPr>
          <p:nvPr>
            <p:ph type="body" sz="quarter" idx="13"/>
          </p:nvPr>
        </p:nvSpPr>
        <p:spPr>
          <a:xfrm>
            <a:off x="3841597" y="1926385"/>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BADB3453-84F6-4342-B99E-2CBB804CCD17}"/>
              </a:ext>
            </a:extLst>
          </p:cNvPr>
          <p:cNvSpPr>
            <a:spLocks noGrp="1"/>
          </p:cNvSpPr>
          <p:nvPr>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356EABBB-0462-E24D-9D0D-453ED25F4E82}"/>
              </a:ext>
            </a:extLst>
          </p:cNvPr>
          <p:cNvSpPr>
            <a:spLocks noGrp="1"/>
          </p:cNvSpPr>
          <p:nvPr>
            <p:ph type="body" sz="quarter" idx="15"/>
          </p:nvPr>
        </p:nvSpPr>
        <p:spPr>
          <a:xfrm>
            <a:off x="3841597" y="2912972"/>
            <a:ext cx="2184078" cy="33457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3" name="Rectangle 32">
            <a:extLst>
              <a:ext uri="{FF2B5EF4-FFF2-40B4-BE49-F238E27FC236}">
                <a16:creationId xmlns:a16="http://schemas.microsoft.com/office/drawing/2014/main" id="{FF6F7421-CAB8-6942-B339-3ED59CE7EA0D}"/>
              </a:ext>
            </a:extLst>
          </p:cNvPr>
          <p:cNvSpPr/>
          <p:nvPr userDrawn="1"/>
        </p:nvSpPr>
        <p:spPr>
          <a:xfrm>
            <a:off x="3839165" y="3367651"/>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5" name="Rectangle 34">
            <a:extLst>
              <a:ext uri="{FF2B5EF4-FFF2-40B4-BE49-F238E27FC236}">
                <a16:creationId xmlns:a16="http://schemas.microsoft.com/office/drawing/2014/main" id="{9A87A80B-9E51-914E-92CD-3960438C3187}"/>
              </a:ext>
            </a:extLst>
          </p:cNvPr>
          <p:cNvSpPr/>
          <p:nvPr userDrawn="1"/>
        </p:nvSpPr>
        <p:spPr>
          <a:xfrm>
            <a:off x="3839165" y="4591689"/>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4" name="Group 43">
            <a:extLst>
              <a:ext uri="{FF2B5EF4-FFF2-40B4-BE49-F238E27FC236}">
                <a16:creationId xmlns:a16="http://schemas.microsoft.com/office/drawing/2014/main" id="{258A03AF-BDB3-0E42-ADC3-C5F85E1F8F84}"/>
              </a:ext>
            </a:extLst>
          </p:cNvPr>
          <p:cNvGrpSpPr/>
          <p:nvPr userDrawn="1"/>
        </p:nvGrpSpPr>
        <p:grpSpPr>
          <a:xfrm>
            <a:off x="3726173" y="3559033"/>
            <a:ext cx="112893" cy="1369340"/>
            <a:chOff x="6136104" y="5869109"/>
            <a:chExt cx="186156" cy="2258143"/>
          </a:xfrm>
        </p:grpSpPr>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6136105" y="6973355"/>
              <a:ext cx="186155"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DA77B-9B26-1A46-A709-EB5EB83E15F6}"/>
                </a:ext>
              </a:extLst>
            </p:cNvPr>
            <p:cNvCxnSpPr>
              <a:cxnSpLocks/>
              <a:stCxn id="32" idx="3"/>
            </p:cNvCxnSpPr>
            <p:nvPr userDrawn="1"/>
          </p:nvCxnSpPr>
          <p:spPr>
            <a:xfrm flipV="1">
              <a:off x="6136105" y="5869109"/>
              <a:ext cx="186155" cy="11042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DDD98-FB7F-F143-969C-F215E5931785}"/>
                </a:ext>
              </a:extLst>
            </p:cNvPr>
            <p:cNvCxnSpPr>
              <a:cxnSpLocks/>
            </p:cNvCxnSpPr>
            <p:nvPr userDrawn="1"/>
          </p:nvCxnSpPr>
          <p:spPr>
            <a:xfrm>
              <a:off x="6136104" y="6982622"/>
              <a:ext cx="186155" cy="11446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 Placeholder 23">
            <a:extLst>
              <a:ext uri="{FF2B5EF4-FFF2-40B4-BE49-F238E27FC236}">
                <a16:creationId xmlns:a16="http://schemas.microsoft.com/office/drawing/2014/main" id="{6BD191E1-A4CC-4E4C-A12E-25F67DC9ECAA}"/>
              </a:ext>
            </a:extLst>
          </p:cNvPr>
          <p:cNvSpPr>
            <a:spLocks noGrp="1"/>
          </p:cNvSpPr>
          <p:nvPr userDrawn="1">
            <p:ph type="body" sz="quarter" idx="17"/>
          </p:nvPr>
        </p:nvSpPr>
        <p:spPr>
          <a:xfrm>
            <a:off x="3841597" y="344280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E287B49A-3BA9-5949-8ACA-CA46A1E7B19A}"/>
              </a:ext>
            </a:extLst>
          </p:cNvPr>
          <p:cNvSpPr>
            <a:spLocks noGrp="1"/>
          </p:cNvSpPr>
          <p:nvPr userDrawn="1">
            <p:ph type="body" sz="quarter" idx="19"/>
          </p:nvPr>
        </p:nvSpPr>
        <p:spPr>
          <a:xfrm>
            <a:off x="3841597" y="4667296"/>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84711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445913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507115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87" name="Straight Connector 86">
            <a:extLst>
              <a:ext uri="{FF2B5EF4-FFF2-40B4-BE49-F238E27FC236}">
                <a16:creationId xmlns:a16="http://schemas.microsoft.com/office/drawing/2014/main" id="{68AF0050-4DCD-CD49-9534-D78AC76006BE}"/>
              </a:ext>
            </a:extLst>
          </p:cNvPr>
          <p:cNvCxnSpPr>
            <a:cxnSpLocks/>
          </p:cNvCxnSpPr>
          <p:nvPr userDrawn="1"/>
        </p:nvCxnSpPr>
        <p:spPr>
          <a:xfrm flipH="1">
            <a:off x="7668315" y="4707543"/>
            <a:ext cx="116876" cy="56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14676A4-D73E-9D49-94C3-73BF2BA9A55C}"/>
              </a:ext>
            </a:extLst>
          </p:cNvPr>
          <p:cNvGrpSpPr/>
          <p:nvPr userDrawn="1"/>
        </p:nvGrpSpPr>
        <p:grpSpPr>
          <a:xfrm>
            <a:off x="7669100" y="4069466"/>
            <a:ext cx="115527" cy="1250662"/>
            <a:chOff x="12636331" y="6710850"/>
            <a:chExt cx="186155" cy="2062435"/>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36331" y="6710850"/>
              <a:ext cx="183683" cy="10531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p:cNvCxnSpPr>
            <p:nvPr userDrawn="1"/>
          </p:nvCxnSpPr>
          <p:spPr>
            <a:xfrm>
              <a:off x="12636331" y="7764021"/>
              <a:ext cx="186155" cy="1009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896024"/>
            <a:ext cx="2184078" cy="44710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522076"/>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5134320"/>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087428"/>
            <a:ext cx="112099" cy="49795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3" name="Rectangle 82">
            <a:extLst>
              <a:ext uri="{FF2B5EF4-FFF2-40B4-BE49-F238E27FC236}">
                <a16:creationId xmlns:a16="http://schemas.microsoft.com/office/drawing/2014/main" id="{A26E0A6C-D4EE-4E4C-A014-AC51BAD984EF}"/>
              </a:ext>
            </a:extLst>
          </p:cNvPr>
          <p:cNvSpPr/>
          <p:nvPr userDrawn="1"/>
        </p:nvSpPr>
        <p:spPr>
          <a:xfrm>
            <a:off x="6163316" y="3847112"/>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4449946"/>
            <a:ext cx="1502060" cy="85493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073325"/>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7"/>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7" name="Rectangle 116">
            <a:extLst>
              <a:ext uri="{FF2B5EF4-FFF2-40B4-BE49-F238E27FC236}">
                <a16:creationId xmlns:a16="http://schemas.microsoft.com/office/drawing/2014/main" id="{C952D5E6-BA6C-744D-9826-47457E840464}"/>
              </a:ext>
            </a:extLst>
          </p:cNvPr>
          <p:cNvSpPr/>
          <p:nvPr userDrawn="1"/>
        </p:nvSpPr>
        <p:spPr>
          <a:xfrm>
            <a:off x="3839165" y="5217914"/>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9" name="Rectangle 118">
            <a:extLst>
              <a:ext uri="{FF2B5EF4-FFF2-40B4-BE49-F238E27FC236}">
                <a16:creationId xmlns:a16="http://schemas.microsoft.com/office/drawing/2014/main" id="{205467A2-326F-1D42-A4E4-E8B6B86C6909}"/>
              </a:ext>
            </a:extLst>
          </p:cNvPr>
          <p:cNvSpPr/>
          <p:nvPr userDrawn="1"/>
        </p:nvSpPr>
        <p:spPr>
          <a:xfrm>
            <a:off x="3839165" y="6173585"/>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0" name="Text Placeholder 23">
            <a:extLst>
              <a:ext uri="{FF2B5EF4-FFF2-40B4-BE49-F238E27FC236}">
                <a16:creationId xmlns:a16="http://schemas.microsoft.com/office/drawing/2014/main" id="{34123BC1-5C49-3548-8BD4-2C3DEBB3807B}"/>
              </a:ext>
            </a:extLst>
          </p:cNvPr>
          <p:cNvSpPr>
            <a:spLocks noGrp="1"/>
          </p:cNvSpPr>
          <p:nvPr userDrawn="1">
            <p:ph type="body" sz="quarter" idx="51"/>
          </p:nvPr>
        </p:nvSpPr>
        <p:spPr>
          <a:xfrm>
            <a:off x="3841597" y="5241202"/>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3FC8C540-08F2-F349-8577-179051750341}"/>
              </a:ext>
            </a:extLst>
          </p:cNvPr>
          <p:cNvSpPr>
            <a:spLocks noGrp="1"/>
          </p:cNvSpPr>
          <p:nvPr userDrawn="1">
            <p:ph type="body" sz="quarter" idx="53"/>
          </p:nvPr>
        </p:nvSpPr>
        <p:spPr>
          <a:xfrm>
            <a:off x="3841597" y="6204425"/>
            <a:ext cx="2184078" cy="36787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3" name="Group 42">
            <a:extLst>
              <a:ext uri="{FF2B5EF4-FFF2-40B4-BE49-F238E27FC236}">
                <a16:creationId xmlns:a16="http://schemas.microsoft.com/office/drawing/2014/main" id="{DB261639-26DE-034B-A7BE-0E48552CE4B8}"/>
              </a:ext>
            </a:extLst>
          </p:cNvPr>
          <p:cNvGrpSpPr/>
          <p:nvPr userDrawn="1"/>
        </p:nvGrpSpPr>
        <p:grpSpPr>
          <a:xfrm>
            <a:off x="3728660" y="5419227"/>
            <a:ext cx="110513" cy="958735"/>
            <a:chOff x="6153955" y="8936707"/>
            <a:chExt cx="182231" cy="1581025"/>
          </a:xfrm>
        </p:grpSpPr>
        <p:grpSp>
          <p:nvGrpSpPr>
            <p:cNvPr id="123" name="Group 122">
              <a:extLst>
                <a:ext uri="{FF2B5EF4-FFF2-40B4-BE49-F238E27FC236}">
                  <a16:creationId xmlns:a16="http://schemas.microsoft.com/office/drawing/2014/main" id="{38EE1AA9-C69F-5741-B324-9097D30ED612}"/>
                </a:ext>
              </a:extLst>
            </p:cNvPr>
            <p:cNvGrpSpPr/>
            <p:nvPr userDrawn="1"/>
          </p:nvGrpSpPr>
          <p:grpSpPr>
            <a:xfrm>
              <a:off x="6162074" y="8936707"/>
              <a:ext cx="171732" cy="1581025"/>
              <a:chOff x="12658443" y="8934408"/>
              <a:chExt cx="169239" cy="1581025"/>
            </a:xfrm>
          </p:grpSpPr>
          <p:cxnSp>
            <p:nvCxnSpPr>
              <p:cNvPr id="124" name="Straight Connector 123">
                <a:extLst>
                  <a:ext uri="{FF2B5EF4-FFF2-40B4-BE49-F238E27FC236}">
                    <a16:creationId xmlns:a16="http://schemas.microsoft.com/office/drawing/2014/main" id="{C687DD6A-0708-C14A-9592-6804EC3619E7}"/>
                  </a:ext>
                </a:extLst>
              </p:cNvPr>
              <p:cNvCxnSpPr>
                <a:cxnSpLocks/>
              </p:cNvCxnSpPr>
              <p:nvPr userDrawn="1"/>
            </p:nvCxnSpPr>
            <p:spPr>
              <a:xfrm flipV="1">
                <a:off x="12658443" y="8934408"/>
                <a:ext cx="169239"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7FE5FF0-0D74-AD4A-BE8A-865E9768A155}"/>
                  </a:ext>
                </a:extLst>
              </p:cNvPr>
              <p:cNvCxnSpPr>
                <a:cxnSpLocks/>
              </p:cNvCxnSpPr>
              <p:nvPr userDrawn="1"/>
            </p:nvCxnSpPr>
            <p:spPr>
              <a:xfrm>
                <a:off x="12658443" y="9722485"/>
                <a:ext cx="169239"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6153955" y="9718688"/>
              <a:ext cx="1822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62D82114-BC38-2B47-B579-A65776C3CC9A}"/>
              </a:ext>
            </a:extLst>
          </p:cNvPr>
          <p:cNvSpPr/>
          <p:nvPr userDrawn="1"/>
        </p:nvSpPr>
        <p:spPr>
          <a:xfrm>
            <a:off x="7778268" y="3107349"/>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98" name="Straight Connector 97">
            <a:extLst>
              <a:ext uri="{FF2B5EF4-FFF2-40B4-BE49-F238E27FC236}">
                <a16:creationId xmlns:a16="http://schemas.microsoft.com/office/drawing/2014/main" id="{F0502965-18B8-C44B-B186-29C36EB03966}"/>
              </a:ext>
            </a:extLst>
          </p:cNvPr>
          <p:cNvCxnSpPr>
            <a:cxnSpLocks/>
          </p:cNvCxnSpPr>
          <p:nvPr userDrawn="1"/>
        </p:nvCxnSpPr>
        <p:spPr>
          <a:xfrm flipV="1">
            <a:off x="7667664" y="3301371"/>
            <a:ext cx="108744" cy="7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Placeholder 23">
            <a:extLst>
              <a:ext uri="{FF2B5EF4-FFF2-40B4-BE49-F238E27FC236}">
                <a16:creationId xmlns:a16="http://schemas.microsoft.com/office/drawing/2014/main" id="{67CE80BD-5BFC-AD4A-AE08-0CECB0BA1413}"/>
              </a:ext>
            </a:extLst>
          </p:cNvPr>
          <p:cNvSpPr>
            <a:spLocks noGrp="1"/>
          </p:cNvSpPr>
          <p:nvPr userDrawn="1">
            <p:ph type="body" sz="quarter" idx="54"/>
          </p:nvPr>
        </p:nvSpPr>
        <p:spPr>
          <a:xfrm>
            <a:off x="7783918" y="3125108"/>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6" name="Text Placeholder 23">
            <a:extLst>
              <a:ext uri="{FF2B5EF4-FFF2-40B4-BE49-F238E27FC236}">
                <a16:creationId xmlns:a16="http://schemas.microsoft.com/office/drawing/2014/main" id="{1FBE42B5-C7ED-6D4A-911D-D8D39913FF26}"/>
              </a:ext>
            </a:extLst>
          </p:cNvPr>
          <p:cNvSpPr>
            <a:spLocks noGrp="1"/>
          </p:cNvSpPr>
          <p:nvPr userDrawn="1">
            <p:ph type="body" sz="quarter" idx="56"/>
          </p:nvPr>
        </p:nvSpPr>
        <p:spPr>
          <a:xfrm>
            <a:off x="6158451" y="2960218"/>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7" name="Rectangle 106">
            <a:extLst>
              <a:ext uri="{FF2B5EF4-FFF2-40B4-BE49-F238E27FC236}">
                <a16:creationId xmlns:a16="http://schemas.microsoft.com/office/drawing/2014/main" id="{5BBF8C78-995B-2E45-9629-68AEA9462FDF}"/>
              </a:ext>
            </a:extLst>
          </p:cNvPr>
          <p:cNvSpPr/>
          <p:nvPr userDrawn="1"/>
        </p:nvSpPr>
        <p:spPr>
          <a:xfrm>
            <a:off x="6158452" y="2868430"/>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8" name="Rectangle 107">
            <a:extLst>
              <a:ext uri="{FF2B5EF4-FFF2-40B4-BE49-F238E27FC236}">
                <a16:creationId xmlns:a16="http://schemas.microsoft.com/office/drawing/2014/main" id="{156654B9-46DB-A748-BF31-78FDEC9C4910}"/>
              </a:ext>
            </a:extLst>
          </p:cNvPr>
          <p:cNvSpPr/>
          <p:nvPr userDrawn="1"/>
        </p:nvSpPr>
        <p:spPr>
          <a:xfrm>
            <a:off x="7787995" y="5942232"/>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09" name="Straight Connector 108">
            <a:extLst>
              <a:ext uri="{FF2B5EF4-FFF2-40B4-BE49-F238E27FC236}">
                <a16:creationId xmlns:a16="http://schemas.microsoft.com/office/drawing/2014/main" id="{8BB56A53-838A-6143-91C5-E107ED4B9132}"/>
              </a:ext>
            </a:extLst>
          </p:cNvPr>
          <p:cNvCxnSpPr>
            <a:cxnSpLocks/>
          </p:cNvCxnSpPr>
          <p:nvPr userDrawn="1"/>
        </p:nvCxnSpPr>
        <p:spPr>
          <a:xfrm flipV="1">
            <a:off x="7675570" y="6134210"/>
            <a:ext cx="108744" cy="7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Text Placeholder 23">
            <a:extLst>
              <a:ext uri="{FF2B5EF4-FFF2-40B4-BE49-F238E27FC236}">
                <a16:creationId xmlns:a16="http://schemas.microsoft.com/office/drawing/2014/main" id="{C6D52249-949E-6040-9426-408798F7E9F3}"/>
              </a:ext>
            </a:extLst>
          </p:cNvPr>
          <p:cNvSpPr>
            <a:spLocks noGrp="1"/>
          </p:cNvSpPr>
          <p:nvPr>
            <p:ph type="body" sz="quarter" idx="57"/>
          </p:nvPr>
        </p:nvSpPr>
        <p:spPr>
          <a:xfrm>
            <a:off x="7793645" y="5959991"/>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76A146E7-2A37-B343-ABFE-2CB4C90A0DA4}"/>
              </a:ext>
            </a:extLst>
          </p:cNvPr>
          <p:cNvSpPr>
            <a:spLocks noGrp="1"/>
          </p:cNvSpPr>
          <p:nvPr>
            <p:ph type="body" sz="quarter" idx="58"/>
          </p:nvPr>
        </p:nvSpPr>
        <p:spPr>
          <a:xfrm>
            <a:off x="6168179" y="5795101"/>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8" name="Rectangle 127">
            <a:extLst>
              <a:ext uri="{FF2B5EF4-FFF2-40B4-BE49-F238E27FC236}">
                <a16:creationId xmlns:a16="http://schemas.microsoft.com/office/drawing/2014/main" id="{1E735C52-7B24-844D-BE43-DA7A77AB4143}"/>
              </a:ext>
            </a:extLst>
          </p:cNvPr>
          <p:cNvSpPr/>
          <p:nvPr userDrawn="1"/>
        </p:nvSpPr>
        <p:spPr>
          <a:xfrm>
            <a:off x="6168179" y="5703313"/>
            <a:ext cx="1506924" cy="866617"/>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Tree>
    <p:extLst>
      <p:ext uri="{BB962C8B-B14F-4D97-AF65-F5344CB8AC3E}">
        <p14:creationId xmlns:p14="http://schemas.microsoft.com/office/powerpoint/2010/main" val="4069292296"/>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7_Statement Slide-2-SALMON">
    <p:bg>
      <p:bgPr>
        <a:solidFill>
          <a:srgbClr val="FC4420"/>
        </a:solidFill>
        <a:effectLst/>
      </p:bgPr>
    </p:bg>
    <p:spTree>
      <p:nvGrpSpPr>
        <p:cNvPr id="1" name=""/>
        <p:cNvGrpSpPr/>
        <p:nvPr/>
      </p:nvGrpSpPr>
      <p:grpSpPr>
        <a:xfrm>
          <a:off x="0" y="0"/>
          <a:ext cx="0" cy="0"/>
          <a:chOff x="0" y="0"/>
          <a:chExt cx="0" cy="0"/>
        </a:xfrm>
      </p:grpSpPr>
      <p:pic>
        <p:nvPicPr>
          <p:cNvPr id="78" name="Picture 77" descr="A picture containing drawing&#10;&#10;Description automatically generated">
            <a:extLst>
              <a:ext uri="{FF2B5EF4-FFF2-40B4-BE49-F238E27FC236}">
                <a16:creationId xmlns:a16="http://schemas.microsoft.com/office/drawing/2014/main" id="{3D79F639-5B1F-5443-AA11-BCD312AE83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991" r="89695"/>
          <a:stretch/>
        </p:blipFill>
        <p:spPr>
          <a:xfrm>
            <a:off x="0" y="5897117"/>
            <a:ext cx="1256362" cy="960642"/>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solidFill>
                <a:schemeClr val="tx1"/>
              </a:solidFill>
            </a:endParaRPr>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 name="Rectangle 13">
            <a:extLst>
              <a:ext uri="{FF2B5EF4-FFF2-40B4-BE49-F238E27FC236}">
                <a16:creationId xmlns:a16="http://schemas.microsoft.com/office/drawing/2014/main" id="{D7316131-585B-B242-B26D-46C4CCF89084}"/>
              </a:ext>
            </a:extLst>
          </p:cNvPr>
          <p:cNvSpPr/>
          <p:nvPr userDrawn="1"/>
        </p:nvSpPr>
        <p:spPr>
          <a:xfrm>
            <a:off x="3839165"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6" name="Rectangle 15">
            <a:extLst>
              <a:ext uri="{FF2B5EF4-FFF2-40B4-BE49-F238E27FC236}">
                <a16:creationId xmlns:a16="http://schemas.microsoft.com/office/drawing/2014/main" id="{8A726152-D9E2-5440-944A-D3E55E23E114}"/>
              </a:ext>
            </a:extLst>
          </p:cNvPr>
          <p:cNvSpPr/>
          <p:nvPr userDrawn="1"/>
        </p:nvSpPr>
        <p:spPr>
          <a:xfrm>
            <a:off x="3839165" y="285876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5" name="Group 44">
            <a:extLst>
              <a:ext uri="{FF2B5EF4-FFF2-40B4-BE49-F238E27FC236}">
                <a16:creationId xmlns:a16="http://schemas.microsoft.com/office/drawing/2014/main" id="{967B3274-C48B-774F-ABE6-618737118197}"/>
              </a:ext>
            </a:extLst>
          </p:cNvPr>
          <p:cNvGrpSpPr/>
          <p:nvPr userDrawn="1"/>
        </p:nvGrpSpPr>
        <p:grpSpPr>
          <a:xfrm>
            <a:off x="3728660" y="2094479"/>
            <a:ext cx="113100" cy="958735"/>
            <a:chOff x="6144126" y="3453950"/>
            <a:chExt cx="186498" cy="1581025"/>
          </a:xfrm>
        </p:grpSpPr>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6144127" y="4246899"/>
              <a:ext cx="186497" cy="0"/>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59E071-B8D8-7B42-BCD3-BB708EE7FB02}"/>
                </a:ext>
              </a:extLst>
            </p:cNvPr>
            <p:cNvCxnSpPr>
              <a:stCxn id="13" idx="3"/>
            </p:cNvCxnSpPr>
            <p:nvPr userDrawn="1"/>
          </p:nvCxnSpPr>
          <p:spPr>
            <a:xfrm flipV="1">
              <a:off x="6144126" y="3453950"/>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FE88A3-CE98-7844-85F0-40A47B519A1C}"/>
                </a:ext>
              </a:extLst>
            </p:cNvPr>
            <p:cNvCxnSpPr>
              <a:cxnSpLocks/>
            </p:cNvCxnSpPr>
            <p:nvPr userDrawn="1"/>
          </p:nvCxnSpPr>
          <p:spPr>
            <a:xfrm>
              <a:off x="6144126" y="4242027"/>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21" name="Text Placeholder 23">
            <a:extLst>
              <a:ext uri="{FF2B5EF4-FFF2-40B4-BE49-F238E27FC236}">
                <a16:creationId xmlns:a16="http://schemas.microsoft.com/office/drawing/2014/main" id="{E8A130FC-610D-2546-93F8-C8836E1FE8EC}"/>
              </a:ext>
            </a:extLst>
          </p:cNvPr>
          <p:cNvSpPr>
            <a:spLocks noGrp="1"/>
          </p:cNvSpPr>
          <p:nvPr>
            <p:ph type="body" sz="quarter" idx="13"/>
          </p:nvPr>
        </p:nvSpPr>
        <p:spPr>
          <a:xfrm>
            <a:off x="3841597"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BADB3453-84F6-4342-B99E-2CBB804CCD17}"/>
              </a:ext>
            </a:extLst>
          </p:cNvPr>
          <p:cNvSpPr>
            <a:spLocks noGrp="1"/>
          </p:cNvSpPr>
          <p:nvPr>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Text Placeholder 23">
            <a:extLst>
              <a:ext uri="{FF2B5EF4-FFF2-40B4-BE49-F238E27FC236}">
                <a16:creationId xmlns:a16="http://schemas.microsoft.com/office/drawing/2014/main" id="{356EABBB-0462-E24D-9D0D-453ED25F4E82}"/>
              </a:ext>
            </a:extLst>
          </p:cNvPr>
          <p:cNvSpPr>
            <a:spLocks noGrp="1"/>
          </p:cNvSpPr>
          <p:nvPr>
            <p:ph type="body" sz="quarter" idx="15"/>
          </p:nvPr>
        </p:nvSpPr>
        <p:spPr>
          <a:xfrm>
            <a:off x="3841597" y="2912972"/>
            <a:ext cx="2184078" cy="33457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3" name="Rectangle 32">
            <a:extLst>
              <a:ext uri="{FF2B5EF4-FFF2-40B4-BE49-F238E27FC236}">
                <a16:creationId xmlns:a16="http://schemas.microsoft.com/office/drawing/2014/main" id="{FF6F7421-CAB8-6942-B339-3ED59CE7EA0D}"/>
              </a:ext>
            </a:extLst>
          </p:cNvPr>
          <p:cNvSpPr/>
          <p:nvPr userDrawn="1"/>
        </p:nvSpPr>
        <p:spPr>
          <a:xfrm>
            <a:off x="3839165" y="3367651"/>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5" name="Rectangle 34">
            <a:extLst>
              <a:ext uri="{FF2B5EF4-FFF2-40B4-BE49-F238E27FC236}">
                <a16:creationId xmlns:a16="http://schemas.microsoft.com/office/drawing/2014/main" id="{9A87A80B-9E51-914E-92CD-3960438C3187}"/>
              </a:ext>
            </a:extLst>
          </p:cNvPr>
          <p:cNvSpPr/>
          <p:nvPr userDrawn="1"/>
        </p:nvSpPr>
        <p:spPr>
          <a:xfrm>
            <a:off x="3839165" y="4591689"/>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4" name="Group 43">
            <a:extLst>
              <a:ext uri="{FF2B5EF4-FFF2-40B4-BE49-F238E27FC236}">
                <a16:creationId xmlns:a16="http://schemas.microsoft.com/office/drawing/2014/main" id="{258A03AF-BDB3-0E42-ADC3-C5F85E1F8F84}"/>
              </a:ext>
            </a:extLst>
          </p:cNvPr>
          <p:cNvGrpSpPr/>
          <p:nvPr userDrawn="1"/>
        </p:nvGrpSpPr>
        <p:grpSpPr>
          <a:xfrm>
            <a:off x="3726173" y="3559033"/>
            <a:ext cx="112893" cy="1369340"/>
            <a:chOff x="6136104" y="5869109"/>
            <a:chExt cx="186156" cy="2258143"/>
          </a:xfrm>
        </p:grpSpPr>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6136105" y="6973355"/>
              <a:ext cx="186155"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FDA77B-9B26-1A46-A709-EB5EB83E15F6}"/>
                </a:ext>
              </a:extLst>
            </p:cNvPr>
            <p:cNvCxnSpPr>
              <a:cxnSpLocks/>
              <a:stCxn id="32" idx="3"/>
            </p:cNvCxnSpPr>
            <p:nvPr userDrawn="1"/>
          </p:nvCxnSpPr>
          <p:spPr>
            <a:xfrm flipV="1">
              <a:off x="6136105" y="5869109"/>
              <a:ext cx="186155" cy="110424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7DDD98-FB7F-F143-969C-F215E5931785}"/>
                </a:ext>
              </a:extLst>
            </p:cNvPr>
            <p:cNvCxnSpPr>
              <a:cxnSpLocks/>
            </p:cNvCxnSpPr>
            <p:nvPr userDrawn="1"/>
          </p:nvCxnSpPr>
          <p:spPr>
            <a:xfrm>
              <a:off x="6136104" y="6982622"/>
              <a:ext cx="186155" cy="114463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39" name="Text Placeholder 23">
            <a:extLst>
              <a:ext uri="{FF2B5EF4-FFF2-40B4-BE49-F238E27FC236}">
                <a16:creationId xmlns:a16="http://schemas.microsoft.com/office/drawing/2014/main" id="{6BD191E1-A4CC-4E4C-A12E-25F67DC9ECAA}"/>
              </a:ext>
            </a:extLst>
          </p:cNvPr>
          <p:cNvSpPr>
            <a:spLocks noGrp="1"/>
          </p:cNvSpPr>
          <p:nvPr userDrawn="1">
            <p:ph type="body" sz="quarter" idx="17"/>
          </p:nvPr>
        </p:nvSpPr>
        <p:spPr>
          <a:xfrm>
            <a:off x="3841597" y="344280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E287B49A-3BA9-5949-8ACA-CA46A1E7B19A}"/>
              </a:ext>
            </a:extLst>
          </p:cNvPr>
          <p:cNvSpPr>
            <a:spLocks noGrp="1"/>
          </p:cNvSpPr>
          <p:nvPr userDrawn="1">
            <p:ph type="body" sz="quarter" idx="19"/>
          </p:nvPr>
        </p:nvSpPr>
        <p:spPr>
          <a:xfrm>
            <a:off x="3841597" y="466729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84711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445913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5071150"/>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87" name="Straight Connector 86">
            <a:extLst>
              <a:ext uri="{FF2B5EF4-FFF2-40B4-BE49-F238E27FC236}">
                <a16:creationId xmlns:a16="http://schemas.microsoft.com/office/drawing/2014/main" id="{68AF0050-4DCD-CD49-9534-D78AC76006BE}"/>
              </a:ext>
            </a:extLst>
          </p:cNvPr>
          <p:cNvCxnSpPr>
            <a:cxnSpLocks/>
          </p:cNvCxnSpPr>
          <p:nvPr userDrawn="1"/>
        </p:nvCxnSpPr>
        <p:spPr>
          <a:xfrm flipH="1">
            <a:off x="7668315" y="4707543"/>
            <a:ext cx="116876" cy="567"/>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14676A4-D73E-9D49-94C3-73BF2BA9A55C}"/>
              </a:ext>
            </a:extLst>
          </p:cNvPr>
          <p:cNvGrpSpPr/>
          <p:nvPr userDrawn="1"/>
        </p:nvGrpSpPr>
        <p:grpSpPr>
          <a:xfrm>
            <a:off x="7669100" y="4069466"/>
            <a:ext cx="115527" cy="1250662"/>
            <a:chOff x="12636331" y="6710850"/>
            <a:chExt cx="186155" cy="2062435"/>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36331" y="6710850"/>
              <a:ext cx="183683" cy="105317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p:cNvCxnSpPr>
            <p:nvPr userDrawn="1"/>
          </p:nvCxnSpPr>
          <p:spPr>
            <a:xfrm>
              <a:off x="12636331" y="7764021"/>
              <a:ext cx="186155" cy="100926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896024"/>
            <a:ext cx="2184078" cy="4471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522076"/>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5134320"/>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087428"/>
            <a:ext cx="112099" cy="49795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3" name="Rectangle 82">
            <a:extLst>
              <a:ext uri="{FF2B5EF4-FFF2-40B4-BE49-F238E27FC236}">
                <a16:creationId xmlns:a16="http://schemas.microsoft.com/office/drawing/2014/main" id="{A26E0A6C-D4EE-4E4C-A014-AC51BAD984EF}"/>
              </a:ext>
            </a:extLst>
          </p:cNvPr>
          <p:cNvSpPr/>
          <p:nvPr userDrawn="1"/>
        </p:nvSpPr>
        <p:spPr>
          <a:xfrm>
            <a:off x="6163316" y="3847112"/>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4449946"/>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073325"/>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7"/>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7" name="Rectangle 116">
            <a:extLst>
              <a:ext uri="{FF2B5EF4-FFF2-40B4-BE49-F238E27FC236}">
                <a16:creationId xmlns:a16="http://schemas.microsoft.com/office/drawing/2014/main" id="{C952D5E6-BA6C-744D-9826-47457E840464}"/>
              </a:ext>
            </a:extLst>
          </p:cNvPr>
          <p:cNvSpPr/>
          <p:nvPr userDrawn="1"/>
        </p:nvSpPr>
        <p:spPr>
          <a:xfrm>
            <a:off x="3839165" y="5217914"/>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9" name="Rectangle 118">
            <a:extLst>
              <a:ext uri="{FF2B5EF4-FFF2-40B4-BE49-F238E27FC236}">
                <a16:creationId xmlns:a16="http://schemas.microsoft.com/office/drawing/2014/main" id="{205467A2-326F-1D42-A4E4-E8B6B86C6909}"/>
              </a:ext>
            </a:extLst>
          </p:cNvPr>
          <p:cNvSpPr/>
          <p:nvPr userDrawn="1"/>
        </p:nvSpPr>
        <p:spPr>
          <a:xfrm>
            <a:off x="3839165" y="6173585"/>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0" name="Text Placeholder 23">
            <a:extLst>
              <a:ext uri="{FF2B5EF4-FFF2-40B4-BE49-F238E27FC236}">
                <a16:creationId xmlns:a16="http://schemas.microsoft.com/office/drawing/2014/main" id="{34123BC1-5C49-3548-8BD4-2C3DEBB3807B}"/>
              </a:ext>
            </a:extLst>
          </p:cNvPr>
          <p:cNvSpPr>
            <a:spLocks noGrp="1"/>
          </p:cNvSpPr>
          <p:nvPr userDrawn="1">
            <p:ph type="body" sz="quarter" idx="51"/>
          </p:nvPr>
        </p:nvSpPr>
        <p:spPr>
          <a:xfrm>
            <a:off x="3841597" y="5241202"/>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3FC8C540-08F2-F349-8577-179051750341}"/>
              </a:ext>
            </a:extLst>
          </p:cNvPr>
          <p:cNvSpPr>
            <a:spLocks noGrp="1"/>
          </p:cNvSpPr>
          <p:nvPr userDrawn="1">
            <p:ph type="body" sz="quarter" idx="53"/>
          </p:nvPr>
        </p:nvSpPr>
        <p:spPr>
          <a:xfrm>
            <a:off x="3841597" y="6204425"/>
            <a:ext cx="2184078" cy="36787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3" name="Group 42">
            <a:extLst>
              <a:ext uri="{FF2B5EF4-FFF2-40B4-BE49-F238E27FC236}">
                <a16:creationId xmlns:a16="http://schemas.microsoft.com/office/drawing/2014/main" id="{DB261639-26DE-034B-A7BE-0E48552CE4B8}"/>
              </a:ext>
            </a:extLst>
          </p:cNvPr>
          <p:cNvGrpSpPr/>
          <p:nvPr userDrawn="1"/>
        </p:nvGrpSpPr>
        <p:grpSpPr>
          <a:xfrm>
            <a:off x="3728660" y="5419227"/>
            <a:ext cx="110513" cy="958735"/>
            <a:chOff x="6153955" y="8936707"/>
            <a:chExt cx="182231" cy="1581025"/>
          </a:xfrm>
        </p:grpSpPr>
        <p:grpSp>
          <p:nvGrpSpPr>
            <p:cNvPr id="123" name="Group 122">
              <a:extLst>
                <a:ext uri="{FF2B5EF4-FFF2-40B4-BE49-F238E27FC236}">
                  <a16:creationId xmlns:a16="http://schemas.microsoft.com/office/drawing/2014/main" id="{38EE1AA9-C69F-5741-B324-9097D30ED612}"/>
                </a:ext>
              </a:extLst>
            </p:cNvPr>
            <p:cNvGrpSpPr/>
            <p:nvPr userDrawn="1"/>
          </p:nvGrpSpPr>
          <p:grpSpPr>
            <a:xfrm>
              <a:off x="6162074" y="8936707"/>
              <a:ext cx="171732" cy="1581025"/>
              <a:chOff x="12658443" y="8934408"/>
              <a:chExt cx="169239" cy="1581025"/>
            </a:xfrm>
          </p:grpSpPr>
          <p:cxnSp>
            <p:nvCxnSpPr>
              <p:cNvPr id="124" name="Straight Connector 123">
                <a:extLst>
                  <a:ext uri="{FF2B5EF4-FFF2-40B4-BE49-F238E27FC236}">
                    <a16:creationId xmlns:a16="http://schemas.microsoft.com/office/drawing/2014/main" id="{C687DD6A-0708-C14A-9592-6804EC3619E7}"/>
                  </a:ext>
                </a:extLst>
              </p:cNvPr>
              <p:cNvCxnSpPr>
                <a:cxnSpLocks/>
              </p:cNvCxnSpPr>
              <p:nvPr userDrawn="1"/>
            </p:nvCxnSpPr>
            <p:spPr>
              <a:xfrm flipV="1">
                <a:off x="12658443" y="8934408"/>
                <a:ext cx="169239" cy="77657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7FE5FF0-0D74-AD4A-BE8A-865E9768A155}"/>
                  </a:ext>
                </a:extLst>
              </p:cNvPr>
              <p:cNvCxnSpPr>
                <a:cxnSpLocks/>
              </p:cNvCxnSpPr>
              <p:nvPr userDrawn="1"/>
            </p:nvCxnSpPr>
            <p:spPr>
              <a:xfrm>
                <a:off x="12658443" y="9722485"/>
                <a:ext cx="169239" cy="792948"/>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6153955" y="9718688"/>
              <a:ext cx="182231" cy="0"/>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62D82114-BC38-2B47-B579-A65776C3CC9A}"/>
              </a:ext>
            </a:extLst>
          </p:cNvPr>
          <p:cNvSpPr/>
          <p:nvPr userDrawn="1"/>
        </p:nvSpPr>
        <p:spPr>
          <a:xfrm>
            <a:off x="7778268" y="3107349"/>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98" name="Straight Connector 97">
            <a:extLst>
              <a:ext uri="{FF2B5EF4-FFF2-40B4-BE49-F238E27FC236}">
                <a16:creationId xmlns:a16="http://schemas.microsoft.com/office/drawing/2014/main" id="{F0502965-18B8-C44B-B186-29C36EB03966}"/>
              </a:ext>
            </a:extLst>
          </p:cNvPr>
          <p:cNvCxnSpPr>
            <a:cxnSpLocks/>
          </p:cNvCxnSpPr>
          <p:nvPr userDrawn="1"/>
        </p:nvCxnSpPr>
        <p:spPr>
          <a:xfrm flipV="1">
            <a:off x="7667664" y="3301371"/>
            <a:ext cx="108744" cy="73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03" name="Text Placeholder 23">
            <a:extLst>
              <a:ext uri="{FF2B5EF4-FFF2-40B4-BE49-F238E27FC236}">
                <a16:creationId xmlns:a16="http://schemas.microsoft.com/office/drawing/2014/main" id="{67CE80BD-5BFC-AD4A-AE08-0CECB0BA1413}"/>
              </a:ext>
            </a:extLst>
          </p:cNvPr>
          <p:cNvSpPr>
            <a:spLocks noGrp="1"/>
          </p:cNvSpPr>
          <p:nvPr userDrawn="1">
            <p:ph type="body" sz="quarter" idx="54"/>
          </p:nvPr>
        </p:nvSpPr>
        <p:spPr>
          <a:xfrm>
            <a:off x="7783918" y="3125108"/>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6" name="Text Placeholder 23">
            <a:extLst>
              <a:ext uri="{FF2B5EF4-FFF2-40B4-BE49-F238E27FC236}">
                <a16:creationId xmlns:a16="http://schemas.microsoft.com/office/drawing/2014/main" id="{1FBE42B5-C7ED-6D4A-911D-D8D39913FF26}"/>
              </a:ext>
            </a:extLst>
          </p:cNvPr>
          <p:cNvSpPr>
            <a:spLocks noGrp="1"/>
          </p:cNvSpPr>
          <p:nvPr userDrawn="1">
            <p:ph type="body" sz="quarter" idx="56"/>
          </p:nvPr>
        </p:nvSpPr>
        <p:spPr>
          <a:xfrm>
            <a:off x="6158451" y="2960218"/>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7" name="Rectangle 106">
            <a:extLst>
              <a:ext uri="{FF2B5EF4-FFF2-40B4-BE49-F238E27FC236}">
                <a16:creationId xmlns:a16="http://schemas.microsoft.com/office/drawing/2014/main" id="{5BBF8C78-995B-2E45-9629-68AEA9462FDF}"/>
              </a:ext>
            </a:extLst>
          </p:cNvPr>
          <p:cNvSpPr/>
          <p:nvPr userDrawn="1"/>
        </p:nvSpPr>
        <p:spPr>
          <a:xfrm>
            <a:off x="6158452" y="2868430"/>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8" name="Rectangle 107">
            <a:extLst>
              <a:ext uri="{FF2B5EF4-FFF2-40B4-BE49-F238E27FC236}">
                <a16:creationId xmlns:a16="http://schemas.microsoft.com/office/drawing/2014/main" id="{156654B9-46DB-A748-BF31-78FDEC9C4910}"/>
              </a:ext>
            </a:extLst>
          </p:cNvPr>
          <p:cNvSpPr/>
          <p:nvPr userDrawn="1"/>
        </p:nvSpPr>
        <p:spPr>
          <a:xfrm>
            <a:off x="7787995" y="5942232"/>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09" name="Straight Connector 108">
            <a:extLst>
              <a:ext uri="{FF2B5EF4-FFF2-40B4-BE49-F238E27FC236}">
                <a16:creationId xmlns:a16="http://schemas.microsoft.com/office/drawing/2014/main" id="{8BB56A53-838A-6143-91C5-E107ED4B9132}"/>
              </a:ext>
            </a:extLst>
          </p:cNvPr>
          <p:cNvCxnSpPr>
            <a:cxnSpLocks/>
          </p:cNvCxnSpPr>
          <p:nvPr userDrawn="1"/>
        </p:nvCxnSpPr>
        <p:spPr>
          <a:xfrm flipV="1">
            <a:off x="7675570" y="6134210"/>
            <a:ext cx="108744" cy="73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10" name="Text Placeholder 23">
            <a:extLst>
              <a:ext uri="{FF2B5EF4-FFF2-40B4-BE49-F238E27FC236}">
                <a16:creationId xmlns:a16="http://schemas.microsoft.com/office/drawing/2014/main" id="{C6D52249-949E-6040-9426-408798F7E9F3}"/>
              </a:ext>
            </a:extLst>
          </p:cNvPr>
          <p:cNvSpPr>
            <a:spLocks noGrp="1"/>
          </p:cNvSpPr>
          <p:nvPr>
            <p:ph type="body" sz="quarter" idx="57"/>
          </p:nvPr>
        </p:nvSpPr>
        <p:spPr>
          <a:xfrm>
            <a:off x="7793645" y="5959991"/>
            <a:ext cx="2184078" cy="3532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76A146E7-2A37-B343-ABFE-2CB4C90A0DA4}"/>
              </a:ext>
            </a:extLst>
          </p:cNvPr>
          <p:cNvSpPr>
            <a:spLocks noGrp="1"/>
          </p:cNvSpPr>
          <p:nvPr>
            <p:ph type="body" sz="quarter" idx="58"/>
          </p:nvPr>
        </p:nvSpPr>
        <p:spPr>
          <a:xfrm>
            <a:off x="6168179" y="5795101"/>
            <a:ext cx="1502060" cy="68304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8" name="Rectangle 127">
            <a:extLst>
              <a:ext uri="{FF2B5EF4-FFF2-40B4-BE49-F238E27FC236}">
                <a16:creationId xmlns:a16="http://schemas.microsoft.com/office/drawing/2014/main" id="{1E735C52-7B24-844D-BE43-DA7A77AB4143}"/>
              </a:ext>
            </a:extLst>
          </p:cNvPr>
          <p:cNvSpPr/>
          <p:nvPr userDrawn="1"/>
        </p:nvSpPr>
        <p:spPr>
          <a:xfrm>
            <a:off x="6168179" y="5703313"/>
            <a:ext cx="1506924" cy="866617"/>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Tree>
    <p:extLst>
      <p:ext uri="{BB962C8B-B14F-4D97-AF65-F5344CB8AC3E}">
        <p14:creationId xmlns:p14="http://schemas.microsoft.com/office/powerpoint/2010/main" val="1078450798"/>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3_Statement Slide-2-SALMON">
    <p:bg>
      <p:bgPr>
        <a:solidFill>
          <a:srgbClr val="FC4420"/>
        </a:solidFill>
        <a:effectLst/>
      </p:bgPr>
    </p:bg>
    <p:spTree>
      <p:nvGrpSpPr>
        <p:cNvPr id="1" name=""/>
        <p:cNvGrpSpPr/>
        <p:nvPr/>
      </p:nvGrpSpPr>
      <p:grpSpPr>
        <a:xfrm>
          <a:off x="0" y="0"/>
          <a:ext cx="0" cy="0"/>
          <a:chOff x="0" y="0"/>
          <a:chExt cx="0" cy="0"/>
        </a:xfrm>
      </p:grpSpPr>
      <p:pic>
        <p:nvPicPr>
          <p:cNvPr id="122" name="Picture 121" descr="A picture containing drawing&#10;&#10;Description automatically generated">
            <a:extLst>
              <a:ext uri="{FF2B5EF4-FFF2-40B4-BE49-F238E27FC236}">
                <a16:creationId xmlns:a16="http://schemas.microsoft.com/office/drawing/2014/main" id="{C6013E92-BDC7-A140-851D-1097C862C2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459" r="90477"/>
          <a:stretch/>
        </p:blipFill>
        <p:spPr>
          <a:xfrm>
            <a:off x="0" y="6066363"/>
            <a:ext cx="1161051" cy="791396"/>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81178" y="305179"/>
            <a:ext cx="8829645"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509854" y="1260373"/>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28" name="Rectangle 127">
            <a:extLst>
              <a:ext uri="{FF2B5EF4-FFF2-40B4-BE49-F238E27FC236}">
                <a16:creationId xmlns:a16="http://schemas.microsoft.com/office/drawing/2014/main" id="{2F627902-2FEB-CB4C-A0C4-FA66782E76D2}"/>
              </a:ext>
            </a:extLst>
          </p:cNvPr>
          <p:cNvSpPr/>
          <p:nvPr userDrawn="1"/>
        </p:nvSpPr>
        <p:spPr>
          <a:xfrm>
            <a:off x="509854" y="1695186"/>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0" name="Rectangle 129">
            <a:extLst>
              <a:ext uri="{FF2B5EF4-FFF2-40B4-BE49-F238E27FC236}">
                <a16:creationId xmlns:a16="http://schemas.microsoft.com/office/drawing/2014/main" id="{937BB843-B3A9-F146-9E38-133E4B0835E2}"/>
              </a:ext>
            </a:extLst>
          </p:cNvPr>
          <p:cNvSpPr/>
          <p:nvPr userDrawn="1"/>
        </p:nvSpPr>
        <p:spPr>
          <a:xfrm>
            <a:off x="509854" y="2140078"/>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2" name="Rectangle 131">
            <a:extLst>
              <a:ext uri="{FF2B5EF4-FFF2-40B4-BE49-F238E27FC236}">
                <a16:creationId xmlns:a16="http://schemas.microsoft.com/office/drawing/2014/main" id="{C7F9EAAA-7F9F-4B4E-882A-02211BB746AA}"/>
              </a:ext>
            </a:extLst>
          </p:cNvPr>
          <p:cNvSpPr/>
          <p:nvPr userDrawn="1"/>
        </p:nvSpPr>
        <p:spPr>
          <a:xfrm>
            <a:off x="509854" y="2582960"/>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4" name="Rectangle 133">
            <a:extLst>
              <a:ext uri="{FF2B5EF4-FFF2-40B4-BE49-F238E27FC236}">
                <a16:creationId xmlns:a16="http://schemas.microsoft.com/office/drawing/2014/main" id="{3756F853-9280-6444-8869-9CFDF30E5BBE}"/>
              </a:ext>
            </a:extLst>
          </p:cNvPr>
          <p:cNvSpPr/>
          <p:nvPr userDrawn="1"/>
        </p:nvSpPr>
        <p:spPr>
          <a:xfrm>
            <a:off x="509854" y="3025390"/>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6" name="Rectangle 135">
            <a:extLst>
              <a:ext uri="{FF2B5EF4-FFF2-40B4-BE49-F238E27FC236}">
                <a16:creationId xmlns:a16="http://schemas.microsoft.com/office/drawing/2014/main" id="{F83A7971-83F0-7047-A6C5-B215FB258CF1}"/>
              </a:ext>
            </a:extLst>
          </p:cNvPr>
          <p:cNvSpPr/>
          <p:nvPr userDrawn="1"/>
        </p:nvSpPr>
        <p:spPr>
          <a:xfrm>
            <a:off x="509854" y="3466645"/>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8" name="Rectangle 137">
            <a:extLst>
              <a:ext uri="{FF2B5EF4-FFF2-40B4-BE49-F238E27FC236}">
                <a16:creationId xmlns:a16="http://schemas.microsoft.com/office/drawing/2014/main" id="{949568EB-5A2C-F742-BF6F-E3D7134911FC}"/>
              </a:ext>
            </a:extLst>
          </p:cNvPr>
          <p:cNvSpPr/>
          <p:nvPr userDrawn="1"/>
        </p:nvSpPr>
        <p:spPr>
          <a:xfrm>
            <a:off x="509854" y="3907899"/>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0" name="Rectangle 139">
            <a:extLst>
              <a:ext uri="{FF2B5EF4-FFF2-40B4-BE49-F238E27FC236}">
                <a16:creationId xmlns:a16="http://schemas.microsoft.com/office/drawing/2014/main" id="{1559388F-39A6-214C-99CD-D23E003226FA}"/>
              </a:ext>
            </a:extLst>
          </p:cNvPr>
          <p:cNvSpPr/>
          <p:nvPr userDrawn="1"/>
        </p:nvSpPr>
        <p:spPr>
          <a:xfrm>
            <a:off x="509854" y="4349153"/>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2" name="Rectangle 141">
            <a:extLst>
              <a:ext uri="{FF2B5EF4-FFF2-40B4-BE49-F238E27FC236}">
                <a16:creationId xmlns:a16="http://schemas.microsoft.com/office/drawing/2014/main" id="{E587CB56-1207-0147-8BF4-CA4129C8BB1F}"/>
              </a:ext>
            </a:extLst>
          </p:cNvPr>
          <p:cNvSpPr/>
          <p:nvPr userDrawn="1"/>
        </p:nvSpPr>
        <p:spPr>
          <a:xfrm>
            <a:off x="509854" y="4790408"/>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4" name="Rectangle 143">
            <a:extLst>
              <a:ext uri="{FF2B5EF4-FFF2-40B4-BE49-F238E27FC236}">
                <a16:creationId xmlns:a16="http://schemas.microsoft.com/office/drawing/2014/main" id="{EF64DFDA-1099-7F47-8CB0-B4B72B356B20}"/>
              </a:ext>
            </a:extLst>
          </p:cNvPr>
          <p:cNvSpPr/>
          <p:nvPr userDrawn="1"/>
        </p:nvSpPr>
        <p:spPr>
          <a:xfrm>
            <a:off x="509854" y="5231662"/>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6" name="Rectangle 145">
            <a:extLst>
              <a:ext uri="{FF2B5EF4-FFF2-40B4-BE49-F238E27FC236}">
                <a16:creationId xmlns:a16="http://schemas.microsoft.com/office/drawing/2014/main" id="{4A00D756-78D7-004B-B6BA-00D019C10E75}"/>
              </a:ext>
            </a:extLst>
          </p:cNvPr>
          <p:cNvSpPr/>
          <p:nvPr userDrawn="1"/>
        </p:nvSpPr>
        <p:spPr>
          <a:xfrm>
            <a:off x="509854" y="5672914"/>
            <a:ext cx="1506924"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7" name="Text Placeholder 23">
            <a:extLst>
              <a:ext uri="{FF2B5EF4-FFF2-40B4-BE49-F238E27FC236}">
                <a16:creationId xmlns:a16="http://schemas.microsoft.com/office/drawing/2014/main" id="{19930B72-BFCB-2A4E-A108-C3364DB4113F}"/>
              </a:ext>
            </a:extLst>
          </p:cNvPr>
          <p:cNvSpPr>
            <a:spLocks noGrp="1"/>
          </p:cNvSpPr>
          <p:nvPr>
            <p:ph type="body" sz="quarter" idx="21" hasCustomPrompt="1"/>
          </p:nvPr>
        </p:nvSpPr>
        <p:spPr>
          <a:xfrm>
            <a:off x="2182033"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8" name="Rectangle 147">
            <a:extLst>
              <a:ext uri="{FF2B5EF4-FFF2-40B4-BE49-F238E27FC236}">
                <a16:creationId xmlns:a16="http://schemas.microsoft.com/office/drawing/2014/main" id="{1C52D401-001B-F741-A812-B928D9676359}"/>
              </a:ext>
            </a:extLst>
          </p:cNvPr>
          <p:cNvSpPr/>
          <p:nvPr userDrawn="1"/>
        </p:nvSpPr>
        <p:spPr>
          <a:xfrm>
            <a:off x="2180817"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5" name="Text Placeholder 23">
            <a:extLst>
              <a:ext uri="{FF2B5EF4-FFF2-40B4-BE49-F238E27FC236}">
                <a16:creationId xmlns:a16="http://schemas.microsoft.com/office/drawing/2014/main" id="{730A4868-FC1F-2D4E-95F5-0089DA5D1671}"/>
              </a:ext>
            </a:extLst>
          </p:cNvPr>
          <p:cNvSpPr>
            <a:spLocks noGrp="1"/>
          </p:cNvSpPr>
          <p:nvPr>
            <p:ph type="body" sz="quarter" idx="22" hasCustomPrompt="1"/>
          </p:nvPr>
        </p:nvSpPr>
        <p:spPr>
          <a:xfrm>
            <a:off x="4564875"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6" name="Rectangle 155">
            <a:extLst>
              <a:ext uri="{FF2B5EF4-FFF2-40B4-BE49-F238E27FC236}">
                <a16:creationId xmlns:a16="http://schemas.microsoft.com/office/drawing/2014/main" id="{3A01A202-79BE-A543-A11D-C98001EABFDE}"/>
              </a:ext>
            </a:extLst>
          </p:cNvPr>
          <p:cNvSpPr/>
          <p:nvPr userDrawn="1"/>
        </p:nvSpPr>
        <p:spPr>
          <a:xfrm>
            <a:off x="4563659"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7" name="Text Placeholder 23">
            <a:extLst>
              <a:ext uri="{FF2B5EF4-FFF2-40B4-BE49-F238E27FC236}">
                <a16:creationId xmlns:a16="http://schemas.microsoft.com/office/drawing/2014/main" id="{BA42875E-A9E2-7A43-9CD2-F59DE33907DE}"/>
              </a:ext>
            </a:extLst>
          </p:cNvPr>
          <p:cNvSpPr>
            <a:spLocks noGrp="1"/>
          </p:cNvSpPr>
          <p:nvPr>
            <p:ph type="body" sz="quarter" idx="23" hasCustomPrompt="1"/>
          </p:nvPr>
        </p:nvSpPr>
        <p:spPr>
          <a:xfrm>
            <a:off x="6947717"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8" name="Rectangle 157">
            <a:extLst>
              <a:ext uri="{FF2B5EF4-FFF2-40B4-BE49-F238E27FC236}">
                <a16:creationId xmlns:a16="http://schemas.microsoft.com/office/drawing/2014/main" id="{2F994AAE-97A9-BE44-BC5B-25F775A96162}"/>
              </a:ext>
            </a:extLst>
          </p:cNvPr>
          <p:cNvSpPr/>
          <p:nvPr userDrawn="1"/>
        </p:nvSpPr>
        <p:spPr>
          <a:xfrm>
            <a:off x="6946500"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9" name="Text Placeholder 23">
            <a:extLst>
              <a:ext uri="{FF2B5EF4-FFF2-40B4-BE49-F238E27FC236}">
                <a16:creationId xmlns:a16="http://schemas.microsoft.com/office/drawing/2014/main" id="{09861243-A147-7147-9276-CDE40D471EAC}"/>
              </a:ext>
            </a:extLst>
          </p:cNvPr>
          <p:cNvSpPr>
            <a:spLocks noGrp="1"/>
          </p:cNvSpPr>
          <p:nvPr>
            <p:ph type="body" sz="quarter" idx="24" hasCustomPrompt="1"/>
          </p:nvPr>
        </p:nvSpPr>
        <p:spPr>
          <a:xfrm>
            <a:off x="9330559" y="889976"/>
            <a:ext cx="2317236" cy="325549"/>
          </a:xfrm>
          <a:prstGeom prst="rect">
            <a:avLst/>
          </a:prstGeom>
        </p:spPr>
        <p:txBody>
          <a:bodyPr/>
          <a:lstStyle>
            <a:lvl1pPr marL="0" indent="0" algn="ctr">
              <a:lnSpc>
                <a:spcPct val="100000"/>
              </a:lnSpc>
              <a:buNone/>
              <a:defRPr sz="849"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0" name="Rectangle 159">
            <a:extLst>
              <a:ext uri="{FF2B5EF4-FFF2-40B4-BE49-F238E27FC236}">
                <a16:creationId xmlns:a16="http://schemas.microsoft.com/office/drawing/2014/main" id="{0A9133FC-F56B-CA45-9E34-8C11521E8B59}"/>
              </a:ext>
            </a:extLst>
          </p:cNvPr>
          <p:cNvSpPr/>
          <p:nvPr userDrawn="1"/>
        </p:nvSpPr>
        <p:spPr>
          <a:xfrm>
            <a:off x="9329342" y="859491"/>
            <a:ext cx="2319667" cy="32554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1" name="Text Placeholder 23">
            <a:extLst>
              <a:ext uri="{FF2B5EF4-FFF2-40B4-BE49-F238E27FC236}">
                <a16:creationId xmlns:a16="http://schemas.microsoft.com/office/drawing/2014/main" id="{BF4554CF-3B77-5E4E-945C-D8CAB9D1EE41}"/>
              </a:ext>
            </a:extLst>
          </p:cNvPr>
          <p:cNvSpPr>
            <a:spLocks noGrp="1"/>
          </p:cNvSpPr>
          <p:nvPr>
            <p:ph type="body" sz="quarter" idx="25" hasCustomPrompt="1"/>
          </p:nvPr>
        </p:nvSpPr>
        <p:spPr>
          <a:xfrm>
            <a:off x="2178385"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2" name="Rectangle 161">
            <a:extLst>
              <a:ext uri="{FF2B5EF4-FFF2-40B4-BE49-F238E27FC236}">
                <a16:creationId xmlns:a16="http://schemas.microsoft.com/office/drawing/2014/main" id="{7D745C51-DD2C-AF49-A29B-962001CA18D2}"/>
              </a:ext>
            </a:extLst>
          </p:cNvPr>
          <p:cNvSpPr/>
          <p:nvPr userDrawn="1"/>
        </p:nvSpPr>
        <p:spPr>
          <a:xfrm>
            <a:off x="2174620"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3" name="Text Placeholder 23">
            <a:extLst>
              <a:ext uri="{FF2B5EF4-FFF2-40B4-BE49-F238E27FC236}">
                <a16:creationId xmlns:a16="http://schemas.microsoft.com/office/drawing/2014/main" id="{03300D76-D7D5-3249-84F2-ACF2267DE426}"/>
              </a:ext>
            </a:extLst>
          </p:cNvPr>
          <p:cNvSpPr>
            <a:spLocks noGrp="1"/>
          </p:cNvSpPr>
          <p:nvPr>
            <p:ph type="body" sz="quarter" idx="26" hasCustomPrompt="1"/>
          </p:nvPr>
        </p:nvSpPr>
        <p:spPr>
          <a:xfrm>
            <a:off x="2178385"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4" name="Rectangle 163">
            <a:extLst>
              <a:ext uri="{FF2B5EF4-FFF2-40B4-BE49-F238E27FC236}">
                <a16:creationId xmlns:a16="http://schemas.microsoft.com/office/drawing/2014/main" id="{26A7BFC0-458C-A848-8CB4-B835B689E88A}"/>
              </a:ext>
            </a:extLst>
          </p:cNvPr>
          <p:cNvSpPr/>
          <p:nvPr userDrawn="1"/>
        </p:nvSpPr>
        <p:spPr>
          <a:xfrm>
            <a:off x="2174620"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5" name="Text Placeholder 23">
            <a:extLst>
              <a:ext uri="{FF2B5EF4-FFF2-40B4-BE49-F238E27FC236}">
                <a16:creationId xmlns:a16="http://schemas.microsoft.com/office/drawing/2014/main" id="{8972B5C1-42EA-A94A-800F-343D622741D4}"/>
              </a:ext>
            </a:extLst>
          </p:cNvPr>
          <p:cNvSpPr>
            <a:spLocks noGrp="1"/>
          </p:cNvSpPr>
          <p:nvPr>
            <p:ph type="body" sz="quarter" idx="27" hasCustomPrompt="1"/>
          </p:nvPr>
        </p:nvSpPr>
        <p:spPr>
          <a:xfrm>
            <a:off x="2178385"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6" name="Rectangle 165">
            <a:extLst>
              <a:ext uri="{FF2B5EF4-FFF2-40B4-BE49-F238E27FC236}">
                <a16:creationId xmlns:a16="http://schemas.microsoft.com/office/drawing/2014/main" id="{24D8D090-080B-4146-9A9C-E8067720F35D}"/>
              </a:ext>
            </a:extLst>
          </p:cNvPr>
          <p:cNvSpPr/>
          <p:nvPr userDrawn="1"/>
        </p:nvSpPr>
        <p:spPr>
          <a:xfrm>
            <a:off x="2174620"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7" name="Text Placeholder 23">
            <a:extLst>
              <a:ext uri="{FF2B5EF4-FFF2-40B4-BE49-F238E27FC236}">
                <a16:creationId xmlns:a16="http://schemas.microsoft.com/office/drawing/2014/main" id="{E219BB55-7856-D94E-8A40-FD0B85A25F65}"/>
              </a:ext>
            </a:extLst>
          </p:cNvPr>
          <p:cNvSpPr>
            <a:spLocks noGrp="1"/>
          </p:cNvSpPr>
          <p:nvPr>
            <p:ph type="body" sz="quarter" idx="28" hasCustomPrompt="1"/>
          </p:nvPr>
        </p:nvSpPr>
        <p:spPr>
          <a:xfrm>
            <a:off x="2178385"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8" name="Rectangle 167">
            <a:extLst>
              <a:ext uri="{FF2B5EF4-FFF2-40B4-BE49-F238E27FC236}">
                <a16:creationId xmlns:a16="http://schemas.microsoft.com/office/drawing/2014/main" id="{9B859283-AD66-0445-BDB7-73B2A9A7F45E}"/>
              </a:ext>
            </a:extLst>
          </p:cNvPr>
          <p:cNvSpPr/>
          <p:nvPr userDrawn="1"/>
        </p:nvSpPr>
        <p:spPr>
          <a:xfrm>
            <a:off x="2174620"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9" name="Text Placeholder 23">
            <a:extLst>
              <a:ext uri="{FF2B5EF4-FFF2-40B4-BE49-F238E27FC236}">
                <a16:creationId xmlns:a16="http://schemas.microsoft.com/office/drawing/2014/main" id="{6582C011-A98F-6940-A972-5408E58F4742}"/>
              </a:ext>
            </a:extLst>
          </p:cNvPr>
          <p:cNvSpPr>
            <a:spLocks noGrp="1"/>
          </p:cNvSpPr>
          <p:nvPr>
            <p:ph type="body" sz="quarter" idx="29" hasCustomPrompt="1"/>
          </p:nvPr>
        </p:nvSpPr>
        <p:spPr>
          <a:xfrm>
            <a:off x="2178385"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0" name="Rectangle 169">
            <a:extLst>
              <a:ext uri="{FF2B5EF4-FFF2-40B4-BE49-F238E27FC236}">
                <a16:creationId xmlns:a16="http://schemas.microsoft.com/office/drawing/2014/main" id="{55B311D8-8E36-A24D-83DE-8A59C6F777EE}"/>
              </a:ext>
            </a:extLst>
          </p:cNvPr>
          <p:cNvSpPr/>
          <p:nvPr userDrawn="1"/>
        </p:nvSpPr>
        <p:spPr>
          <a:xfrm>
            <a:off x="2174620"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1" name="Text Placeholder 23">
            <a:extLst>
              <a:ext uri="{FF2B5EF4-FFF2-40B4-BE49-F238E27FC236}">
                <a16:creationId xmlns:a16="http://schemas.microsoft.com/office/drawing/2014/main" id="{FB9C2D1F-94E1-3040-BA8F-B171263CF50C}"/>
              </a:ext>
            </a:extLst>
          </p:cNvPr>
          <p:cNvSpPr>
            <a:spLocks noGrp="1"/>
          </p:cNvSpPr>
          <p:nvPr>
            <p:ph type="body" sz="quarter" idx="30" hasCustomPrompt="1"/>
          </p:nvPr>
        </p:nvSpPr>
        <p:spPr>
          <a:xfrm>
            <a:off x="2178385"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2" name="Rectangle 171">
            <a:extLst>
              <a:ext uri="{FF2B5EF4-FFF2-40B4-BE49-F238E27FC236}">
                <a16:creationId xmlns:a16="http://schemas.microsoft.com/office/drawing/2014/main" id="{D64C360B-2B2E-C845-9C7B-D3911D578A27}"/>
              </a:ext>
            </a:extLst>
          </p:cNvPr>
          <p:cNvSpPr/>
          <p:nvPr userDrawn="1"/>
        </p:nvSpPr>
        <p:spPr>
          <a:xfrm>
            <a:off x="2174620"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3" name="Text Placeholder 23">
            <a:extLst>
              <a:ext uri="{FF2B5EF4-FFF2-40B4-BE49-F238E27FC236}">
                <a16:creationId xmlns:a16="http://schemas.microsoft.com/office/drawing/2014/main" id="{EBAFA74D-1E21-484E-9750-81DBE73D2738}"/>
              </a:ext>
            </a:extLst>
          </p:cNvPr>
          <p:cNvSpPr>
            <a:spLocks noGrp="1"/>
          </p:cNvSpPr>
          <p:nvPr>
            <p:ph type="body" sz="quarter" idx="31" hasCustomPrompt="1"/>
          </p:nvPr>
        </p:nvSpPr>
        <p:spPr>
          <a:xfrm>
            <a:off x="2178385"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4" name="Rectangle 173">
            <a:extLst>
              <a:ext uri="{FF2B5EF4-FFF2-40B4-BE49-F238E27FC236}">
                <a16:creationId xmlns:a16="http://schemas.microsoft.com/office/drawing/2014/main" id="{1B20151B-4E8C-F74A-BBBA-7A0B4B6DAA88}"/>
              </a:ext>
            </a:extLst>
          </p:cNvPr>
          <p:cNvSpPr/>
          <p:nvPr userDrawn="1"/>
        </p:nvSpPr>
        <p:spPr>
          <a:xfrm>
            <a:off x="2174620"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5" name="Text Placeholder 23">
            <a:extLst>
              <a:ext uri="{FF2B5EF4-FFF2-40B4-BE49-F238E27FC236}">
                <a16:creationId xmlns:a16="http://schemas.microsoft.com/office/drawing/2014/main" id="{61A87A35-28F0-924F-874D-F101179B14D8}"/>
              </a:ext>
            </a:extLst>
          </p:cNvPr>
          <p:cNvSpPr>
            <a:spLocks noGrp="1"/>
          </p:cNvSpPr>
          <p:nvPr>
            <p:ph type="body" sz="quarter" idx="32" hasCustomPrompt="1"/>
          </p:nvPr>
        </p:nvSpPr>
        <p:spPr>
          <a:xfrm>
            <a:off x="2178385"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6" name="Rectangle 175">
            <a:extLst>
              <a:ext uri="{FF2B5EF4-FFF2-40B4-BE49-F238E27FC236}">
                <a16:creationId xmlns:a16="http://schemas.microsoft.com/office/drawing/2014/main" id="{3A956BC7-737B-FD42-9070-7EADAB2B77CC}"/>
              </a:ext>
            </a:extLst>
          </p:cNvPr>
          <p:cNvSpPr/>
          <p:nvPr userDrawn="1"/>
        </p:nvSpPr>
        <p:spPr>
          <a:xfrm>
            <a:off x="2174620"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7" name="Text Placeholder 23">
            <a:extLst>
              <a:ext uri="{FF2B5EF4-FFF2-40B4-BE49-F238E27FC236}">
                <a16:creationId xmlns:a16="http://schemas.microsoft.com/office/drawing/2014/main" id="{2D19F390-8895-4348-BAE4-AAA2A7F689FD}"/>
              </a:ext>
            </a:extLst>
          </p:cNvPr>
          <p:cNvSpPr>
            <a:spLocks noGrp="1"/>
          </p:cNvSpPr>
          <p:nvPr>
            <p:ph type="body" sz="quarter" idx="33" hasCustomPrompt="1"/>
          </p:nvPr>
        </p:nvSpPr>
        <p:spPr>
          <a:xfrm>
            <a:off x="2178385"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78" name="Rectangle 177">
            <a:extLst>
              <a:ext uri="{FF2B5EF4-FFF2-40B4-BE49-F238E27FC236}">
                <a16:creationId xmlns:a16="http://schemas.microsoft.com/office/drawing/2014/main" id="{60F15CD2-2F05-D74C-86A2-FD05B641EDCB}"/>
              </a:ext>
            </a:extLst>
          </p:cNvPr>
          <p:cNvSpPr/>
          <p:nvPr userDrawn="1"/>
        </p:nvSpPr>
        <p:spPr>
          <a:xfrm>
            <a:off x="2174620"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9" name="Text Placeholder 23">
            <a:extLst>
              <a:ext uri="{FF2B5EF4-FFF2-40B4-BE49-F238E27FC236}">
                <a16:creationId xmlns:a16="http://schemas.microsoft.com/office/drawing/2014/main" id="{13070DA3-4BAF-8A48-ABC3-7587A07FD914}"/>
              </a:ext>
            </a:extLst>
          </p:cNvPr>
          <p:cNvSpPr>
            <a:spLocks noGrp="1"/>
          </p:cNvSpPr>
          <p:nvPr>
            <p:ph type="body" sz="quarter" idx="34" hasCustomPrompt="1"/>
          </p:nvPr>
        </p:nvSpPr>
        <p:spPr>
          <a:xfrm>
            <a:off x="2178385"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0" name="Rectangle 179">
            <a:extLst>
              <a:ext uri="{FF2B5EF4-FFF2-40B4-BE49-F238E27FC236}">
                <a16:creationId xmlns:a16="http://schemas.microsoft.com/office/drawing/2014/main" id="{256FE765-D23C-574B-A8AD-91035E5DDD30}"/>
              </a:ext>
            </a:extLst>
          </p:cNvPr>
          <p:cNvSpPr/>
          <p:nvPr userDrawn="1"/>
        </p:nvSpPr>
        <p:spPr>
          <a:xfrm>
            <a:off x="2174620"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1" name="Text Placeholder 23">
            <a:extLst>
              <a:ext uri="{FF2B5EF4-FFF2-40B4-BE49-F238E27FC236}">
                <a16:creationId xmlns:a16="http://schemas.microsoft.com/office/drawing/2014/main" id="{FA005BC6-BD6A-7646-B49B-69B20F92F98A}"/>
              </a:ext>
            </a:extLst>
          </p:cNvPr>
          <p:cNvSpPr>
            <a:spLocks noGrp="1"/>
          </p:cNvSpPr>
          <p:nvPr>
            <p:ph type="body" sz="quarter" idx="35" hasCustomPrompt="1"/>
          </p:nvPr>
        </p:nvSpPr>
        <p:spPr>
          <a:xfrm>
            <a:off x="2178385"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2" name="Rectangle 181">
            <a:extLst>
              <a:ext uri="{FF2B5EF4-FFF2-40B4-BE49-F238E27FC236}">
                <a16:creationId xmlns:a16="http://schemas.microsoft.com/office/drawing/2014/main" id="{1FCF569A-AA65-0B4A-8475-CECBF3540FD2}"/>
              </a:ext>
            </a:extLst>
          </p:cNvPr>
          <p:cNvSpPr/>
          <p:nvPr userDrawn="1"/>
        </p:nvSpPr>
        <p:spPr>
          <a:xfrm>
            <a:off x="2174620"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3" name="Text Placeholder 23">
            <a:extLst>
              <a:ext uri="{FF2B5EF4-FFF2-40B4-BE49-F238E27FC236}">
                <a16:creationId xmlns:a16="http://schemas.microsoft.com/office/drawing/2014/main" id="{66E29742-E084-1044-85F0-C98F4A62EC32}"/>
              </a:ext>
            </a:extLst>
          </p:cNvPr>
          <p:cNvSpPr>
            <a:spLocks noGrp="1"/>
          </p:cNvSpPr>
          <p:nvPr>
            <p:ph type="body" sz="quarter" idx="36" hasCustomPrompt="1"/>
          </p:nvPr>
        </p:nvSpPr>
        <p:spPr>
          <a:xfrm>
            <a:off x="4561227"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4" name="Rectangle 183">
            <a:extLst>
              <a:ext uri="{FF2B5EF4-FFF2-40B4-BE49-F238E27FC236}">
                <a16:creationId xmlns:a16="http://schemas.microsoft.com/office/drawing/2014/main" id="{D9099861-AEB8-6C4A-998E-E69243D950A3}"/>
              </a:ext>
            </a:extLst>
          </p:cNvPr>
          <p:cNvSpPr/>
          <p:nvPr userDrawn="1"/>
        </p:nvSpPr>
        <p:spPr>
          <a:xfrm>
            <a:off x="4557462"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5" name="Text Placeholder 23">
            <a:extLst>
              <a:ext uri="{FF2B5EF4-FFF2-40B4-BE49-F238E27FC236}">
                <a16:creationId xmlns:a16="http://schemas.microsoft.com/office/drawing/2014/main" id="{061FCCCA-D1AE-7342-811A-E23738405AEF}"/>
              </a:ext>
            </a:extLst>
          </p:cNvPr>
          <p:cNvSpPr>
            <a:spLocks noGrp="1"/>
          </p:cNvSpPr>
          <p:nvPr>
            <p:ph type="body" sz="quarter" idx="37" hasCustomPrompt="1"/>
          </p:nvPr>
        </p:nvSpPr>
        <p:spPr>
          <a:xfrm>
            <a:off x="4561227"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6" name="Rectangle 185">
            <a:extLst>
              <a:ext uri="{FF2B5EF4-FFF2-40B4-BE49-F238E27FC236}">
                <a16:creationId xmlns:a16="http://schemas.microsoft.com/office/drawing/2014/main" id="{28F7663D-6271-8445-B89C-EED88044D845}"/>
              </a:ext>
            </a:extLst>
          </p:cNvPr>
          <p:cNvSpPr/>
          <p:nvPr userDrawn="1"/>
        </p:nvSpPr>
        <p:spPr>
          <a:xfrm>
            <a:off x="4557462"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7" name="Text Placeholder 23">
            <a:extLst>
              <a:ext uri="{FF2B5EF4-FFF2-40B4-BE49-F238E27FC236}">
                <a16:creationId xmlns:a16="http://schemas.microsoft.com/office/drawing/2014/main" id="{F7924DED-CEB1-7640-9A4A-C9C191DA4F70}"/>
              </a:ext>
            </a:extLst>
          </p:cNvPr>
          <p:cNvSpPr>
            <a:spLocks noGrp="1"/>
          </p:cNvSpPr>
          <p:nvPr>
            <p:ph type="body" sz="quarter" idx="38" hasCustomPrompt="1"/>
          </p:nvPr>
        </p:nvSpPr>
        <p:spPr>
          <a:xfrm>
            <a:off x="4561227"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88" name="Rectangle 187">
            <a:extLst>
              <a:ext uri="{FF2B5EF4-FFF2-40B4-BE49-F238E27FC236}">
                <a16:creationId xmlns:a16="http://schemas.microsoft.com/office/drawing/2014/main" id="{31A027CE-13EF-5046-A94C-5A19AD608E78}"/>
              </a:ext>
            </a:extLst>
          </p:cNvPr>
          <p:cNvSpPr/>
          <p:nvPr userDrawn="1"/>
        </p:nvSpPr>
        <p:spPr>
          <a:xfrm>
            <a:off x="4557462"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9" name="Text Placeholder 23">
            <a:extLst>
              <a:ext uri="{FF2B5EF4-FFF2-40B4-BE49-F238E27FC236}">
                <a16:creationId xmlns:a16="http://schemas.microsoft.com/office/drawing/2014/main" id="{D3D0EA55-A706-D042-B218-C0E9CF5EF7DB}"/>
              </a:ext>
            </a:extLst>
          </p:cNvPr>
          <p:cNvSpPr>
            <a:spLocks noGrp="1"/>
          </p:cNvSpPr>
          <p:nvPr>
            <p:ph type="body" sz="quarter" idx="39" hasCustomPrompt="1"/>
          </p:nvPr>
        </p:nvSpPr>
        <p:spPr>
          <a:xfrm>
            <a:off x="4561227"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0" name="Rectangle 189">
            <a:extLst>
              <a:ext uri="{FF2B5EF4-FFF2-40B4-BE49-F238E27FC236}">
                <a16:creationId xmlns:a16="http://schemas.microsoft.com/office/drawing/2014/main" id="{75E4A4A7-0D7B-AA42-8CD5-AC4CBA7CCBBF}"/>
              </a:ext>
            </a:extLst>
          </p:cNvPr>
          <p:cNvSpPr/>
          <p:nvPr userDrawn="1"/>
        </p:nvSpPr>
        <p:spPr>
          <a:xfrm>
            <a:off x="4557462"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1" name="Text Placeholder 23">
            <a:extLst>
              <a:ext uri="{FF2B5EF4-FFF2-40B4-BE49-F238E27FC236}">
                <a16:creationId xmlns:a16="http://schemas.microsoft.com/office/drawing/2014/main" id="{68014C05-E525-1040-A004-C7453CF09187}"/>
              </a:ext>
            </a:extLst>
          </p:cNvPr>
          <p:cNvSpPr>
            <a:spLocks noGrp="1"/>
          </p:cNvSpPr>
          <p:nvPr>
            <p:ph type="body" sz="quarter" idx="40" hasCustomPrompt="1"/>
          </p:nvPr>
        </p:nvSpPr>
        <p:spPr>
          <a:xfrm>
            <a:off x="4561227"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2" name="Rectangle 191">
            <a:extLst>
              <a:ext uri="{FF2B5EF4-FFF2-40B4-BE49-F238E27FC236}">
                <a16:creationId xmlns:a16="http://schemas.microsoft.com/office/drawing/2014/main" id="{FF6B1D2C-7C43-6444-B591-14A42FCC02C5}"/>
              </a:ext>
            </a:extLst>
          </p:cNvPr>
          <p:cNvSpPr/>
          <p:nvPr userDrawn="1"/>
        </p:nvSpPr>
        <p:spPr>
          <a:xfrm>
            <a:off x="4557462"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3" name="Text Placeholder 23">
            <a:extLst>
              <a:ext uri="{FF2B5EF4-FFF2-40B4-BE49-F238E27FC236}">
                <a16:creationId xmlns:a16="http://schemas.microsoft.com/office/drawing/2014/main" id="{FDE6AB6B-55AA-0244-96C2-F882E8712D58}"/>
              </a:ext>
            </a:extLst>
          </p:cNvPr>
          <p:cNvSpPr>
            <a:spLocks noGrp="1"/>
          </p:cNvSpPr>
          <p:nvPr>
            <p:ph type="body" sz="quarter" idx="41" hasCustomPrompt="1"/>
          </p:nvPr>
        </p:nvSpPr>
        <p:spPr>
          <a:xfrm>
            <a:off x="4561227"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4" name="Rectangle 193">
            <a:extLst>
              <a:ext uri="{FF2B5EF4-FFF2-40B4-BE49-F238E27FC236}">
                <a16:creationId xmlns:a16="http://schemas.microsoft.com/office/drawing/2014/main" id="{A47649BB-4D3A-DA4C-A15C-B198C55917E9}"/>
              </a:ext>
            </a:extLst>
          </p:cNvPr>
          <p:cNvSpPr/>
          <p:nvPr userDrawn="1"/>
        </p:nvSpPr>
        <p:spPr>
          <a:xfrm>
            <a:off x="4557462"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5" name="Text Placeholder 23">
            <a:extLst>
              <a:ext uri="{FF2B5EF4-FFF2-40B4-BE49-F238E27FC236}">
                <a16:creationId xmlns:a16="http://schemas.microsoft.com/office/drawing/2014/main" id="{9141BFB9-EB29-7F45-A033-C2F5514A7431}"/>
              </a:ext>
            </a:extLst>
          </p:cNvPr>
          <p:cNvSpPr>
            <a:spLocks noGrp="1"/>
          </p:cNvSpPr>
          <p:nvPr>
            <p:ph type="body" sz="quarter" idx="42" hasCustomPrompt="1"/>
          </p:nvPr>
        </p:nvSpPr>
        <p:spPr>
          <a:xfrm>
            <a:off x="4561227"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6" name="Rectangle 195">
            <a:extLst>
              <a:ext uri="{FF2B5EF4-FFF2-40B4-BE49-F238E27FC236}">
                <a16:creationId xmlns:a16="http://schemas.microsoft.com/office/drawing/2014/main" id="{75C41FAC-BE53-DA4E-8BEB-51A7CE7BCD22}"/>
              </a:ext>
            </a:extLst>
          </p:cNvPr>
          <p:cNvSpPr/>
          <p:nvPr userDrawn="1"/>
        </p:nvSpPr>
        <p:spPr>
          <a:xfrm>
            <a:off x="4557462"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7" name="Text Placeholder 23">
            <a:extLst>
              <a:ext uri="{FF2B5EF4-FFF2-40B4-BE49-F238E27FC236}">
                <a16:creationId xmlns:a16="http://schemas.microsoft.com/office/drawing/2014/main" id="{34432D51-AF9A-7447-914B-E9ED2C33CBB4}"/>
              </a:ext>
            </a:extLst>
          </p:cNvPr>
          <p:cNvSpPr>
            <a:spLocks noGrp="1"/>
          </p:cNvSpPr>
          <p:nvPr>
            <p:ph type="body" sz="quarter" idx="43" hasCustomPrompt="1"/>
          </p:nvPr>
        </p:nvSpPr>
        <p:spPr>
          <a:xfrm>
            <a:off x="4561227"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98" name="Rectangle 197">
            <a:extLst>
              <a:ext uri="{FF2B5EF4-FFF2-40B4-BE49-F238E27FC236}">
                <a16:creationId xmlns:a16="http://schemas.microsoft.com/office/drawing/2014/main" id="{94DEAF36-5D19-5B49-B64B-357B658BD7FB}"/>
              </a:ext>
            </a:extLst>
          </p:cNvPr>
          <p:cNvSpPr/>
          <p:nvPr userDrawn="1"/>
        </p:nvSpPr>
        <p:spPr>
          <a:xfrm>
            <a:off x="4557462"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9" name="Text Placeholder 23">
            <a:extLst>
              <a:ext uri="{FF2B5EF4-FFF2-40B4-BE49-F238E27FC236}">
                <a16:creationId xmlns:a16="http://schemas.microsoft.com/office/drawing/2014/main" id="{563003A3-F0B3-EF4B-9B09-39DCBAD87BBC}"/>
              </a:ext>
            </a:extLst>
          </p:cNvPr>
          <p:cNvSpPr>
            <a:spLocks noGrp="1"/>
          </p:cNvSpPr>
          <p:nvPr>
            <p:ph type="body" sz="quarter" idx="44" hasCustomPrompt="1"/>
          </p:nvPr>
        </p:nvSpPr>
        <p:spPr>
          <a:xfrm>
            <a:off x="4561227"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0" name="Rectangle 199">
            <a:extLst>
              <a:ext uri="{FF2B5EF4-FFF2-40B4-BE49-F238E27FC236}">
                <a16:creationId xmlns:a16="http://schemas.microsoft.com/office/drawing/2014/main" id="{F95ACC83-4B68-3A4B-A1CA-FC8ADA785EB2}"/>
              </a:ext>
            </a:extLst>
          </p:cNvPr>
          <p:cNvSpPr/>
          <p:nvPr userDrawn="1"/>
        </p:nvSpPr>
        <p:spPr>
          <a:xfrm>
            <a:off x="4557462"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1" name="Text Placeholder 23">
            <a:extLst>
              <a:ext uri="{FF2B5EF4-FFF2-40B4-BE49-F238E27FC236}">
                <a16:creationId xmlns:a16="http://schemas.microsoft.com/office/drawing/2014/main" id="{B5CBB5E6-455E-E44E-AA68-D74928E3277E}"/>
              </a:ext>
            </a:extLst>
          </p:cNvPr>
          <p:cNvSpPr>
            <a:spLocks noGrp="1"/>
          </p:cNvSpPr>
          <p:nvPr>
            <p:ph type="body" sz="quarter" idx="45" hasCustomPrompt="1"/>
          </p:nvPr>
        </p:nvSpPr>
        <p:spPr>
          <a:xfrm>
            <a:off x="4561227"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2" name="Rectangle 201">
            <a:extLst>
              <a:ext uri="{FF2B5EF4-FFF2-40B4-BE49-F238E27FC236}">
                <a16:creationId xmlns:a16="http://schemas.microsoft.com/office/drawing/2014/main" id="{E49BBF7B-A2BF-B148-93B8-6DE951359F7A}"/>
              </a:ext>
            </a:extLst>
          </p:cNvPr>
          <p:cNvSpPr/>
          <p:nvPr userDrawn="1"/>
        </p:nvSpPr>
        <p:spPr>
          <a:xfrm>
            <a:off x="4557462"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3" name="Text Placeholder 23">
            <a:extLst>
              <a:ext uri="{FF2B5EF4-FFF2-40B4-BE49-F238E27FC236}">
                <a16:creationId xmlns:a16="http://schemas.microsoft.com/office/drawing/2014/main" id="{12983468-D52B-A74C-9C59-D4C9A3B77F09}"/>
              </a:ext>
            </a:extLst>
          </p:cNvPr>
          <p:cNvSpPr>
            <a:spLocks noGrp="1"/>
          </p:cNvSpPr>
          <p:nvPr>
            <p:ph type="body" sz="quarter" idx="46" hasCustomPrompt="1"/>
          </p:nvPr>
        </p:nvSpPr>
        <p:spPr>
          <a:xfrm>
            <a:off x="4561227"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4" name="Rectangle 203">
            <a:extLst>
              <a:ext uri="{FF2B5EF4-FFF2-40B4-BE49-F238E27FC236}">
                <a16:creationId xmlns:a16="http://schemas.microsoft.com/office/drawing/2014/main" id="{84E967E6-7A27-E640-BA96-714740D41B3F}"/>
              </a:ext>
            </a:extLst>
          </p:cNvPr>
          <p:cNvSpPr/>
          <p:nvPr userDrawn="1"/>
        </p:nvSpPr>
        <p:spPr>
          <a:xfrm>
            <a:off x="4557462"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5" name="Text Placeholder 23">
            <a:extLst>
              <a:ext uri="{FF2B5EF4-FFF2-40B4-BE49-F238E27FC236}">
                <a16:creationId xmlns:a16="http://schemas.microsoft.com/office/drawing/2014/main" id="{A368463F-E910-C54A-9144-C13780027B11}"/>
              </a:ext>
            </a:extLst>
          </p:cNvPr>
          <p:cNvSpPr>
            <a:spLocks noGrp="1"/>
          </p:cNvSpPr>
          <p:nvPr>
            <p:ph type="body" sz="quarter" idx="47" hasCustomPrompt="1"/>
          </p:nvPr>
        </p:nvSpPr>
        <p:spPr>
          <a:xfrm>
            <a:off x="6944069"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6" name="Rectangle 205">
            <a:extLst>
              <a:ext uri="{FF2B5EF4-FFF2-40B4-BE49-F238E27FC236}">
                <a16:creationId xmlns:a16="http://schemas.microsoft.com/office/drawing/2014/main" id="{DD0B12DB-6171-F042-AFD4-2E6CCBB72E24}"/>
              </a:ext>
            </a:extLst>
          </p:cNvPr>
          <p:cNvSpPr/>
          <p:nvPr userDrawn="1"/>
        </p:nvSpPr>
        <p:spPr>
          <a:xfrm>
            <a:off x="6940304"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7" name="Text Placeholder 23">
            <a:extLst>
              <a:ext uri="{FF2B5EF4-FFF2-40B4-BE49-F238E27FC236}">
                <a16:creationId xmlns:a16="http://schemas.microsoft.com/office/drawing/2014/main" id="{ACD34E8C-8429-2F47-8A1F-A60C0DD697D1}"/>
              </a:ext>
            </a:extLst>
          </p:cNvPr>
          <p:cNvSpPr>
            <a:spLocks noGrp="1"/>
          </p:cNvSpPr>
          <p:nvPr>
            <p:ph type="body" sz="quarter" idx="48" hasCustomPrompt="1"/>
          </p:nvPr>
        </p:nvSpPr>
        <p:spPr>
          <a:xfrm>
            <a:off x="6944069"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08" name="Rectangle 207">
            <a:extLst>
              <a:ext uri="{FF2B5EF4-FFF2-40B4-BE49-F238E27FC236}">
                <a16:creationId xmlns:a16="http://schemas.microsoft.com/office/drawing/2014/main" id="{F8E6061C-B4B0-6E47-974A-A82FECAC202F}"/>
              </a:ext>
            </a:extLst>
          </p:cNvPr>
          <p:cNvSpPr/>
          <p:nvPr userDrawn="1"/>
        </p:nvSpPr>
        <p:spPr>
          <a:xfrm>
            <a:off x="6940304"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9" name="Text Placeholder 23">
            <a:extLst>
              <a:ext uri="{FF2B5EF4-FFF2-40B4-BE49-F238E27FC236}">
                <a16:creationId xmlns:a16="http://schemas.microsoft.com/office/drawing/2014/main" id="{8B120BDF-33C0-5146-9619-B1FBFE3C0F91}"/>
              </a:ext>
            </a:extLst>
          </p:cNvPr>
          <p:cNvSpPr>
            <a:spLocks noGrp="1"/>
          </p:cNvSpPr>
          <p:nvPr>
            <p:ph type="body" sz="quarter" idx="49" hasCustomPrompt="1"/>
          </p:nvPr>
        </p:nvSpPr>
        <p:spPr>
          <a:xfrm>
            <a:off x="6944069"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0" name="Rectangle 209">
            <a:extLst>
              <a:ext uri="{FF2B5EF4-FFF2-40B4-BE49-F238E27FC236}">
                <a16:creationId xmlns:a16="http://schemas.microsoft.com/office/drawing/2014/main" id="{7D4C71ED-C4C3-384A-BF1E-96D3F9CBDD17}"/>
              </a:ext>
            </a:extLst>
          </p:cNvPr>
          <p:cNvSpPr/>
          <p:nvPr userDrawn="1"/>
        </p:nvSpPr>
        <p:spPr>
          <a:xfrm>
            <a:off x="6940304"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1" name="Text Placeholder 23">
            <a:extLst>
              <a:ext uri="{FF2B5EF4-FFF2-40B4-BE49-F238E27FC236}">
                <a16:creationId xmlns:a16="http://schemas.microsoft.com/office/drawing/2014/main" id="{DF2DC662-B602-5C40-A936-E13A8550E33B}"/>
              </a:ext>
            </a:extLst>
          </p:cNvPr>
          <p:cNvSpPr>
            <a:spLocks noGrp="1"/>
          </p:cNvSpPr>
          <p:nvPr>
            <p:ph type="body" sz="quarter" idx="50" hasCustomPrompt="1"/>
          </p:nvPr>
        </p:nvSpPr>
        <p:spPr>
          <a:xfrm>
            <a:off x="6944069"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2" name="Rectangle 211">
            <a:extLst>
              <a:ext uri="{FF2B5EF4-FFF2-40B4-BE49-F238E27FC236}">
                <a16:creationId xmlns:a16="http://schemas.microsoft.com/office/drawing/2014/main" id="{F642DEB2-BCA3-114A-ACD0-F17D043DC36C}"/>
              </a:ext>
            </a:extLst>
          </p:cNvPr>
          <p:cNvSpPr/>
          <p:nvPr userDrawn="1"/>
        </p:nvSpPr>
        <p:spPr>
          <a:xfrm>
            <a:off x="6940304"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3" name="Text Placeholder 23">
            <a:extLst>
              <a:ext uri="{FF2B5EF4-FFF2-40B4-BE49-F238E27FC236}">
                <a16:creationId xmlns:a16="http://schemas.microsoft.com/office/drawing/2014/main" id="{E0BD48AD-5E06-2946-8DF5-0F473CBB0611}"/>
              </a:ext>
            </a:extLst>
          </p:cNvPr>
          <p:cNvSpPr>
            <a:spLocks noGrp="1"/>
          </p:cNvSpPr>
          <p:nvPr>
            <p:ph type="body" sz="quarter" idx="51" hasCustomPrompt="1"/>
          </p:nvPr>
        </p:nvSpPr>
        <p:spPr>
          <a:xfrm>
            <a:off x="6944069"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4" name="Rectangle 213">
            <a:extLst>
              <a:ext uri="{FF2B5EF4-FFF2-40B4-BE49-F238E27FC236}">
                <a16:creationId xmlns:a16="http://schemas.microsoft.com/office/drawing/2014/main" id="{3F3A29C0-A815-2D4D-AF64-B45D0A1F3711}"/>
              </a:ext>
            </a:extLst>
          </p:cNvPr>
          <p:cNvSpPr/>
          <p:nvPr userDrawn="1"/>
        </p:nvSpPr>
        <p:spPr>
          <a:xfrm>
            <a:off x="6940304"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5" name="Text Placeholder 23">
            <a:extLst>
              <a:ext uri="{FF2B5EF4-FFF2-40B4-BE49-F238E27FC236}">
                <a16:creationId xmlns:a16="http://schemas.microsoft.com/office/drawing/2014/main" id="{AD26A66B-2DB5-714D-AAE7-7B4F11C5FFE7}"/>
              </a:ext>
            </a:extLst>
          </p:cNvPr>
          <p:cNvSpPr>
            <a:spLocks noGrp="1"/>
          </p:cNvSpPr>
          <p:nvPr>
            <p:ph type="body" sz="quarter" idx="52" hasCustomPrompt="1"/>
          </p:nvPr>
        </p:nvSpPr>
        <p:spPr>
          <a:xfrm>
            <a:off x="6944069"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6" name="Rectangle 215">
            <a:extLst>
              <a:ext uri="{FF2B5EF4-FFF2-40B4-BE49-F238E27FC236}">
                <a16:creationId xmlns:a16="http://schemas.microsoft.com/office/drawing/2014/main" id="{45C57A42-5A0D-E04F-AB88-37B3E0A0B569}"/>
              </a:ext>
            </a:extLst>
          </p:cNvPr>
          <p:cNvSpPr/>
          <p:nvPr userDrawn="1"/>
        </p:nvSpPr>
        <p:spPr>
          <a:xfrm>
            <a:off x="6940304"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7" name="Text Placeholder 23">
            <a:extLst>
              <a:ext uri="{FF2B5EF4-FFF2-40B4-BE49-F238E27FC236}">
                <a16:creationId xmlns:a16="http://schemas.microsoft.com/office/drawing/2014/main" id="{99810077-8440-374E-A778-CC196B2489DF}"/>
              </a:ext>
            </a:extLst>
          </p:cNvPr>
          <p:cNvSpPr>
            <a:spLocks noGrp="1"/>
          </p:cNvSpPr>
          <p:nvPr>
            <p:ph type="body" sz="quarter" idx="53" hasCustomPrompt="1"/>
          </p:nvPr>
        </p:nvSpPr>
        <p:spPr>
          <a:xfrm>
            <a:off x="6944069"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8" name="Rectangle 217">
            <a:extLst>
              <a:ext uri="{FF2B5EF4-FFF2-40B4-BE49-F238E27FC236}">
                <a16:creationId xmlns:a16="http://schemas.microsoft.com/office/drawing/2014/main" id="{5A6D7832-44B3-5341-A108-305665DAA0BC}"/>
              </a:ext>
            </a:extLst>
          </p:cNvPr>
          <p:cNvSpPr/>
          <p:nvPr userDrawn="1"/>
        </p:nvSpPr>
        <p:spPr>
          <a:xfrm>
            <a:off x="6940304"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9" name="Text Placeholder 23">
            <a:extLst>
              <a:ext uri="{FF2B5EF4-FFF2-40B4-BE49-F238E27FC236}">
                <a16:creationId xmlns:a16="http://schemas.microsoft.com/office/drawing/2014/main" id="{8C4F2930-1809-2B4B-86B1-AFF05D2B0711}"/>
              </a:ext>
            </a:extLst>
          </p:cNvPr>
          <p:cNvSpPr>
            <a:spLocks noGrp="1"/>
          </p:cNvSpPr>
          <p:nvPr>
            <p:ph type="body" sz="quarter" idx="54" hasCustomPrompt="1"/>
          </p:nvPr>
        </p:nvSpPr>
        <p:spPr>
          <a:xfrm>
            <a:off x="6944069"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0" name="Rectangle 219">
            <a:extLst>
              <a:ext uri="{FF2B5EF4-FFF2-40B4-BE49-F238E27FC236}">
                <a16:creationId xmlns:a16="http://schemas.microsoft.com/office/drawing/2014/main" id="{618ED50A-4AF2-F94D-A215-42418E7C0FF6}"/>
              </a:ext>
            </a:extLst>
          </p:cNvPr>
          <p:cNvSpPr/>
          <p:nvPr userDrawn="1"/>
        </p:nvSpPr>
        <p:spPr>
          <a:xfrm>
            <a:off x="6940304"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1" name="Text Placeholder 23">
            <a:extLst>
              <a:ext uri="{FF2B5EF4-FFF2-40B4-BE49-F238E27FC236}">
                <a16:creationId xmlns:a16="http://schemas.microsoft.com/office/drawing/2014/main" id="{B2FAC0B5-3CAF-AB47-82F1-24A86BFBF0CE}"/>
              </a:ext>
            </a:extLst>
          </p:cNvPr>
          <p:cNvSpPr>
            <a:spLocks noGrp="1"/>
          </p:cNvSpPr>
          <p:nvPr>
            <p:ph type="body" sz="quarter" idx="55" hasCustomPrompt="1"/>
          </p:nvPr>
        </p:nvSpPr>
        <p:spPr>
          <a:xfrm>
            <a:off x="6944069"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2" name="Rectangle 221">
            <a:extLst>
              <a:ext uri="{FF2B5EF4-FFF2-40B4-BE49-F238E27FC236}">
                <a16:creationId xmlns:a16="http://schemas.microsoft.com/office/drawing/2014/main" id="{A2BFFB88-C06F-3A47-9AC0-FA8739574420}"/>
              </a:ext>
            </a:extLst>
          </p:cNvPr>
          <p:cNvSpPr/>
          <p:nvPr userDrawn="1"/>
        </p:nvSpPr>
        <p:spPr>
          <a:xfrm>
            <a:off x="6940304"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3" name="Text Placeholder 23">
            <a:extLst>
              <a:ext uri="{FF2B5EF4-FFF2-40B4-BE49-F238E27FC236}">
                <a16:creationId xmlns:a16="http://schemas.microsoft.com/office/drawing/2014/main" id="{799572D0-5A49-2E49-9863-934DF3C8C8BF}"/>
              </a:ext>
            </a:extLst>
          </p:cNvPr>
          <p:cNvSpPr>
            <a:spLocks noGrp="1"/>
          </p:cNvSpPr>
          <p:nvPr>
            <p:ph type="body" sz="quarter" idx="56" hasCustomPrompt="1"/>
          </p:nvPr>
        </p:nvSpPr>
        <p:spPr>
          <a:xfrm>
            <a:off x="6944069"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4" name="Rectangle 223">
            <a:extLst>
              <a:ext uri="{FF2B5EF4-FFF2-40B4-BE49-F238E27FC236}">
                <a16:creationId xmlns:a16="http://schemas.microsoft.com/office/drawing/2014/main" id="{6C589ECC-160D-5D49-88E8-E90E11BE2478}"/>
              </a:ext>
            </a:extLst>
          </p:cNvPr>
          <p:cNvSpPr/>
          <p:nvPr userDrawn="1"/>
        </p:nvSpPr>
        <p:spPr>
          <a:xfrm>
            <a:off x="6940304"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5" name="Text Placeholder 23">
            <a:extLst>
              <a:ext uri="{FF2B5EF4-FFF2-40B4-BE49-F238E27FC236}">
                <a16:creationId xmlns:a16="http://schemas.microsoft.com/office/drawing/2014/main" id="{D2B5B2B8-C9E0-CD48-8D0E-FBBEBD49BD15}"/>
              </a:ext>
            </a:extLst>
          </p:cNvPr>
          <p:cNvSpPr>
            <a:spLocks noGrp="1"/>
          </p:cNvSpPr>
          <p:nvPr>
            <p:ph type="body" sz="quarter" idx="57" hasCustomPrompt="1"/>
          </p:nvPr>
        </p:nvSpPr>
        <p:spPr>
          <a:xfrm>
            <a:off x="6944069"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6" name="Rectangle 225">
            <a:extLst>
              <a:ext uri="{FF2B5EF4-FFF2-40B4-BE49-F238E27FC236}">
                <a16:creationId xmlns:a16="http://schemas.microsoft.com/office/drawing/2014/main" id="{30578973-67F7-ED44-A0FF-A8C51182D9E9}"/>
              </a:ext>
            </a:extLst>
          </p:cNvPr>
          <p:cNvSpPr/>
          <p:nvPr userDrawn="1"/>
        </p:nvSpPr>
        <p:spPr>
          <a:xfrm>
            <a:off x="6940304"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7" name="Text Placeholder 23">
            <a:extLst>
              <a:ext uri="{FF2B5EF4-FFF2-40B4-BE49-F238E27FC236}">
                <a16:creationId xmlns:a16="http://schemas.microsoft.com/office/drawing/2014/main" id="{AB08F00E-D004-994D-A83A-37F16C989B62}"/>
              </a:ext>
            </a:extLst>
          </p:cNvPr>
          <p:cNvSpPr>
            <a:spLocks noGrp="1"/>
          </p:cNvSpPr>
          <p:nvPr>
            <p:ph type="body" sz="quarter" idx="58" hasCustomPrompt="1"/>
          </p:nvPr>
        </p:nvSpPr>
        <p:spPr>
          <a:xfrm>
            <a:off x="9326911"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28" name="Rectangle 227">
            <a:extLst>
              <a:ext uri="{FF2B5EF4-FFF2-40B4-BE49-F238E27FC236}">
                <a16:creationId xmlns:a16="http://schemas.microsoft.com/office/drawing/2014/main" id="{4895AFAF-A1DC-5047-954C-D19F43FF388A}"/>
              </a:ext>
            </a:extLst>
          </p:cNvPr>
          <p:cNvSpPr/>
          <p:nvPr userDrawn="1"/>
        </p:nvSpPr>
        <p:spPr>
          <a:xfrm>
            <a:off x="9323146" y="126037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9" name="Text Placeholder 23">
            <a:extLst>
              <a:ext uri="{FF2B5EF4-FFF2-40B4-BE49-F238E27FC236}">
                <a16:creationId xmlns:a16="http://schemas.microsoft.com/office/drawing/2014/main" id="{ED27E606-CEEA-FF49-B684-B0F1EA3F87DC}"/>
              </a:ext>
            </a:extLst>
          </p:cNvPr>
          <p:cNvSpPr>
            <a:spLocks noGrp="1"/>
          </p:cNvSpPr>
          <p:nvPr>
            <p:ph type="body" sz="quarter" idx="59" hasCustomPrompt="1"/>
          </p:nvPr>
        </p:nvSpPr>
        <p:spPr>
          <a:xfrm>
            <a:off x="9326911"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0" name="Rectangle 229">
            <a:extLst>
              <a:ext uri="{FF2B5EF4-FFF2-40B4-BE49-F238E27FC236}">
                <a16:creationId xmlns:a16="http://schemas.microsoft.com/office/drawing/2014/main" id="{5EFA876F-CCD3-6347-8F1C-DB3FA8CA8ED5}"/>
              </a:ext>
            </a:extLst>
          </p:cNvPr>
          <p:cNvSpPr/>
          <p:nvPr userDrawn="1"/>
        </p:nvSpPr>
        <p:spPr>
          <a:xfrm>
            <a:off x="9323146" y="1695186"/>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1" name="Text Placeholder 23">
            <a:extLst>
              <a:ext uri="{FF2B5EF4-FFF2-40B4-BE49-F238E27FC236}">
                <a16:creationId xmlns:a16="http://schemas.microsoft.com/office/drawing/2014/main" id="{F851215D-474C-C84F-976A-2D218B8D1CD8}"/>
              </a:ext>
            </a:extLst>
          </p:cNvPr>
          <p:cNvSpPr>
            <a:spLocks noGrp="1"/>
          </p:cNvSpPr>
          <p:nvPr>
            <p:ph type="body" sz="quarter" idx="60" hasCustomPrompt="1"/>
          </p:nvPr>
        </p:nvSpPr>
        <p:spPr>
          <a:xfrm>
            <a:off x="9326911"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2" name="Rectangle 231">
            <a:extLst>
              <a:ext uri="{FF2B5EF4-FFF2-40B4-BE49-F238E27FC236}">
                <a16:creationId xmlns:a16="http://schemas.microsoft.com/office/drawing/2014/main" id="{9B60DEE0-CEA1-134D-AEAE-66614570FFBB}"/>
              </a:ext>
            </a:extLst>
          </p:cNvPr>
          <p:cNvSpPr/>
          <p:nvPr userDrawn="1"/>
        </p:nvSpPr>
        <p:spPr>
          <a:xfrm>
            <a:off x="9323146" y="214007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3" name="Text Placeholder 23">
            <a:extLst>
              <a:ext uri="{FF2B5EF4-FFF2-40B4-BE49-F238E27FC236}">
                <a16:creationId xmlns:a16="http://schemas.microsoft.com/office/drawing/2014/main" id="{0772886A-CAA9-DC47-BCF2-CDA305FE6469}"/>
              </a:ext>
            </a:extLst>
          </p:cNvPr>
          <p:cNvSpPr>
            <a:spLocks noGrp="1"/>
          </p:cNvSpPr>
          <p:nvPr>
            <p:ph type="body" sz="quarter" idx="61" hasCustomPrompt="1"/>
          </p:nvPr>
        </p:nvSpPr>
        <p:spPr>
          <a:xfrm>
            <a:off x="9326911"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4" name="Rectangle 233">
            <a:extLst>
              <a:ext uri="{FF2B5EF4-FFF2-40B4-BE49-F238E27FC236}">
                <a16:creationId xmlns:a16="http://schemas.microsoft.com/office/drawing/2014/main" id="{B967EF27-EAC6-E34C-9649-3A68A82EE0D7}"/>
              </a:ext>
            </a:extLst>
          </p:cNvPr>
          <p:cNvSpPr/>
          <p:nvPr userDrawn="1"/>
        </p:nvSpPr>
        <p:spPr>
          <a:xfrm>
            <a:off x="9323146" y="258296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5" name="Text Placeholder 23">
            <a:extLst>
              <a:ext uri="{FF2B5EF4-FFF2-40B4-BE49-F238E27FC236}">
                <a16:creationId xmlns:a16="http://schemas.microsoft.com/office/drawing/2014/main" id="{68963381-C4E9-AA4A-A8C3-3F4FCC4E7143}"/>
              </a:ext>
            </a:extLst>
          </p:cNvPr>
          <p:cNvSpPr>
            <a:spLocks noGrp="1"/>
          </p:cNvSpPr>
          <p:nvPr>
            <p:ph type="body" sz="quarter" idx="62" hasCustomPrompt="1"/>
          </p:nvPr>
        </p:nvSpPr>
        <p:spPr>
          <a:xfrm>
            <a:off x="9326911"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6" name="Rectangle 235">
            <a:extLst>
              <a:ext uri="{FF2B5EF4-FFF2-40B4-BE49-F238E27FC236}">
                <a16:creationId xmlns:a16="http://schemas.microsoft.com/office/drawing/2014/main" id="{A918EF2C-DA52-474B-8F1B-DD74C6B9208A}"/>
              </a:ext>
            </a:extLst>
          </p:cNvPr>
          <p:cNvSpPr/>
          <p:nvPr userDrawn="1"/>
        </p:nvSpPr>
        <p:spPr>
          <a:xfrm>
            <a:off x="9323146" y="3025390"/>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7" name="Text Placeholder 23">
            <a:extLst>
              <a:ext uri="{FF2B5EF4-FFF2-40B4-BE49-F238E27FC236}">
                <a16:creationId xmlns:a16="http://schemas.microsoft.com/office/drawing/2014/main" id="{6D854956-CB6F-B04C-AE60-B256BF1B6402}"/>
              </a:ext>
            </a:extLst>
          </p:cNvPr>
          <p:cNvSpPr>
            <a:spLocks noGrp="1"/>
          </p:cNvSpPr>
          <p:nvPr>
            <p:ph type="body" sz="quarter" idx="63" hasCustomPrompt="1"/>
          </p:nvPr>
        </p:nvSpPr>
        <p:spPr>
          <a:xfrm>
            <a:off x="9326911"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8" name="Rectangle 237">
            <a:extLst>
              <a:ext uri="{FF2B5EF4-FFF2-40B4-BE49-F238E27FC236}">
                <a16:creationId xmlns:a16="http://schemas.microsoft.com/office/drawing/2014/main" id="{98CE5DA2-9A9E-BA4D-A646-9617B96D1BD1}"/>
              </a:ext>
            </a:extLst>
          </p:cNvPr>
          <p:cNvSpPr/>
          <p:nvPr userDrawn="1"/>
        </p:nvSpPr>
        <p:spPr>
          <a:xfrm>
            <a:off x="9323146" y="3466645"/>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9" name="Text Placeholder 23">
            <a:extLst>
              <a:ext uri="{FF2B5EF4-FFF2-40B4-BE49-F238E27FC236}">
                <a16:creationId xmlns:a16="http://schemas.microsoft.com/office/drawing/2014/main" id="{D980A7B1-BA30-B34D-87DA-81076D2A45E8}"/>
              </a:ext>
            </a:extLst>
          </p:cNvPr>
          <p:cNvSpPr>
            <a:spLocks noGrp="1"/>
          </p:cNvSpPr>
          <p:nvPr>
            <p:ph type="body" sz="quarter" idx="64" hasCustomPrompt="1"/>
          </p:nvPr>
        </p:nvSpPr>
        <p:spPr>
          <a:xfrm>
            <a:off x="9326911"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0" name="Rectangle 239">
            <a:extLst>
              <a:ext uri="{FF2B5EF4-FFF2-40B4-BE49-F238E27FC236}">
                <a16:creationId xmlns:a16="http://schemas.microsoft.com/office/drawing/2014/main" id="{EFCD527A-D4AE-744F-A6D6-6E57AD6D29CF}"/>
              </a:ext>
            </a:extLst>
          </p:cNvPr>
          <p:cNvSpPr/>
          <p:nvPr userDrawn="1"/>
        </p:nvSpPr>
        <p:spPr>
          <a:xfrm>
            <a:off x="9323146" y="3907899"/>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1" name="Text Placeholder 23">
            <a:extLst>
              <a:ext uri="{FF2B5EF4-FFF2-40B4-BE49-F238E27FC236}">
                <a16:creationId xmlns:a16="http://schemas.microsoft.com/office/drawing/2014/main" id="{20A626C5-E1F2-0843-AC84-1DC619C83BED}"/>
              </a:ext>
            </a:extLst>
          </p:cNvPr>
          <p:cNvSpPr>
            <a:spLocks noGrp="1"/>
          </p:cNvSpPr>
          <p:nvPr>
            <p:ph type="body" sz="quarter" idx="65" hasCustomPrompt="1"/>
          </p:nvPr>
        </p:nvSpPr>
        <p:spPr>
          <a:xfrm>
            <a:off x="9326911"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2" name="Rectangle 241">
            <a:extLst>
              <a:ext uri="{FF2B5EF4-FFF2-40B4-BE49-F238E27FC236}">
                <a16:creationId xmlns:a16="http://schemas.microsoft.com/office/drawing/2014/main" id="{2408298A-A5D7-D34D-B80D-6741935A3F5D}"/>
              </a:ext>
            </a:extLst>
          </p:cNvPr>
          <p:cNvSpPr/>
          <p:nvPr userDrawn="1"/>
        </p:nvSpPr>
        <p:spPr>
          <a:xfrm>
            <a:off x="9323146" y="4349153"/>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3" name="Text Placeholder 23">
            <a:extLst>
              <a:ext uri="{FF2B5EF4-FFF2-40B4-BE49-F238E27FC236}">
                <a16:creationId xmlns:a16="http://schemas.microsoft.com/office/drawing/2014/main" id="{A93836D9-BF1D-D04A-B6AB-6A8B86B1DE02}"/>
              </a:ext>
            </a:extLst>
          </p:cNvPr>
          <p:cNvSpPr>
            <a:spLocks noGrp="1"/>
          </p:cNvSpPr>
          <p:nvPr>
            <p:ph type="body" sz="quarter" idx="66" hasCustomPrompt="1"/>
          </p:nvPr>
        </p:nvSpPr>
        <p:spPr>
          <a:xfrm>
            <a:off x="9326911"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4" name="Rectangle 243">
            <a:extLst>
              <a:ext uri="{FF2B5EF4-FFF2-40B4-BE49-F238E27FC236}">
                <a16:creationId xmlns:a16="http://schemas.microsoft.com/office/drawing/2014/main" id="{381004C6-5D5B-1E49-A218-A1A37414B224}"/>
              </a:ext>
            </a:extLst>
          </p:cNvPr>
          <p:cNvSpPr/>
          <p:nvPr userDrawn="1"/>
        </p:nvSpPr>
        <p:spPr>
          <a:xfrm>
            <a:off x="9323146" y="4790408"/>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5" name="Text Placeholder 23">
            <a:extLst>
              <a:ext uri="{FF2B5EF4-FFF2-40B4-BE49-F238E27FC236}">
                <a16:creationId xmlns:a16="http://schemas.microsoft.com/office/drawing/2014/main" id="{961E2DE3-BE1D-BB4C-9054-A5602D3AA665}"/>
              </a:ext>
            </a:extLst>
          </p:cNvPr>
          <p:cNvSpPr>
            <a:spLocks noGrp="1"/>
          </p:cNvSpPr>
          <p:nvPr>
            <p:ph type="body" sz="quarter" idx="67" hasCustomPrompt="1"/>
          </p:nvPr>
        </p:nvSpPr>
        <p:spPr>
          <a:xfrm>
            <a:off x="9326911"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6" name="Rectangle 245">
            <a:extLst>
              <a:ext uri="{FF2B5EF4-FFF2-40B4-BE49-F238E27FC236}">
                <a16:creationId xmlns:a16="http://schemas.microsoft.com/office/drawing/2014/main" id="{33545081-E3AF-BF48-9105-1AE82875DEE2}"/>
              </a:ext>
            </a:extLst>
          </p:cNvPr>
          <p:cNvSpPr/>
          <p:nvPr userDrawn="1"/>
        </p:nvSpPr>
        <p:spPr>
          <a:xfrm>
            <a:off x="9323146" y="5231662"/>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7" name="Text Placeholder 23">
            <a:extLst>
              <a:ext uri="{FF2B5EF4-FFF2-40B4-BE49-F238E27FC236}">
                <a16:creationId xmlns:a16="http://schemas.microsoft.com/office/drawing/2014/main" id="{45D621BB-B5B4-2647-AB49-8CF4B75785EA}"/>
              </a:ext>
            </a:extLst>
          </p:cNvPr>
          <p:cNvSpPr>
            <a:spLocks noGrp="1"/>
          </p:cNvSpPr>
          <p:nvPr>
            <p:ph type="body" sz="quarter" idx="68" hasCustomPrompt="1"/>
          </p:nvPr>
        </p:nvSpPr>
        <p:spPr>
          <a:xfrm>
            <a:off x="9326911"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8" name="Rectangle 247">
            <a:extLst>
              <a:ext uri="{FF2B5EF4-FFF2-40B4-BE49-F238E27FC236}">
                <a16:creationId xmlns:a16="http://schemas.microsoft.com/office/drawing/2014/main" id="{CA0D1FA3-61B8-2649-B8DA-D446FB2D5516}"/>
              </a:ext>
            </a:extLst>
          </p:cNvPr>
          <p:cNvSpPr/>
          <p:nvPr userDrawn="1"/>
        </p:nvSpPr>
        <p:spPr>
          <a:xfrm>
            <a:off x="9323146" y="5672914"/>
            <a:ext cx="2332060" cy="39345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51" name="Text Placeholder 23">
            <a:extLst>
              <a:ext uri="{FF2B5EF4-FFF2-40B4-BE49-F238E27FC236}">
                <a16:creationId xmlns:a16="http://schemas.microsoft.com/office/drawing/2014/main" id="{0B36C46B-6E24-1A4F-81A2-986356FD9606}"/>
              </a:ext>
            </a:extLst>
          </p:cNvPr>
          <p:cNvSpPr>
            <a:spLocks noGrp="1"/>
          </p:cNvSpPr>
          <p:nvPr>
            <p:ph type="body" sz="quarter" idx="10" hasCustomPrompt="1"/>
          </p:nvPr>
        </p:nvSpPr>
        <p:spPr>
          <a:xfrm>
            <a:off x="512286" y="1260373"/>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2" name="Text Placeholder 23">
            <a:extLst>
              <a:ext uri="{FF2B5EF4-FFF2-40B4-BE49-F238E27FC236}">
                <a16:creationId xmlns:a16="http://schemas.microsoft.com/office/drawing/2014/main" id="{2CA838DD-1807-1744-891A-F5A95690627B}"/>
              </a:ext>
            </a:extLst>
          </p:cNvPr>
          <p:cNvSpPr>
            <a:spLocks noGrp="1"/>
          </p:cNvSpPr>
          <p:nvPr>
            <p:ph type="body" sz="quarter" idx="11" hasCustomPrompt="1"/>
          </p:nvPr>
        </p:nvSpPr>
        <p:spPr>
          <a:xfrm>
            <a:off x="512286" y="1695186"/>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3" name="Text Placeholder 23">
            <a:extLst>
              <a:ext uri="{FF2B5EF4-FFF2-40B4-BE49-F238E27FC236}">
                <a16:creationId xmlns:a16="http://schemas.microsoft.com/office/drawing/2014/main" id="{062D05DB-D2A1-0444-8CEB-BD65F04315A9}"/>
              </a:ext>
            </a:extLst>
          </p:cNvPr>
          <p:cNvSpPr>
            <a:spLocks noGrp="1"/>
          </p:cNvSpPr>
          <p:nvPr>
            <p:ph type="body" sz="quarter" idx="12" hasCustomPrompt="1"/>
          </p:nvPr>
        </p:nvSpPr>
        <p:spPr>
          <a:xfrm>
            <a:off x="512286" y="2140078"/>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4" name="Text Placeholder 23">
            <a:extLst>
              <a:ext uri="{FF2B5EF4-FFF2-40B4-BE49-F238E27FC236}">
                <a16:creationId xmlns:a16="http://schemas.microsoft.com/office/drawing/2014/main" id="{70F23874-2387-3B47-8553-38FCA9035471}"/>
              </a:ext>
            </a:extLst>
          </p:cNvPr>
          <p:cNvSpPr>
            <a:spLocks noGrp="1"/>
          </p:cNvSpPr>
          <p:nvPr>
            <p:ph type="body" sz="quarter" idx="13" hasCustomPrompt="1"/>
          </p:nvPr>
        </p:nvSpPr>
        <p:spPr>
          <a:xfrm>
            <a:off x="512286" y="2582960"/>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5" name="Text Placeholder 23">
            <a:extLst>
              <a:ext uri="{FF2B5EF4-FFF2-40B4-BE49-F238E27FC236}">
                <a16:creationId xmlns:a16="http://schemas.microsoft.com/office/drawing/2014/main" id="{001443DA-F455-844B-BF3D-F288731BBF98}"/>
              </a:ext>
            </a:extLst>
          </p:cNvPr>
          <p:cNvSpPr>
            <a:spLocks noGrp="1"/>
          </p:cNvSpPr>
          <p:nvPr>
            <p:ph type="body" sz="quarter" idx="14" hasCustomPrompt="1"/>
          </p:nvPr>
        </p:nvSpPr>
        <p:spPr>
          <a:xfrm>
            <a:off x="512286" y="3025390"/>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6" name="Text Placeholder 23">
            <a:extLst>
              <a:ext uri="{FF2B5EF4-FFF2-40B4-BE49-F238E27FC236}">
                <a16:creationId xmlns:a16="http://schemas.microsoft.com/office/drawing/2014/main" id="{01F098DC-AFBA-3648-8E64-D1F676983D97}"/>
              </a:ext>
            </a:extLst>
          </p:cNvPr>
          <p:cNvSpPr>
            <a:spLocks noGrp="1"/>
          </p:cNvSpPr>
          <p:nvPr>
            <p:ph type="body" sz="quarter" idx="15" hasCustomPrompt="1"/>
          </p:nvPr>
        </p:nvSpPr>
        <p:spPr>
          <a:xfrm>
            <a:off x="512286" y="3466645"/>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7" name="Text Placeholder 23">
            <a:extLst>
              <a:ext uri="{FF2B5EF4-FFF2-40B4-BE49-F238E27FC236}">
                <a16:creationId xmlns:a16="http://schemas.microsoft.com/office/drawing/2014/main" id="{A89B8E23-5047-4A49-B856-62866BA7ED35}"/>
              </a:ext>
            </a:extLst>
          </p:cNvPr>
          <p:cNvSpPr>
            <a:spLocks noGrp="1"/>
          </p:cNvSpPr>
          <p:nvPr>
            <p:ph type="body" sz="quarter" idx="16" hasCustomPrompt="1"/>
          </p:nvPr>
        </p:nvSpPr>
        <p:spPr>
          <a:xfrm>
            <a:off x="512286" y="3907899"/>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8" name="Text Placeholder 23">
            <a:extLst>
              <a:ext uri="{FF2B5EF4-FFF2-40B4-BE49-F238E27FC236}">
                <a16:creationId xmlns:a16="http://schemas.microsoft.com/office/drawing/2014/main" id="{688ED731-5EBD-FE40-861C-05A5EBB216C4}"/>
              </a:ext>
            </a:extLst>
          </p:cNvPr>
          <p:cNvSpPr>
            <a:spLocks noGrp="1"/>
          </p:cNvSpPr>
          <p:nvPr>
            <p:ph type="body" sz="quarter" idx="17" hasCustomPrompt="1"/>
          </p:nvPr>
        </p:nvSpPr>
        <p:spPr>
          <a:xfrm>
            <a:off x="512286" y="4349153"/>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9" name="Text Placeholder 23">
            <a:extLst>
              <a:ext uri="{FF2B5EF4-FFF2-40B4-BE49-F238E27FC236}">
                <a16:creationId xmlns:a16="http://schemas.microsoft.com/office/drawing/2014/main" id="{D52F68B0-A7B9-1D46-B496-04AE5081E1D4}"/>
              </a:ext>
            </a:extLst>
          </p:cNvPr>
          <p:cNvSpPr>
            <a:spLocks noGrp="1"/>
          </p:cNvSpPr>
          <p:nvPr>
            <p:ph type="body" sz="quarter" idx="18" hasCustomPrompt="1"/>
          </p:nvPr>
        </p:nvSpPr>
        <p:spPr>
          <a:xfrm>
            <a:off x="512286" y="4790408"/>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0" name="Text Placeholder 23">
            <a:extLst>
              <a:ext uri="{FF2B5EF4-FFF2-40B4-BE49-F238E27FC236}">
                <a16:creationId xmlns:a16="http://schemas.microsoft.com/office/drawing/2014/main" id="{29F35355-D575-CA4A-B71C-FBF13917AF96}"/>
              </a:ext>
            </a:extLst>
          </p:cNvPr>
          <p:cNvSpPr>
            <a:spLocks noGrp="1"/>
          </p:cNvSpPr>
          <p:nvPr>
            <p:ph type="body" sz="quarter" idx="19" hasCustomPrompt="1"/>
          </p:nvPr>
        </p:nvSpPr>
        <p:spPr>
          <a:xfrm>
            <a:off x="512286" y="5231662"/>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1" name="Text Placeholder 23">
            <a:extLst>
              <a:ext uri="{FF2B5EF4-FFF2-40B4-BE49-F238E27FC236}">
                <a16:creationId xmlns:a16="http://schemas.microsoft.com/office/drawing/2014/main" id="{A1B15E4F-51BF-7D49-9C96-17673F66633F}"/>
              </a:ext>
            </a:extLst>
          </p:cNvPr>
          <p:cNvSpPr>
            <a:spLocks noGrp="1"/>
          </p:cNvSpPr>
          <p:nvPr>
            <p:ph type="body" sz="quarter" idx="20" hasCustomPrompt="1"/>
          </p:nvPr>
        </p:nvSpPr>
        <p:spPr>
          <a:xfrm>
            <a:off x="512286" y="5672914"/>
            <a:ext cx="1502060" cy="393450"/>
          </a:xfrm>
          <a:prstGeom prst="rect">
            <a:avLst/>
          </a:prstGeom>
        </p:spPr>
        <p:txBody>
          <a:bodyPr/>
          <a:lstStyle>
            <a:lvl1pPr marL="0" indent="0" algn="ctr">
              <a:lnSpc>
                <a:spcPct val="90000"/>
              </a:lnSpc>
              <a:spcAft>
                <a:spcPts val="243"/>
              </a:spcAft>
              <a:buNone/>
              <a:defRPr sz="728"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182758380"/>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34_Statement Slide-2-SALMON">
    <p:bg>
      <p:bgPr>
        <a:solidFill>
          <a:srgbClr val="FC4420"/>
        </a:solidFill>
        <a:effectLst/>
      </p:bgPr>
    </p:bg>
    <p:spTree>
      <p:nvGrpSpPr>
        <p:cNvPr id="1" name=""/>
        <p:cNvGrpSpPr/>
        <p:nvPr/>
      </p:nvGrpSpPr>
      <p:grpSpPr>
        <a:xfrm>
          <a:off x="0" y="0"/>
          <a:ext cx="0" cy="0"/>
          <a:chOff x="0" y="0"/>
          <a:chExt cx="0" cy="0"/>
        </a:xfrm>
      </p:grpSpPr>
      <p:pic>
        <p:nvPicPr>
          <p:cNvPr id="147" name="Picture 146" descr="A picture containing drawing&#10;&#10;Description automatically generated">
            <a:extLst>
              <a:ext uri="{FF2B5EF4-FFF2-40B4-BE49-F238E27FC236}">
                <a16:creationId xmlns:a16="http://schemas.microsoft.com/office/drawing/2014/main" id="{3D4D7638-68AC-2C44-B8DC-D52A803E93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173" r="86852"/>
          <a:stretch/>
        </p:blipFill>
        <p:spPr>
          <a:xfrm>
            <a:off x="0" y="5978127"/>
            <a:ext cx="1602944" cy="879632"/>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81178" y="305179"/>
            <a:ext cx="8829645"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509854" y="1260373"/>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28" name="Rectangle 127">
            <a:extLst>
              <a:ext uri="{FF2B5EF4-FFF2-40B4-BE49-F238E27FC236}">
                <a16:creationId xmlns:a16="http://schemas.microsoft.com/office/drawing/2014/main" id="{2F627902-2FEB-CB4C-A0C4-FA66782E76D2}"/>
              </a:ext>
            </a:extLst>
          </p:cNvPr>
          <p:cNvSpPr/>
          <p:nvPr userDrawn="1"/>
        </p:nvSpPr>
        <p:spPr>
          <a:xfrm>
            <a:off x="509854" y="1695186"/>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0" name="Rectangle 129">
            <a:extLst>
              <a:ext uri="{FF2B5EF4-FFF2-40B4-BE49-F238E27FC236}">
                <a16:creationId xmlns:a16="http://schemas.microsoft.com/office/drawing/2014/main" id="{937BB843-B3A9-F146-9E38-133E4B0835E2}"/>
              </a:ext>
            </a:extLst>
          </p:cNvPr>
          <p:cNvSpPr/>
          <p:nvPr userDrawn="1"/>
        </p:nvSpPr>
        <p:spPr>
          <a:xfrm>
            <a:off x="509854" y="2140078"/>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2" name="Rectangle 131">
            <a:extLst>
              <a:ext uri="{FF2B5EF4-FFF2-40B4-BE49-F238E27FC236}">
                <a16:creationId xmlns:a16="http://schemas.microsoft.com/office/drawing/2014/main" id="{C7F9EAAA-7F9F-4B4E-882A-02211BB746AA}"/>
              </a:ext>
            </a:extLst>
          </p:cNvPr>
          <p:cNvSpPr/>
          <p:nvPr userDrawn="1"/>
        </p:nvSpPr>
        <p:spPr>
          <a:xfrm>
            <a:off x="509854" y="2582960"/>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4" name="Rectangle 133">
            <a:extLst>
              <a:ext uri="{FF2B5EF4-FFF2-40B4-BE49-F238E27FC236}">
                <a16:creationId xmlns:a16="http://schemas.microsoft.com/office/drawing/2014/main" id="{3756F853-9280-6444-8869-9CFDF30E5BBE}"/>
              </a:ext>
            </a:extLst>
          </p:cNvPr>
          <p:cNvSpPr/>
          <p:nvPr userDrawn="1"/>
        </p:nvSpPr>
        <p:spPr>
          <a:xfrm>
            <a:off x="509854" y="3025390"/>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6" name="Rectangle 135">
            <a:extLst>
              <a:ext uri="{FF2B5EF4-FFF2-40B4-BE49-F238E27FC236}">
                <a16:creationId xmlns:a16="http://schemas.microsoft.com/office/drawing/2014/main" id="{F83A7971-83F0-7047-A6C5-B215FB258CF1}"/>
              </a:ext>
            </a:extLst>
          </p:cNvPr>
          <p:cNvSpPr/>
          <p:nvPr userDrawn="1"/>
        </p:nvSpPr>
        <p:spPr>
          <a:xfrm>
            <a:off x="509854" y="3466645"/>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38" name="Rectangle 137">
            <a:extLst>
              <a:ext uri="{FF2B5EF4-FFF2-40B4-BE49-F238E27FC236}">
                <a16:creationId xmlns:a16="http://schemas.microsoft.com/office/drawing/2014/main" id="{949568EB-5A2C-F742-BF6F-E3D7134911FC}"/>
              </a:ext>
            </a:extLst>
          </p:cNvPr>
          <p:cNvSpPr/>
          <p:nvPr userDrawn="1"/>
        </p:nvSpPr>
        <p:spPr>
          <a:xfrm>
            <a:off x="509854" y="3907899"/>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0" name="Rectangle 139">
            <a:extLst>
              <a:ext uri="{FF2B5EF4-FFF2-40B4-BE49-F238E27FC236}">
                <a16:creationId xmlns:a16="http://schemas.microsoft.com/office/drawing/2014/main" id="{1559388F-39A6-214C-99CD-D23E003226FA}"/>
              </a:ext>
            </a:extLst>
          </p:cNvPr>
          <p:cNvSpPr/>
          <p:nvPr userDrawn="1"/>
        </p:nvSpPr>
        <p:spPr>
          <a:xfrm>
            <a:off x="509854" y="4349153"/>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2" name="Rectangle 141">
            <a:extLst>
              <a:ext uri="{FF2B5EF4-FFF2-40B4-BE49-F238E27FC236}">
                <a16:creationId xmlns:a16="http://schemas.microsoft.com/office/drawing/2014/main" id="{E587CB56-1207-0147-8BF4-CA4129C8BB1F}"/>
              </a:ext>
            </a:extLst>
          </p:cNvPr>
          <p:cNvSpPr/>
          <p:nvPr userDrawn="1"/>
        </p:nvSpPr>
        <p:spPr>
          <a:xfrm>
            <a:off x="509854" y="4790408"/>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4" name="Rectangle 143">
            <a:extLst>
              <a:ext uri="{FF2B5EF4-FFF2-40B4-BE49-F238E27FC236}">
                <a16:creationId xmlns:a16="http://schemas.microsoft.com/office/drawing/2014/main" id="{EF64DFDA-1099-7F47-8CB0-B4B72B356B20}"/>
              </a:ext>
            </a:extLst>
          </p:cNvPr>
          <p:cNvSpPr/>
          <p:nvPr userDrawn="1"/>
        </p:nvSpPr>
        <p:spPr>
          <a:xfrm>
            <a:off x="509854" y="5231662"/>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6" name="Rectangle 145">
            <a:extLst>
              <a:ext uri="{FF2B5EF4-FFF2-40B4-BE49-F238E27FC236}">
                <a16:creationId xmlns:a16="http://schemas.microsoft.com/office/drawing/2014/main" id="{4A00D756-78D7-004B-B6BA-00D019C10E75}"/>
              </a:ext>
            </a:extLst>
          </p:cNvPr>
          <p:cNvSpPr/>
          <p:nvPr userDrawn="1"/>
        </p:nvSpPr>
        <p:spPr>
          <a:xfrm>
            <a:off x="509854" y="5672914"/>
            <a:ext cx="1506924"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243"/>
              </a:spcAft>
            </a:pPr>
            <a:endParaRPr lang="en-US" sz="728"/>
          </a:p>
        </p:txBody>
      </p:sp>
      <p:sp>
        <p:nvSpPr>
          <p:cNvPr id="148" name="Rectangle 147">
            <a:extLst>
              <a:ext uri="{FF2B5EF4-FFF2-40B4-BE49-F238E27FC236}">
                <a16:creationId xmlns:a16="http://schemas.microsoft.com/office/drawing/2014/main" id="{1C52D401-001B-F741-A812-B928D9676359}"/>
              </a:ext>
            </a:extLst>
          </p:cNvPr>
          <p:cNvSpPr/>
          <p:nvPr userDrawn="1"/>
        </p:nvSpPr>
        <p:spPr>
          <a:xfrm>
            <a:off x="2180817"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6" name="Rectangle 155">
            <a:extLst>
              <a:ext uri="{FF2B5EF4-FFF2-40B4-BE49-F238E27FC236}">
                <a16:creationId xmlns:a16="http://schemas.microsoft.com/office/drawing/2014/main" id="{3A01A202-79BE-A543-A11D-C98001EABFDE}"/>
              </a:ext>
            </a:extLst>
          </p:cNvPr>
          <p:cNvSpPr/>
          <p:nvPr userDrawn="1"/>
        </p:nvSpPr>
        <p:spPr>
          <a:xfrm>
            <a:off x="4563659"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58" name="Rectangle 157">
            <a:extLst>
              <a:ext uri="{FF2B5EF4-FFF2-40B4-BE49-F238E27FC236}">
                <a16:creationId xmlns:a16="http://schemas.microsoft.com/office/drawing/2014/main" id="{2F994AAE-97A9-BE44-BC5B-25F775A96162}"/>
              </a:ext>
            </a:extLst>
          </p:cNvPr>
          <p:cNvSpPr/>
          <p:nvPr userDrawn="1"/>
        </p:nvSpPr>
        <p:spPr>
          <a:xfrm>
            <a:off x="6946500"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0" name="Rectangle 159">
            <a:extLst>
              <a:ext uri="{FF2B5EF4-FFF2-40B4-BE49-F238E27FC236}">
                <a16:creationId xmlns:a16="http://schemas.microsoft.com/office/drawing/2014/main" id="{0A9133FC-F56B-CA45-9E34-8C11521E8B59}"/>
              </a:ext>
            </a:extLst>
          </p:cNvPr>
          <p:cNvSpPr/>
          <p:nvPr userDrawn="1"/>
        </p:nvSpPr>
        <p:spPr>
          <a:xfrm>
            <a:off x="9329342" y="859491"/>
            <a:ext cx="2319667" cy="3255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49"/>
          </a:p>
        </p:txBody>
      </p:sp>
      <p:sp>
        <p:nvSpPr>
          <p:cNvPr id="162" name="Rectangle 161">
            <a:extLst>
              <a:ext uri="{FF2B5EF4-FFF2-40B4-BE49-F238E27FC236}">
                <a16:creationId xmlns:a16="http://schemas.microsoft.com/office/drawing/2014/main" id="{7D745C51-DD2C-AF49-A29B-962001CA18D2}"/>
              </a:ext>
            </a:extLst>
          </p:cNvPr>
          <p:cNvSpPr/>
          <p:nvPr userDrawn="1"/>
        </p:nvSpPr>
        <p:spPr>
          <a:xfrm>
            <a:off x="2174620"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4" name="Rectangle 163">
            <a:extLst>
              <a:ext uri="{FF2B5EF4-FFF2-40B4-BE49-F238E27FC236}">
                <a16:creationId xmlns:a16="http://schemas.microsoft.com/office/drawing/2014/main" id="{26A7BFC0-458C-A848-8CB4-B835B689E88A}"/>
              </a:ext>
            </a:extLst>
          </p:cNvPr>
          <p:cNvSpPr/>
          <p:nvPr userDrawn="1"/>
        </p:nvSpPr>
        <p:spPr>
          <a:xfrm>
            <a:off x="2174620"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6" name="Rectangle 165">
            <a:extLst>
              <a:ext uri="{FF2B5EF4-FFF2-40B4-BE49-F238E27FC236}">
                <a16:creationId xmlns:a16="http://schemas.microsoft.com/office/drawing/2014/main" id="{24D8D090-080B-4146-9A9C-E8067720F35D}"/>
              </a:ext>
            </a:extLst>
          </p:cNvPr>
          <p:cNvSpPr/>
          <p:nvPr userDrawn="1"/>
        </p:nvSpPr>
        <p:spPr>
          <a:xfrm>
            <a:off x="2174620"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68" name="Rectangle 167">
            <a:extLst>
              <a:ext uri="{FF2B5EF4-FFF2-40B4-BE49-F238E27FC236}">
                <a16:creationId xmlns:a16="http://schemas.microsoft.com/office/drawing/2014/main" id="{9B859283-AD66-0445-BDB7-73B2A9A7F45E}"/>
              </a:ext>
            </a:extLst>
          </p:cNvPr>
          <p:cNvSpPr/>
          <p:nvPr userDrawn="1"/>
        </p:nvSpPr>
        <p:spPr>
          <a:xfrm>
            <a:off x="2174620"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0" name="Rectangle 169">
            <a:extLst>
              <a:ext uri="{FF2B5EF4-FFF2-40B4-BE49-F238E27FC236}">
                <a16:creationId xmlns:a16="http://schemas.microsoft.com/office/drawing/2014/main" id="{55B311D8-8E36-A24D-83DE-8A59C6F777EE}"/>
              </a:ext>
            </a:extLst>
          </p:cNvPr>
          <p:cNvSpPr/>
          <p:nvPr userDrawn="1"/>
        </p:nvSpPr>
        <p:spPr>
          <a:xfrm>
            <a:off x="2174620"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2" name="Rectangle 171">
            <a:extLst>
              <a:ext uri="{FF2B5EF4-FFF2-40B4-BE49-F238E27FC236}">
                <a16:creationId xmlns:a16="http://schemas.microsoft.com/office/drawing/2014/main" id="{D64C360B-2B2E-C845-9C7B-D3911D578A27}"/>
              </a:ext>
            </a:extLst>
          </p:cNvPr>
          <p:cNvSpPr/>
          <p:nvPr userDrawn="1"/>
        </p:nvSpPr>
        <p:spPr>
          <a:xfrm>
            <a:off x="2174620"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4" name="Rectangle 173">
            <a:extLst>
              <a:ext uri="{FF2B5EF4-FFF2-40B4-BE49-F238E27FC236}">
                <a16:creationId xmlns:a16="http://schemas.microsoft.com/office/drawing/2014/main" id="{1B20151B-4E8C-F74A-BBBA-7A0B4B6DAA88}"/>
              </a:ext>
            </a:extLst>
          </p:cNvPr>
          <p:cNvSpPr/>
          <p:nvPr userDrawn="1"/>
        </p:nvSpPr>
        <p:spPr>
          <a:xfrm>
            <a:off x="2174620"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6" name="Rectangle 175">
            <a:extLst>
              <a:ext uri="{FF2B5EF4-FFF2-40B4-BE49-F238E27FC236}">
                <a16:creationId xmlns:a16="http://schemas.microsoft.com/office/drawing/2014/main" id="{3A956BC7-737B-FD42-9070-7EADAB2B77CC}"/>
              </a:ext>
            </a:extLst>
          </p:cNvPr>
          <p:cNvSpPr/>
          <p:nvPr userDrawn="1"/>
        </p:nvSpPr>
        <p:spPr>
          <a:xfrm>
            <a:off x="2174620"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78" name="Rectangle 177">
            <a:extLst>
              <a:ext uri="{FF2B5EF4-FFF2-40B4-BE49-F238E27FC236}">
                <a16:creationId xmlns:a16="http://schemas.microsoft.com/office/drawing/2014/main" id="{60F15CD2-2F05-D74C-86A2-FD05B641EDCB}"/>
              </a:ext>
            </a:extLst>
          </p:cNvPr>
          <p:cNvSpPr/>
          <p:nvPr userDrawn="1"/>
        </p:nvSpPr>
        <p:spPr>
          <a:xfrm>
            <a:off x="2174620"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0" name="Rectangle 179">
            <a:extLst>
              <a:ext uri="{FF2B5EF4-FFF2-40B4-BE49-F238E27FC236}">
                <a16:creationId xmlns:a16="http://schemas.microsoft.com/office/drawing/2014/main" id="{256FE765-D23C-574B-A8AD-91035E5DDD30}"/>
              </a:ext>
            </a:extLst>
          </p:cNvPr>
          <p:cNvSpPr/>
          <p:nvPr userDrawn="1"/>
        </p:nvSpPr>
        <p:spPr>
          <a:xfrm>
            <a:off x="2174620"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2" name="Rectangle 181">
            <a:extLst>
              <a:ext uri="{FF2B5EF4-FFF2-40B4-BE49-F238E27FC236}">
                <a16:creationId xmlns:a16="http://schemas.microsoft.com/office/drawing/2014/main" id="{1FCF569A-AA65-0B4A-8475-CECBF3540FD2}"/>
              </a:ext>
            </a:extLst>
          </p:cNvPr>
          <p:cNvSpPr/>
          <p:nvPr userDrawn="1"/>
        </p:nvSpPr>
        <p:spPr>
          <a:xfrm>
            <a:off x="2174620"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4" name="Rectangle 183">
            <a:extLst>
              <a:ext uri="{FF2B5EF4-FFF2-40B4-BE49-F238E27FC236}">
                <a16:creationId xmlns:a16="http://schemas.microsoft.com/office/drawing/2014/main" id="{D9099861-AEB8-6C4A-998E-E69243D950A3}"/>
              </a:ext>
            </a:extLst>
          </p:cNvPr>
          <p:cNvSpPr/>
          <p:nvPr userDrawn="1"/>
        </p:nvSpPr>
        <p:spPr>
          <a:xfrm>
            <a:off x="4557462"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6" name="Rectangle 185">
            <a:extLst>
              <a:ext uri="{FF2B5EF4-FFF2-40B4-BE49-F238E27FC236}">
                <a16:creationId xmlns:a16="http://schemas.microsoft.com/office/drawing/2014/main" id="{28F7663D-6271-8445-B89C-EED88044D845}"/>
              </a:ext>
            </a:extLst>
          </p:cNvPr>
          <p:cNvSpPr/>
          <p:nvPr userDrawn="1"/>
        </p:nvSpPr>
        <p:spPr>
          <a:xfrm>
            <a:off x="4557462"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88" name="Rectangle 187">
            <a:extLst>
              <a:ext uri="{FF2B5EF4-FFF2-40B4-BE49-F238E27FC236}">
                <a16:creationId xmlns:a16="http://schemas.microsoft.com/office/drawing/2014/main" id="{31A027CE-13EF-5046-A94C-5A19AD608E78}"/>
              </a:ext>
            </a:extLst>
          </p:cNvPr>
          <p:cNvSpPr/>
          <p:nvPr userDrawn="1"/>
        </p:nvSpPr>
        <p:spPr>
          <a:xfrm>
            <a:off x="4557462"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0" name="Rectangle 189">
            <a:extLst>
              <a:ext uri="{FF2B5EF4-FFF2-40B4-BE49-F238E27FC236}">
                <a16:creationId xmlns:a16="http://schemas.microsoft.com/office/drawing/2014/main" id="{75E4A4A7-0D7B-AA42-8CD5-AC4CBA7CCBBF}"/>
              </a:ext>
            </a:extLst>
          </p:cNvPr>
          <p:cNvSpPr/>
          <p:nvPr userDrawn="1"/>
        </p:nvSpPr>
        <p:spPr>
          <a:xfrm>
            <a:off x="4557462"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2" name="Rectangle 191">
            <a:extLst>
              <a:ext uri="{FF2B5EF4-FFF2-40B4-BE49-F238E27FC236}">
                <a16:creationId xmlns:a16="http://schemas.microsoft.com/office/drawing/2014/main" id="{FF6B1D2C-7C43-6444-B591-14A42FCC02C5}"/>
              </a:ext>
            </a:extLst>
          </p:cNvPr>
          <p:cNvSpPr/>
          <p:nvPr userDrawn="1"/>
        </p:nvSpPr>
        <p:spPr>
          <a:xfrm>
            <a:off x="4557462"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4" name="Rectangle 193">
            <a:extLst>
              <a:ext uri="{FF2B5EF4-FFF2-40B4-BE49-F238E27FC236}">
                <a16:creationId xmlns:a16="http://schemas.microsoft.com/office/drawing/2014/main" id="{A47649BB-4D3A-DA4C-A15C-B198C55917E9}"/>
              </a:ext>
            </a:extLst>
          </p:cNvPr>
          <p:cNvSpPr/>
          <p:nvPr userDrawn="1"/>
        </p:nvSpPr>
        <p:spPr>
          <a:xfrm>
            <a:off x="4557462"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6" name="Rectangle 195">
            <a:extLst>
              <a:ext uri="{FF2B5EF4-FFF2-40B4-BE49-F238E27FC236}">
                <a16:creationId xmlns:a16="http://schemas.microsoft.com/office/drawing/2014/main" id="{75C41FAC-BE53-DA4E-8BEB-51A7CE7BCD22}"/>
              </a:ext>
            </a:extLst>
          </p:cNvPr>
          <p:cNvSpPr/>
          <p:nvPr userDrawn="1"/>
        </p:nvSpPr>
        <p:spPr>
          <a:xfrm>
            <a:off x="4557462"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198" name="Rectangle 197">
            <a:extLst>
              <a:ext uri="{FF2B5EF4-FFF2-40B4-BE49-F238E27FC236}">
                <a16:creationId xmlns:a16="http://schemas.microsoft.com/office/drawing/2014/main" id="{94DEAF36-5D19-5B49-B64B-357B658BD7FB}"/>
              </a:ext>
            </a:extLst>
          </p:cNvPr>
          <p:cNvSpPr/>
          <p:nvPr userDrawn="1"/>
        </p:nvSpPr>
        <p:spPr>
          <a:xfrm>
            <a:off x="4557462"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0" name="Rectangle 199">
            <a:extLst>
              <a:ext uri="{FF2B5EF4-FFF2-40B4-BE49-F238E27FC236}">
                <a16:creationId xmlns:a16="http://schemas.microsoft.com/office/drawing/2014/main" id="{F95ACC83-4B68-3A4B-A1CA-FC8ADA785EB2}"/>
              </a:ext>
            </a:extLst>
          </p:cNvPr>
          <p:cNvSpPr/>
          <p:nvPr userDrawn="1"/>
        </p:nvSpPr>
        <p:spPr>
          <a:xfrm>
            <a:off x="4557462"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2" name="Rectangle 201">
            <a:extLst>
              <a:ext uri="{FF2B5EF4-FFF2-40B4-BE49-F238E27FC236}">
                <a16:creationId xmlns:a16="http://schemas.microsoft.com/office/drawing/2014/main" id="{E49BBF7B-A2BF-B148-93B8-6DE951359F7A}"/>
              </a:ext>
            </a:extLst>
          </p:cNvPr>
          <p:cNvSpPr/>
          <p:nvPr userDrawn="1"/>
        </p:nvSpPr>
        <p:spPr>
          <a:xfrm>
            <a:off x="4557462"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4" name="Rectangle 203">
            <a:extLst>
              <a:ext uri="{FF2B5EF4-FFF2-40B4-BE49-F238E27FC236}">
                <a16:creationId xmlns:a16="http://schemas.microsoft.com/office/drawing/2014/main" id="{84E967E6-7A27-E640-BA96-714740D41B3F}"/>
              </a:ext>
            </a:extLst>
          </p:cNvPr>
          <p:cNvSpPr/>
          <p:nvPr userDrawn="1"/>
        </p:nvSpPr>
        <p:spPr>
          <a:xfrm>
            <a:off x="4557462"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6" name="Rectangle 205">
            <a:extLst>
              <a:ext uri="{FF2B5EF4-FFF2-40B4-BE49-F238E27FC236}">
                <a16:creationId xmlns:a16="http://schemas.microsoft.com/office/drawing/2014/main" id="{DD0B12DB-6171-F042-AFD4-2E6CCBB72E24}"/>
              </a:ext>
            </a:extLst>
          </p:cNvPr>
          <p:cNvSpPr/>
          <p:nvPr userDrawn="1"/>
        </p:nvSpPr>
        <p:spPr>
          <a:xfrm>
            <a:off x="6940304"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08" name="Rectangle 207">
            <a:extLst>
              <a:ext uri="{FF2B5EF4-FFF2-40B4-BE49-F238E27FC236}">
                <a16:creationId xmlns:a16="http://schemas.microsoft.com/office/drawing/2014/main" id="{F8E6061C-B4B0-6E47-974A-A82FECAC202F}"/>
              </a:ext>
            </a:extLst>
          </p:cNvPr>
          <p:cNvSpPr/>
          <p:nvPr userDrawn="1"/>
        </p:nvSpPr>
        <p:spPr>
          <a:xfrm>
            <a:off x="6940304"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0" name="Rectangle 209">
            <a:extLst>
              <a:ext uri="{FF2B5EF4-FFF2-40B4-BE49-F238E27FC236}">
                <a16:creationId xmlns:a16="http://schemas.microsoft.com/office/drawing/2014/main" id="{7D4C71ED-C4C3-384A-BF1E-96D3F9CBDD17}"/>
              </a:ext>
            </a:extLst>
          </p:cNvPr>
          <p:cNvSpPr/>
          <p:nvPr userDrawn="1"/>
        </p:nvSpPr>
        <p:spPr>
          <a:xfrm>
            <a:off x="6940304"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1" name="Text Placeholder 23">
            <a:extLst>
              <a:ext uri="{FF2B5EF4-FFF2-40B4-BE49-F238E27FC236}">
                <a16:creationId xmlns:a16="http://schemas.microsoft.com/office/drawing/2014/main" id="{DF2DC662-B602-5C40-A936-E13A8550E33B}"/>
              </a:ext>
            </a:extLst>
          </p:cNvPr>
          <p:cNvSpPr>
            <a:spLocks noGrp="1"/>
          </p:cNvSpPr>
          <p:nvPr>
            <p:ph type="body" sz="quarter" idx="50" hasCustomPrompt="1"/>
          </p:nvPr>
        </p:nvSpPr>
        <p:spPr>
          <a:xfrm>
            <a:off x="6944069" y="2582960"/>
            <a:ext cx="2324532" cy="393450"/>
          </a:xfrm>
          <a:prstGeom prst="rect">
            <a:avLst/>
          </a:prstGeom>
          <a:ln>
            <a:solidFill>
              <a:schemeClr val="tx1"/>
            </a:solidFill>
          </a:ln>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12" name="Rectangle 211">
            <a:extLst>
              <a:ext uri="{FF2B5EF4-FFF2-40B4-BE49-F238E27FC236}">
                <a16:creationId xmlns:a16="http://schemas.microsoft.com/office/drawing/2014/main" id="{F642DEB2-BCA3-114A-ACD0-F17D043DC36C}"/>
              </a:ext>
            </a:extLst>
          </p:cNvPr>
          <p:cNvSpPr/>
          <p:nvPr userDrawn="1"/>
        </p:nvSpPr>
        <p:spPr>
          <a:xfrm>
            <a:off x="6940304"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4" name="Rectangle 213">
            <a:extLst>
              <a:ext uri="{FF2B5EF4-FFF2-40B4-BE49-F238E27FC236}">
                <a16:creationId xmlns:a16="http://schemas.microsoft.com/office/drawing/2014/main" id="{3F3A29C0-A815-2D4D-AF64-B45D0A1F3711}"/>
              </a:ext>
            </a:extLst>
          </p:cNvPr>
          <p:cNvSpPr/>
          <p:nvPr userDrawn="1"/>
        </p:nvSpPr>
        <p:spPr>
          <a:xfrm>
            <a:off x="6940304"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6" name="Rectangle 215">
            <a:extLst>
              <a:ext uri="{FF2B5EF4-FFF2-40B4-BE49-F238E27FC236}">
                <a16:creationId xmlns:a16="http://schemas.microsoft.com/office/drawing/2014/main" id="{45C57A42-5A0D-E04F-AB88-37B3E0A0B569}"/>
              </a:ext>
            </a:extLst>
          </p:cNvPr>
          <p:cNvSpPr/>
          <p:nvPr userDrawn="1"/>
        </p:nvSpPr>
        <p:spPr>
          <a:xfrm>
            <a:off x="6940304"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18" name="Rectangle 217">
            <a:extLst>
              <a:ext uri="{FF2B5EF4-FFF2-40B4-BE49-F238E27FC236}">
                <a16:creationId xmlns:a16="http://schemas.microsoft.com/office/drawing/2014/main" id="{5A6D7832-44B3-5341-A108-305665DAA0BC}"/>
              </a:ext>
            </a:extLst>
          </p:cNvPr>
          <p:cNvSpPr/>
          <p:nvPr userDrawn="1"/>
        </p:nvSpPr>
        <p:spPr>
          <a:xfrm>
            <a:off x="6940304"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0" name="Rectangle 219">
            <a:extLst>
              <a:ext uri="{FF2B5EF4-FFF2-40B4-BE49-F238E27FC236}">
                <a16:creationId xmlns:a16="http://schemas.microsoft.com/office/drawing/2014/main" id="{618ED50A-4AF2-F94D-A215-42418E7C0FF6}"/>
              </a:ext>
            </a:extLst>
          </p:cNvPr>
          <p:cNvSpPr/>
          <p:nvPr userDrawn="1"/>
        </p:nvSpPr>
        <p:spPr>
          <a:xfrm>
            <a:off x="6940304"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2" name="Rectangle 221">
            <a:extLst>
              <a:ext uri="{FF2B5EF4-FFF2-40B4-BE49-F238E27FC236}">
                <a16:creationId xmlns:a16="http://schemas.microsoft.com/office/drawing/2014/main" id="{A2BFFB88-C06F-3A47-9AC0-FA8739574420}"/>
              </a:ext>
            </a:extLst>
          </p:cNvPr>
          <p:cNvSpPr/>
          <p:nvPr userDrawn="1"/>
        </p:nvSpPr>
        <p:spPr>
          <a:xfrm>
            <a:off x="6940304"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4" name="Rectangle 223">
            <a:extLst>
              <a:ext uri="{FF2B5EF4-FFF2-40B4-BE49-F238E27FC236}">
                <a16:creationId xmlns:a16="http://schemas.microsoft.com/office/drawing/2014/main" id="{6C589ECC-160D-5D49-88E8-E90E11BE2478}"/>
              </a:ext>
            </a:extLst>
          </p:cNvPr>
          <p:cNvSpPr/>
          <p:nvPr userDrawn="1"/>
        </p:nvSpPr>
        <p:spPr>
          <a:xfrm>
            <a:off x="6940304"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6" name="Rectangle 225">
            <a:extLst>
              <a:ext uri="{FF2B5EF4-FFF2-40B4-BE49-F238E27FC236}">
                <a16:creationId xmlns:a16="http://schemas.microsoft.com/office/drawing/2014/main" id="{30578973-67F7-ED44-A0FF-A8C51182D9E9}"/>
              </a:ext>
            </a:extLst>
          </p:cNvPr>
          <p:cNvSpPr/>
          <p:nvPr userDrawn="1"/>
        </p:nvSpPr>
        <p:spPr>
          <a:xfrm>
            <a:off x="6940304"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28" name="Rectangle 227">
            <a:extLst>
              <a:ext uri="{FF2B5EF4-FFF2-40B4-BE49-F238E27FC236}">
                <a16:creationId xmlns:a16="http://schemas.microsoft.com/office/drawing/2014/main" id="{4895AFAF-A1DC-5047-954C-D19F43FF388A}"/>
              </a:ext>
            </a:extLst>
          </p:cNvPr>
          <p:cNvSpPr/>
          <p:nvPr userDrawn="1"/>
        </p:nvSpPr>
        <p:spPr>
          <a:xfrm>
            <a:off x="9323146" y="126037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0" name="Rectangle 229">
            <a:extLst>
              <a:ext uri="{FF2B5EF4-FFF2-40B4-BE49-F238E27FC236}">
                <a16:creationId xmlns:a16="http://schemas.microsoft.com/office/drawing/2014/main" id="{5EFA876F-CCD3-6347-8F1C-DB3FA8CA8ED5}"/>
              </a:ext>
            </a:extLst>
          </p:cNvPr>
          <p:cNvSpPr/>
          <p:nvPr userDrawn="1"/>
        </p:nvSpPr>
        <p:spPr>
          <a:xfrm>
            <a:off x="9323146" y="1695186"/>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2" name="Rectangle 231">
            <a:extLst>
              <a:ext uri="{FF2B5EF4-FFF2-40B4-BE49-F238E27FC236}">
                <a16:creationId xmlns:a16="http://schemas.microsoft.com/office/drawing/2014/main" id="{9B60DEE0-CEA1-134D-AEAE-66614570FFBB}"/>
              </a:ext>
            </a:extLst>
          </p:cNvPr>
          <p:cNvSpPr/>
          <p:nvPr userDrawn="1"/>
        </p:nvSpPr>
        <p:spPr>
          <a:xfrm>
            <a:off x="9323146" y="214007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3" name="Text Placeholder 23">
            <a:extLst>
              <a:ext uri="{FF2B5EF4-FFF2-40B4-BE49-F238E27FC236}">
                <a16:creationId xmlns:a16="http://schemas.microsoft.com/office/drawing/2014/main" id="{0772886A-CAA9-DC47-BCF2-CDA305FE6469}"/>
              </a:ext>
            </a:extLst>
          </p:cNvPr>
          <p:cNvSpPr>
            <a:spLocks noGrp="1"/>
          </p:cNvSpPr>
          <p:nvPr>
            <p:ph type="body" sz="quarter" idx="61" hasCustomPrompt="1"/>
          </p:nvPr>
        </p:nvSpPr>
        <p:spPr>
          <a:xfrm>
            <a:off x="9326911" y="2582960"/>
            <a:ext cx="2324532" cy="393450"/>
          </a:xfrm>
          <a:prstGeom prst="rect">
            <a:avLst/>
          </a:prstGeom>
          <a:ln>
            <a:solidFill>
              <a:schemeClr val="tx1"/>
            </a:solidFill>
          </a:ln>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4" name="Rectangle 233">
            <a:extLst>
              <a:ext uri="{FF2B5EF4-FFF2-40B4-BE49-F238E27FC236}">
                <a16:creationId xmlns:a16="http://schemas.microsoft.com/office/drawing/2014/main" id="{B967EF27-EAC6-E34C-9649-3A68A82EE0D7}"/>
              </a:ext>
            </a:extLst>
          </p:cNvPr>
          <p:cNvSpPr/>
          <p:nvPr userDrawn="1"/>
        </p:nvSpPr>
        <p:spPr>
          <a:xfrm>
            <a:off x="9323146" y="258296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6" name="Rectangle 235">
            <a:extLst>
              <a:ext uri="{FF2B5EF4-FFF2-40B4-BE49-F238E27FC236}">
                <a16:creationId xmlns:a16="http://schemas.microsoft.com/office/drawing/2014/main" id="{A918EF2C-DA52-474B-8F1B-DD74C6B9208A}"/>
              </a:ext>
            </a:extLst>
          </p:cNvPr>
          <p:cNvSpPr/>
          <p:nvPr userDrawn="1"/>
        </p:nvSpPr>
        <p:spPr>
          <a:xfrm>
            <a:off x="9323146" y="3025390"/>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38" name="Rectangle 237">
            <a:extLst>
              <a:ext uri="{FF2B5EF4-FFF2-40B4-BE49-F238E27FC236}">
                <a16:creationId xmlns:a16="http://schemas.microsoft.com/office/drawing/2014/main" id="{98CE5DA2-9A9E-BA4D-A646-9617B96D1BD1}"/>
              </a:ext>
            </a:extLst>
          </p:cNvPr>
          <p:cNvSpPr/>
          <p:nvPr userDrawn="1"/>
        </p:nvSpPr>
        <p:spPr>
          <a:xfrm>
            <a:off x="9323146" y="3466645"/>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0" name="Rectangle 239">
            <a:extLst>
              <a:ext uri="{FF2B5EF4-FFF2-40B4-BE49-F238E27FC236}">
                <a16:creationId xmlns:a16="http://schemas.microsoft.com/office/drawing/2014/main" id="{EFCD527A-D4AE-744F-A6D6-6E57AD6D29CF}"/>
              </a:ext>
            </a:extLst>
          </p:cNvPr>
          <p:cNvSpPr/>
          <p:nvPr userDrawn="1"/>
        </p:nvSpPr>
        <p:spPr>
          <a:xfrm>
            <a:off x="9323146" y="3907899"/>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2" name="Rectangle 241">
            <a:extLst>
              <a:ext uri="{FF2B5EF4-FFF2-40B4-BE49-F238E27FC236}">
                <a16:creationId xmlns:a16="http://schemas.microsoft.com/office/drawing/2014/main" id="{2408298A-A5D7-D34D-B80D-6741935A3F5D}"/>
              </a:ext>
            </a:extLst>
          </p:cNvPr>
          <p:cNvSpPr/>
          <p:nvPr userDrawn="1"/>
        </p:nvSpPr>
        <p:spPr>
          <a:xfrm>
            <a:off x="9323146" y="4349153"/>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4" name="Rectangle 243">
            <a:extLst>
              <a:ext uri="{FF2B5EF4-FFF2-40B4-BE49-F238E27FC236}">
                <a16:creationId xmlns:a16="http://schemas.microsoft.com/office/drawing/2014/main" id="{381004C6-5D5B-1E49-A218-A1A37414B224}"/>
              </a:ext>
            </a:extLst>
          </p:cNvPr>
          <p:cNvSpPr/>
          <p:nvPr userDrawn="1"/>
        </p:nvSpPr>
        <p:spPr>
          <a:xfrm>
            <a:off x="9323146" y="4790408"/>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6" name="Rectangle 245">
            <a:extLst>
              <a:ext uri="{FF2B5EF4-FFF2-40B4-BE49-F238E27FC236}">
                <a16:creationId xmlns:a16="http://schemas.microsoft.com/office/drawing/2014/main" id="{33545081-E3AF-BF48-9105-1AE82875DEE2}"/>
              </a:ext>
            </a:extLst>
          </p:cNvPr>
          <p:cNvSpPr/>
          <p:nvPr userDrawn="1"/>
        </p:nvSpPr>
        <p:spPr>
          <a:xfrm>
            <a:off x="9323146" y="5231662"/>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48" name="Rectangle 247">
            <a:extLst>
              <a:ext uri="{FF2B5EF4-FFF2-40B4-BE49-F238E27FC236}">
                <a16:creationId xmlns:a16="http://schemas.microsoft.com/office/drawing/2014/main" id="{CA0D1FA3-61B8-2649-B8DA-D446FB2D5516}"/>
              </a:ext>
            </a:extLst>
          </p:cNvPr>
          <p:cNvSpPr/>
          <p:nvPr userDrawn="1"/>
        </p:nvSpPr>
        <p:spPr>
          <a:xfrm>
            <a:off x="9323146" y="5672914"/>
            <a:ext cx="2332060" cy="3934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967" indent="-103967" algn="l">
              <a:lnSpc>
                <a:spcPct val="80000"/>
              </a:lnSpc>
              <a:spcAft>
                <a:spcPts val="243"/>
              </a:spcAft>
              <a:buFont typeface="Arial" panose="020B0604020202020204" pitchFamily="34" charset="0"/>
              <a:buChar char="•"/>
            </a:pPr>
            <a:endParaRPr lang="en-US" sz="728"/>
          </a:p>
        </p:txBody>
      </p:sp>
      <p:sp>
        <p:nvSpPr>
          <p:cNvPr id="251" name="Text Placeholder 23">
            <a:extLst>
              <a:ext uri="{FF2B5EF4-FFF2-40B4-BE49-F238E27FC236}">
                <a16:creationId xmlns:a16="http://schemas.microsoft.com/office/drawing/2014/main" id="{0B36C46B-6E24-1A4F-81A2-986356FD9606}"/>
              </a:ext>
            </a:extLst>
          </p:cNvPr>
          <p:cNvSpPr>
            <a:spLocks noGrp="1"/>
          </p:cNvSpPr>
          <p:nvPr>
            <p:ph type="body" sz="quarter" idx="10" hasCustomPrompt="1"/>
          </p:nvPr>
        </p:nvSpPr>
        <p:spPr>
          <a:xfrm>
            <a:off x="514718" y="1260373"/>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2" name="Text Placeholder 23">
            <a:extLst>
              <a:ext uri="{FF2B5EF4-FFF2-40B4-BE49-F238E27FC236}">
                <a16:creationId xmlns:a16="http://schemas.microsoft.com/office/drawing/2014/main" id="{2CA838DD-1807-1744-891A-F5A95690627B}"/>
              </a:ext>
            </a:extLst>
          </p:cNvPr>
          <p:cNvSpPr>
            <a:spLocks noGrp="1"/>
          </p:cNvSpPr>
          <p:nvPr>
            <p:ph type="body" sz="quarter" idx="11" hasCustomPrompt="1"/>
          </p:nvPr>
        </p:nvSpPr>
        <p:spPr>
          <a:xfrm>
            <a:off x="514718" y="1695186"/>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3" name="Text Placeholder 23">
            <a:extLst>
              <a:ext uri="{FF2B5EF4-FFF2-40B4-BE49-F238E27FC236}">
                <a16:creationId xmlns:a16="http://schemas.microsoft.com/office/drawing/2014/main" id="{062D05DB-D2A1-0444-8CEB-BD65F04315A9}"/>
              </a:ext>
            </a:extLst>
          </p:cNvPr>
          <p:cNvSpPr>
            <a:spLocks noGrp="1"/>
          </p:cNvSpPr>
          <p:nvPr>
            <p:ph type="body" sz="quarter" idx="12" hasCustomPrompt="1"/>
          </p:nvPr>
        </p:nvSpPr>
        <p:spPr>
          <a:xfrm>
            <a:off x="514718" y="2140078"/>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4" name="Text Placeholder 23">
            <a:extLst>
              <a:ext uri="{FF2B5EF4-FFF2-40B4-BE49-F238E27FC236}">
                <a16:creationId xmlns:a16="http://schemas.microsoft.com/office/drawing/2014/main" id="{70F23874-2387-3B47-8553-38FCA9035471}"/>
              </a:ext>
            </a:extLst>
          </p:cNvPr>
          <p:cNvSpPr>
            <a:spLocks noGrp="1"/>
          </p:cNvSpPr>
          <p:nvPr>
            <p:ph type="body" sz="quarter" idx="13" hasCustomPrompt="1"/>
          </p:nvPr>
        </p:nvSpPr>
        <p:spPr>
          <a:xfrm>
            <a:off x="514718" y="2582960"/>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5" name="Text Placeholder 23">
            <a:extLst>
              <a:ext uri="{FF2B5EF4-FFF2-40B4-BE49-F238E27FC236}">
                <a16:creationId xmlns:a16="http://schemas.microsoft.com/office/drawing/2014/main" id="{001443DA-F455-844B-BF3D-F288731BBF98}"/>
              </a:ext>
            </a:extLst>
          </p:cNvPr>
          <p:cNvSpPr>
            <a:spLocks noGrp="1"/>
          </p:cNvSpPr>
          <p:nvPr>
            <p:ph type="body" sz="quarter" idx="14" hasCustomPrompt="1"/>
          </p:nvPr>
        </p:nvSpPr>
        <p:spPr>
          <a:xfrm>
            <a:off x="514718" y="3025390"/>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6" name="Text Placeholder 23">
            <a:extLst>
              <a:ext uri="{FF2B5EF4-FFF2-40B4-BE49-F238E27FC236}">
                <a16:creationId xmlns:a16="http://schemas.microsoft.com/office/drawing/2014/main" id="{01F098DC-AFBA-3648-8E64-D1F676983D97}"/>
              </a:ext>
            </a:extLst>
          </p:cNvPr>
          <p:cNvSpPr>
            <a:spLocks noGrp="1"/>
          </p:cNvSpPr>
          <p:nvPr>
            <p:ph type="body" sz="quarter" idx="15" hasCustomPrompt="1"/>
          </p:nvPr>
        </p:nvSpPr>
        <p:spPr>
          <a:xfrm>
            <a:off x="514718" y="3466645"/>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7" name="Text Placeholder 23">
            <a:extLst>
              <a:ext uri="{FF2B5EF4-FFF2-40B4-BE49-F238E27FC236}">
                <a16:creationId xmlns:a16="http://schemas.microsoft.com/office/drawing/2014/main" id="{A89B8E23-5047-4A49-B856-62866BA7ED35}"/>
              </a:ext>
            </a:extLst>
          </p:cNvPr>
          <p:cNvSpPr>
            <a:spLocks noGrp="1"/>
          </p:cNvSpPr>
          <p:nvPr>
            <p:ph type="body" sz="quarter" idx="16" hasCustomPrompt="1"/>
          </p:nvPr>
        </p:nvSpPr>
        <p:spPr>
          <a:xfrm>
            <a:off x="514718" y="3907899"/>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8" name="Text Placeholder 23">
            <a:extLst>
              <a:ext uri="{FF2B5EF4-FFF2-40B4-BE49-F238E27FC236}">
                <a16:creationId xmlns:a16="http://schemas.microsoft.com/office/drawing/2014/main" id="{688ED731-5EBD-FE40-861C-05A5EBB216C4}"/>
              </a:ext>
            </a:extLst>
          </p:cNvPr>
          <p:cNvSpPr>
            <a:spLocks noGrp="1"/>
          </p:cNvSpPr>
          <p:nvPr>
            <p:ph type="body" sz="quarter" idx="17" hasCustomPrompt="1"/>
          </p:nvPr>
        </p:nvSpPr>
        <p:spPr>
          <a:xfrm>
            <a:off x="514718" y="4349153"/>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9" name="Text Placeholder 23">
            <a:extLst>
              <a:ext uri="{FF2B5EF4-FFF2-40B4-BE49-F238E27FC236}">
                <a16:creationId xmlns:a16="http://schemas.microsoft.com/office/drawing/2014/main" id="{D52F68B0-A7B9-1D46-B496-04AE5081E1D4}"/>
              </a:ext>
            </a:extLst>
          </p:cNvPr>
          <p:cNvSpPr>
            <a:spLocks noGrp="1"/>
          </p:cNvSpPr>
          <p:nvPr>
            <p:ph type="body" sz="quarter" idx="18" hasCustomPrompt="1"/>
          </p:nvPr>
        </p:nvSpPr>
        <p:spPr>
          <a:xfrm>
            <a:off x="514718" y="4790408"/>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0" name="Text Placeholder 23">
            <a:extLst>
              <a:ext uri="{FF2B5EF4-FFF2-40B4-BE49-F238E27FC236}">
                <a16:creationId xmlns:a16="http://schemas.microsoft.com/office/drawing/2014/main" id="{29F35355-D575-CA4A-B71C-FBF13917AF96}"/>
              </a:ext>
            </a:extLst>
          </p:cNvPr>
          <p:cNvSpPr>
            <a:spLocks noGrp="1"/>
          </p:cNvSpPr>
          <p:nvPr>
            <p:ph type="body" sz="quarter" idx="19" hasCustomPrompt="1"/>
          </p:nvPr>
        </p:nvSpPr>
        <p:spPr>
          <a:xfrm>
            <a:off x="514718" y="5231662"/>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1" name="Text Placeholder 23">
            <a:extLst>
              <a:ext uri="{FF2B5EF4-FFF2-40B4-BE49-F238E27FC236}">
                <a16:creationId xmlns:a16="http://schemas.microsoft.com/office/drawing/2014/main" id="{A1B15E4F-51BF-7D49-9C96-17673F66633F}"/>
              </a:ext>
            </a:extLst>
          </p:cNvPr>
          <p:cNvSpPr>
            <a:spLocks noGrp="1"/>
          </p:cNvSpPr>
          <p:nvPr>
            <p:ph type="body" sz="quarter" idx="20" hasCustomPrompt="1"/>
          </p:nvPr>
        </p:nvSpPr>
        <p:spPr>
          <a:xfrm>
            <a:off x="514718" y="5672914"/>
            <a:ext cx="1502060" cy="393450"/>
          </a:xfrm>
          <a:prstGeom prst="rect">
            <a:avLst/>
          </a:prstGeom>
        </p:spPr>
        <p:txBody>
          <a:bodyPr/>
          <a:lstStyle>
            <a:lvl1pPr marL="0" indent="0" algn="ctr">
              <a:lnSpc>
                <a:spcPct val="90000"/>
              </a:lnSpc>
              <a:spcAft>
                <a:spcPts val="243"/>
              </a:spcAft>
              <a:buNone/>
              <a:defRPr sz="728"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B769D63A-6936-D44A-8ABA-5BDA7E970237}"/>
              </a:ext>
            </a:extLst>
          </p:cNvPr>
          <p:cNvSpPr>
            <a:spLocks noGrp="1"/>
          </p:cNvSpPr>
          <p:nvPr>
            <p:ph type="body" sz="quarter" idx="21" hasCustomPrompt="1"/>
          </p:nvPr>
        </p:nvSpPr>
        <p:spPr>
          <a:xfrm>
            <a:off x="2182033"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3" name="Text Placeholder 23">
            <a:extLst>
              <a:ext uri="{FF2B5EF4-FFF2-40B4-BE49-F238E27FC236}">
                <a16:creationId xmlns:a16="http://schemas.microsoft.com/office/drawing/2014/main" id="{4732FAC8-9064-4342-B86D-9CE1DDC45CC6}"/>
              </a:ext>
            </a:extLst>
          </p:cNvPr>
          <p:cNvSpPr>
            <a:spLocks noGrp="1"/>
          </p:cNvSpPr>
          <p:nvPr>
            <p:ph type="body" sz="quarter" idx="22" hasCustomPrompt="1"/>
          </p:nvPr>
        </p:nvSpPr>
        <p:spPr>
          <a:xfrm>
            <a:off x="4564875"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4" name="Text Placeholder 23">
            <a:extLst>
              <a:ext uri="{FF2B5EF4-FFF2-40B4-BE49-F238E27FC236}">
                <a16:creationId xmlns:a16="http://schemas.microsoft.com/office/drawing/2014/main" id="{FFEBB396-97B9-214E-9514-02067FD3BC8C}"/>
              </a:ext>
            </a:extLst>
          </p:cNvPr>
          <p:cNvSpPr>
            <a:spLocks noGrp="1"/>
          </p:cNvSpPr>
          <p:nvPr>
            <p:ph type="body" sz="quarter" idx="23" hasCustomPrompt="1"/>
          </p:nvPr>
        </p:nvSpPr>
        <p:spPr>
          <a:xfrm>
            <a:off x="6947717"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5" name="Text Placeholder 23">
            <a:extLst>
              <a:ext uri="{FF2B5EF4-FFF2-40B4-BE49-F238E27FC236}">
                <a16:creationId xmlns:a16="http://schemas.microsoft.com/office/drawing/2014/main" id="{0A15B70D-35F5-1B43-9960-9E3D2453F150}"/>
              </a:ext>
            </a:extLst>
          </p:cNvPr>
          <p:cNvSpPr>
            <a:spLocks noGrp="1"/>
          </p:cNvSpPr>
          <p:nvPr>
            <p:ph type="body" sz="quarter" idx="24" hasCustomPrompt="1"/>
          </p:nvPr>
        </p:nvSpPr>
        <p:spPr>
          <a:xfrm>
            <a:off x="9330559" y="889976"/>
            <a:ext cx="2317236" cy="325549"/>
          </a:xfrm>
          <a:prstGeom prst="rect">
            <a:avLst/>
          </a:prstGeom>
        </p:spPr>
        <p:txBody>
          <a:bodyPr/>
          <a:lstStyle>
            <a:lvl1pPr marL="0" indent="0" algn="ctr">
              <a:lnSpc>
                <a:spcPct val="100000"/>
              </a:lnSpc>
              <a:buNone/>
              <a:defRPr sz="849"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6" name="Text Placeholder 23">
            <a:extLst>
              <a:ext uri="{FF2B5EF4-FFF2-40B4-BE49-F238E27FC236}">
                <a16:creationId xmlns:a16="http://schemas.microsoft.com/office/drawing/2014/main" id="{B502090E-7B44-5E48-8F21-C40D11D15D3F}"/>
              </a:ext>
            </a:extLst>
          </p:cNvPr>
          <p:cNvSpPr>
            <a:spLocks noGrp="1"/>
          </p:cNvSpPr>
          <p:nvPr>
            <p:ph type="body" sz="quarter" idx="25" hasCustomPrompt="1"/>
          </p:nvPr>
        </p:nvSpPr>
        <p:spPr>
          <a:xfrm>
            <a:off x="2178385"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7" name="Text Placeholder 23">
            <a:extLst>
              <a:ext uri="{FF2B5EF4-FFF2-40B4-BE49-F238E27FC236}">
                <a16:creationId xmlns:a16="http://schemas.microsoft.com/office/drawing/2014/main" id="{D08940B2-A4FC-FB44-BB2E-64F8B44B357A}"/>
              </a:ext>
            </a:extLst>
          </p:cNvPr>
          <p:cNvSpPr>
            <a:spLocks noGrp="1"/>
          </p:cNvSpPr>
          <p:nvPr>
            <p:ph type="body" sz="quarter" idx="26" hasCustomPrompt="1"/>
          </p:nvPr>
        </p:nvSpPr>
        <p:spPr>
          <a:xfrm>
            <a:off x="2178385"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9" name="Text Placeholder 23">
            <a:extLst>
              <a:ext uri="{FF2B5EF4-FFF2-40B4-BE49-F238E27FC236}">
                <a16:creationId xmlns:a16="http://schemas.microsoft.com/office/drawing/2014/main" id="{2CC9B643-DF9D-7E47-87FC-213A0E895C8F}"/>
              </a:ext>
            </a:extLst>
          </p:cNvPr>
          <p:cNvSpPr>
            <a:spLocks noGrp="1"/>
          </p:cNvSpPr>
          <p:nvPr>
            <p:ph type="body" sz="quarter" idx="27" hasCustomPrompt="1"/>
          </p:nvPr>
        </p:nvSpPr>
        <p:spPr>
          <a:xfrm>
            <a:off x="2178385"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1" name="Text Placeholder 23">
            <a:extLst>
              <a:ext uri="{FF2B5EF4-FFF2-40B4-BE49-F238E27FC236}">
                <a16:creationId xmlns:a16="http://schemas.microsoft.com/office/drawing/2014/main" id="{2750FC7D-072F-1142-A94D-FD2024FAAF23}"/>
              </a:ext>
            </a:extLst>
          </p:cNvPr>
          <p:cNvSpPr>
            <a:spLocks noGrp="1"/>
          </p:cNvSpPr>
          <p:nvPr>
            <p:ph type="body" sz="quarter" idx="28" hasCustomPrompt="1"/>
          </p:nvPr>
        </p:nvSpPr>
        <p:spPr>
          <a:xfrm>
            <a:off x="2178385"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3" name="Text Placeholder 23">
            <a:extLst>
              <a:ext uri="{FF2B5EF4-FFF2-40B4-BE49-F238E27FC236}">
                <a16:creationId xmlns:a16="http://schemas.microsoft.com/office/drawing/2014/main" id="{18350A7C-8355-DF4A-AF43-591219F05A86}"/>
              </a:ext>
            </a:extLst>
          </p:cNvPr>
          <p:cNvSpPr>
            <a:spLocks noGrp="1"/>
          </p:cNvSpPr>
          <p:nvPr>
            <p:ph type="body" sz="quarter" idx="29" hasCustomPrompt="1"/>
          </p:nvPr>
        </p:nvSpPr>
        <p:spPr>
          <a:xfrm>
            <a:off x="2178385"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5" name="Text Placeholder 23">
            <a:extLst>
              <a:ext uri="{FF2B5EF4-FFF2-40B4-BE49-F238E27FC236}">
                <a16:creationId xmlns:a16="http://schemas.microsoft.com/office/drawing/2014/main" id="{AE4B05F3-8497-3D43-96E8-D07A2B7393D7}"/>
              </a:ext>
            </a:extLst>
          </p:cNvPr>
          <p:cNvSpPr>
            <a:spLocks noGrp="1"/>
          </p:cNvSpPr>
          <p:nvPr>
            <p:ph type="body" sz="quarter" idx="30" hasCustomPrompt="1"/>
          </p:nvPr>
        </p:nvSpPr>
        <p:spPr>
          <a:xfrm>
            <a:off x="2178385"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7" name="Text Placeholder 23">
            <a:extLst>
              <a:ext uri="{FF2B5EF4-FFF2-40B4-BE49-F238E27FC236}">
                <a16:creationId xmlns:a16="http://schemas.microsoft.com/office/drawing/2014/main" id="{7100E29B-D230-4647-961C-4E1440830A8E}"/>
              </a:ext>
            </a:extLst>
          </p:cNvPr>
          <p:cNvSpPr>
            <a:spLocks noGrp="1"/>
          </p:cNvSpPr>
          <p:nvPr>
            <p:ph type="body" sz="quarter" idx="31" hasCustomPrompt="1"/>
          </p:nvPr>
        </p:nvSpPr>
        <p:spPr>
          <a:xfrm>
            <a:off x="2178385"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9" name="Text Placeholder 23">
            <a:extLst>
              <a:ext uri="{FF2B5EF4-FFF2-40B4-BE49-F238E27FC236}">
                <a16:creationId xmlns:a16="http://schemas.microsoft.com/office/drawing/2014/main" id="{54C0E435-B93B-114C-9541-5A92F1BAD6BA}"/>
              </a:ext>
            </a:extLst>
          </p:cNvPr>
          <p:cNvSpPr>
            <a:spLocks noGrp="1"/>
          </p:cNvSpPr>
          <p:nvPr>
            <p:ph type="body" sz="quarter" idx="32" hasCustomPrompt="1"/>
          </p:nvPr>
        </p:nvSpPr>
        <p:spPr>
          <a:xfrm>
            <a:off x="2178385"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1" name="Text Placeholder 23">
            <a:extLst>
              <a:ext uri="{FF2B5EF4-FFF2-40B4-BE49-F238E27FC236}">
                <a16:creationId xmlns:a16="http://schemas.microsoft.com/office/drawing/2014/main" id="{B8EE626A-2ED5-A243-89D7-77635DA76AA1}"/>
              </a:ext>
            </a:extLst>
          </p:cNvPr>
          <p:cNvSpPr>
            <a:spLocks noGrp="1"/>
          </p:cNvSpPr>
          <p:nvPr>
            <p:ph type="body" sz="quarter" idx="33" hasCustomPrompt="1"/>
          </p:nvPr>
        </p:nvSpPr>
        <p:spPr>
          <a:xfrm>
            <a:off x="2178385"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3" name="Text Placeholder 23">
            <a:extLst>
              <a:ext uri="{FF2B5EF4-FFF2-40B4-BE49-F238E27FC236}">
                <a16:creationId xmlns:a16="http://schemas.microsoft.com/office/drawing/2014/main" id="{9A64948D-ACDA-F149-8BFB-AD7B98077211}"/>
              </a:ext>
            </a:extLst>
          </p:cNvPr>
          <p:cNvSpPr>
            <a:spLocks noGrp="1"/>
          </p:cNvSpPr>
          <p:nvPr>
            <p:ph type="body" sz="quarter" idx="34" hasCustomPrompt="1"/>
          </p:nvPr>
        </p:nvSpPr>
        <p:spPr>
          <a:xfrm>
            <a:off x="2178385"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5" name="Text Placeholder 23">
            <a:extLst>
              <a:ext uri="{FF2B5EF4-FFF2-40B4-BE49-F238E27FC236}">
                <a16:creationId xmlns:a16="http://schemas.microsoft.com/office/drawing/2014/main" id="{0D36EEE9-F20C-4344-9A0B-80EC991E5C8B}"/>
              </a:ext>
            </a:extLst>
          </p:cNvPr>
          <p:cNvSpPr>
            <a:spLocks noGrp="1"/>
          </p:cNvSpPr>
          <p:nvPr>
            <p:ph type="body" sz="quarter" idx="35" hasCustomPrompt="1"/>
          </p:nvPr>
        </p:nvSpPr>
        <p:spPr>
          <a:xfrm>
            <a:off x="2178385"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9" name="Text Placeholder 23">
            <a:extLst>
              <a:ext uri="{FF2B5EF4-FFF2-40B4-BE49-F238E27FC236}">
                <a16:creationId xmlns:a16="http://schemas.microsoft.com/office/drawing/2014/main" id="{3FBA9D55-2046-CB47-A761-EA4ADACF3CCD}"/>
              </a:ext>
            </a:extLst>
          </p:cNvPr>
          <p:cNvSpPr>
            <a:spLocks noGrp="1"/>
          </p:cNvSpPr>
          <p:nvPr>
            <p:ph type="body" sz="quarter" idx="36" hasCustomPrompt="1"/>
          </p:nvPr>
        </p:nvSpPr>
        <p:spPr>
          <a:xfrm>
            <a:off x="4561227"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0" name="Text Placeholder 23">
            <a:extLst>
              <a:ext uri="{FF2B5EF4-FFF2-40B4-BE49-F238E27FC236}">
                <a16:creationId xmlns:a16="http://schemas.microsoft.com/office/drawing/2014/main" id="{A083FBB9-6C33-AA48-88E1-112948B0CB09}"/>
              </a:ext>
            </a:extLst>
          </p:cNvPr>
          <p:cNvSpPr>
            <a:spLocks noGrp="1"/>
          </p:cNvSpPr>
          <p:nvPr>
            <p:ph type="body" sz="quarter" idx="37" hasCustomPrompt="1"/>
          </p:nvPr>
        </p:nvSpPr>
        <p:spPr>
          <a:xfrm>
            <a:off x="4561227"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1" name="Text Placeholder 23">
            <a:extLst>
              <a:ext uri="{FF2B5EF4-FFF2-40B4-BE49-F238E27FC236}">
                <a16:creationId xmlns:a16="http://schemas.microsoft.com/office/drawing/2014/main" id="{CE705401-5C8F-E245-BAF7-68D196B01264}"/>
              </a:ext>
            </a:extLst>
          </p:cNvPr>
          <p:cNvSpPr>
            <a:spLocks noGrp="1"/>
          </p:cNvSpPr>
          <p:nvPr>
            <p:ph type="body" sz="quarter" idx="38" hasCustomPrompt="1"/>
          </p:nvPr>
        </p:nvSpPr>
        <p:spPr>
          <a:xfrm>
            <a:off x="4561227"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2" name="Text Placeholder 23">
            <a:extLst>
              <a:ext uri="{FF2B5EF4-FFF2-40B4-BE49-F238E27FC236}">
                <a16:creationId xmlns:a16="http://schemas.microsoft.com/office/drawing/2014/main" id="{5B1503BC-F439-8441-A733-D52864368BF7}"/>
              </a:ext>
            </a:extLst>
          </p:cNvPr>
          <p:cNvSpPr>
            <a:spLocks noGrp="1"/>
          </p:cNvSpPr>
          <p:nvPr>
            <p:ph type="body" sz="quarter" idx="39" hasCustomPrompt="1"/>
          </p:nvPr>
        </p:nvSpPr>
        <p:spPr>
          <a:xfrm>
            <a:off x="4561227" y="258296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3" name="Text Placeholder 23">
            <a:extLst>
              <a:ext uri="{FF2B5EF4-FFF2-40B4-BE49-F238E27FC236}">
                <a16:creationId xmlns:a16="http://schemas.microsoft.com/office/drawing/2014/main" id="{AEA951E0-E75B-6141-BC64-40734740031B}"/>
              </a:ext>
            </a:extLst>
          </p:cNvPr>
          <p:cNvSpPr>
            <a:spLocks noGrp="1"/>
          </p:cNvSpPr>
          <p:nvPr>
            <p:ph type="body" sz="quarter" idx="40" hasCustomPrompt="1"/>
          </p:nvPr>
        </p:nvSpPr>
        <p:spPr>
          <a:xfrm>
            <a:off x="4561227"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4" name="Text Placeholder 23">
            <a:extLst>
              <a:ext uri="{FF2B5EF4-FFF2-40B4-BE49-F238E27FC236}">
                <a16:creationId xmlns:a16="http://schemas.microsoft.com/office/drawing/2014/main" id="{03DE2258-DD31-D741-AA96-3257C12D7E67}"/>
              </a:ext>
            </a:extLst>
          </p:cNvPr>
          <p:cNvSpPr>
            <a:spLocks noGrp="1"/>
          </p:cNvSpPr>
          <p:nvPr>
            <p:ph type="body" sz="quarter" idx="41" hasCustomPrompt="1"/>
          </p:nvPr>
        </p:nvSpPr>
        <p:spPr>
          <a:xfrm>
            <a:off x="4561227"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9" name="Text Placeholder 23">
            <a:extLst>
              <a:ext uri="{FF2B5EF4-FFF2-40B4-BE49-F238E27FC236}">
                <a16:creationId xmlns:a16="http://schemas.microsoft.com/office/drawing/2014/main" id="{4A471493-17D1-6947-8944-5CA8C2DF0751}"/>
              </a:ext>
            </a:extLst>
          </p:cNvPr>
          <p:cNvSpPr>
            <a:spLocks noGrp="1"/>
          </p:cNvSpPr>
          <p:nvPr>
            <p:ph type="body" sz="quarter" idx="42" hasCustomPrompt="1"/>
          </p:nvPr>
        </p:nvSpPr>
        <p:spPr>
          <a:xfrm>
            <a:off x="4561227"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50" name="Text Placeholder 23">
            <a:extLst>
              <a:ext uri="{FF2B5EF4-FFF2-40B4-BE49-F238E27FC236}">
                <a16:creationId xmlns:a16="http://schemas.microsoft.com/office/drawing/2014/main" id="{9910EC90-A7C0-1A4E-B007-ABD7DFCE3974}"/>
              </a:ext>
            </a:extLst>
          </p:cNvPr>
          <p:cNvSpPr>
            <a:spLocks noGrp="1"/>
          </p:cNvSpPr>
          <p:nvPr>
            <p:ph type="body" sz="quarter" idx="43" hasCustomPrompt="1"/>
          </p:nvPr>
        </p:nvSpPr>
        <p:spPr>
          <a:xfrm>
            <a:off x="4561227"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2" name="Text Placeholder 23">
            <a:extLst>
              <a:ext uri="{FF2B5EF4-FFF2-40B4-BE49-F238E27FC236}">
                <a16:creationId xmlns:a16="http://schemas.microsoft.com/office/drawing/2014/main" id="{76D92962-DEFD-5742-B4BF-457274C47121}"/>
              </a:ext>
            </a:extLst>
          </p:cNvPr>
          <p:cNvSpPr>
            <a:spLocks noGrp="1"/>
          </p:cNvSpPr>
          <p:nvPr>
            <p:ph type="body" sz="quarter" idx="44" hasCustomPrompt="1"/>
          </p:nvPr>
        </p:nvSpPr>
        <p:spPr>
          <a:xfrm>
            <a:off x="4561227"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3" name="Text Placeholder 23">
            <a:extLst>
              <a:ext uri="{FF2B5EF4-FFF2-40B4-BE49-F238E27FC236}">
                <a16:creationId xmlns:a16="http://schemas.microsoft.com/office/drawing/2014/main" id="{2892AD46-8C23-D648-8BA5-60A771F74900}"/>
              </a:ext>
            </a:extLst>
          </p:cNvPr>
          <p:cNvSpPr>
            <a:spLocks noGrp="1"/>
          </p:cNvSpPr>
          <p:nvPr>
            <p:ph type="body" sz="quarter" idx="45" hasCustomPrompt="1"/>
          </p:nvPr>
        </p:nvSpPr>
        <p:spPr>
          <a:xfrm>
            <a:off x="4561227"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4" name="Text Placeholder 23">
            <a:extLst>
              <a:ext uri="{FF2B5EF4-FFF2-40B4-BE49-F238E27FC236}">
                <a16:creationId xmlns:a16="http://schemas.microsoft.com/office/drawing/2014/main" id="{ABB9BD13-9880-CB48-84E1-20F35AF6298D}"/>
              </a:ext>
            </a:extLst>
          </p:cNvPr>
          <p:cNvSpPr>
            <a:spLocks noGrp="1"/>
          </p:cNvSpPr>
          <p:nvPr>
            <p:ph type="body" sz="quarter" idx="46" hasCustomPrompt="1"/>
          </p:nvPr>
        </p:nvSpPr>
        <p:spPr>
          <a:xfrm>
            <a:off x="4561227"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5" name="Text Placeholder 23">
            <a:extLst>
              <a:ext uri="{FF2B5EF4-FFF2-40B4-BE49-F238E27FC236}">
                <a16:creationId xmlns:a16="http://schemas.microsoft.com/office/drawing/2014/main" id="{BDBBC1F7-1527-4848-B5C1-8A60B1B435FF}"/>
              </a:ext>
            </a:extLst>
          </p:cNvPr>
          <p:cNvSpPr>
            <a:spLocks noGrp="1"/>
          </p:cNvSpPr>
          <p:nvPr>
            <p:ph type="body" sz="quarter" idx="47" hasCustomPrompt="1"/>
          </p:nvPr>
        </p:nvSpPr>
        <p:spPr>
          <a:xfrm>
            <a:off x="6944069"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6" name="Text Placeholder 23">
            <a:extLst>
              <a:ext uri="{FF2B5EF4-FFF2-40B4-BE49-F238E27FC236}">
                <a16:creationId xmlns:a16="http://schemas.microsoft.com/office/drawing/2014/main" id="{C691080E-43D9-964E-BA33-D2F81E51D959}"/>
              </a:ext>
            </a:extLst>
          </p:cNvPr>
          <p:cNvSpPr>
            <a:spLocks noGrp="1"/>
          </p:cNvSpPr>
          <p:nvPr>
            <p:ph type="body" sz="quarter" idx="48" hasCustomPrompt="1"/>
          </p:nvPr>
        </p:nvSpPr>
        <p:spPr>
          <a:xfrm>
            <a:off x="6944069"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7" name="Text Placeholder 23">
            <a:extLst>
              <a:ext uri="{FF2B5EF4-FFF2-40B4-BE49-F238E27FC236}">
                <a16:creationId xmlns:a16="http://schemas.microsoft.com/office/drawing/2014/main" id="{81FF5312-5DBF-484A-AEED-4309870E534C}"/>
              </a:ext>
            </a:extLst>
          </p:cNvPr>
          <p:cNvSpPr>
            <a:spLocks noGrp="1"/>
          </p:cNvSpPr>
          <p:nvPr>
            <p:ph type="body" sz="quarter" idx="49" hasCustomPrompt="1"/>
          </p:nvPr>
        </p:nvSpPr>
        <p:spPr>
          <a:xfrm>
            <a:off x="6944069"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8" name="Text Placeholder 23">
            <a:extLst>
              <a:ext uri="{FF2B5EF4-FFF2-40B4-BE49-F238E27FC236}">
                <a16:creationId xmlns:a16="http://schemas.microsoft.com/office/drawing/2014/main" id="{527CBBD8-6FC6-F740-842D-D3781A0697DF}"/>
              </a:ext>
            </a:extLst>
          </p:cNvPr>
          <p:cNvSpPr>
            <a:spLocks noGrp="1"/>
          </p:cNvSpPr>
          <p:nvPr>
            <p:ph type="body" sz="quarter" idx="51" hasCustomPrompt="1"/>
          </p:nvPr>
        </p:nvSpPr>
        <p:spPr>
          <a:xfrm>
            <a:off x="6944069"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9" name="Text Placeholder 23">
            <a:extLst>
              <a:ext uri="{FF2B5EF4-FFF2-40B4-BE49-F238E27FC236}">
                <a16:creationId xmlns:a16="http://schemas.microsoft.com/office/drawing/2014/main" id="{AAACED9F-D682-4B4A-8FB6-EEB433A653E5}"/>
              </a:ext>
            </a:extLst>
          </p:cNvPr>
          <p:cNvSpPr>
            <a:spLocks noGrp="1"/>
          </p:cNvSpPr>
          <p:nvPr>
            <p:ph type="body" sz="quarter" idx="52" hasCustomPrompt="1"/>
          </p:nvPr>
        </p:nvSpPr>
        <p:spPr>
          <a:xfrm>
            <a:off x="6944069"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0" name="Text Placeholder 23">
            <a:extLst>
              <a:ext uri="{FF2B5EF4-FFF2-40B4-BE49-F238E27FC236}">
                <a16:creationId xmlns:a16="http://schemas.microsoft.com/office/drawing/2014/main" id="{138DEFB0-651D-AA4C-B0D7-E45C530DB1C1}"/>
              </a:ext>
            </a:extLst>
          </p:cNvPr>
          <p:cNvSpPr>
            <a:spLocks noGrp="1"/>
          </p:cNvSpPr>
          <p:nvPr>
            <p:ph type="body" sz="quarter" idx="53" hasCustomPrompt="1"/>
          </p:nvPr>
        </p:nvSpPr>
        <p:spPr>
          <a:xfrm>
            <a:off x="6944069"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1" name="Text Placeholder 23">
            <a:extLst>
              <a:ext uri="{FF2B5EF4-FFF2-40B4-BE49-F238E27FC236}">
                <a16:creationId xmlns:a16="http://schemas.microsoft.com/office/drawing/2014/main" id="{8EDC4DE4-60DD-164C-8C9A-D44A7FA2DD1C}"/>
              </a:ext>
            </a:extLst>
          </p:cNvPr>
          <p:cNvSpPr>
            <a:spLocks noGrp="1"/>
          </p:cNvSpPr>
          <p:nvPr>
            <p:ph type="body" sz="quarter" idx="54" hasCustomPrompt="1"/>
          </p:nvPr>
        </p:nvSpPr>
        <p:spPr>
          <a:xfrm>
            <a:off x="6944069"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2" name="Text Placeholder 23">
            <a:extLst>
              <a:ext uri="{FF2B5EF4-FFF2-40B4-BE49-F238E27FC236}">
                <a16:creationId xmlns:a16="http://schemas.microsoft.com/office/drawing/2014/main" id="{AA9E0645-A158-0041-9A00-38311B2CD403}"/>
              </a:ext>
            </a:extLst>
          </p:cNvPr>
          <p:cNvSpPr>
            <a:spLocks noGrp="1"/>
          </p:cNvSpPr>
          <p:nvPr>
            <p:ph type="body" sz="quarter" idx="55" hasCustomPrompt="1"/>
          </p:nvPr>
        </p:nvSpPr>
        <p:spPr>
          <a:xfrm>
            <a:off x="6944069"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3" name="Text Placeholder 23">
            <a:extLst>
              <a:ext uri="{FF2B5EF4-FFF2-40B4-BE49-F238E27FC236}">
                <a16:creationId xmlns:a16="http://schemas.microsoft.com/office/drawing/2014/main" id="{FA184C7C-76C8-A547-A8BB-FB2E3F1C9F1B}"/>
              </a:ext>
            </a:extLst>
          </p:cNvPr>
          <p:cNvSpPr>
            <a:spLocks noGrp="1"/>
          </p:cNvSpPr>
          <p:nvPr>
            <p:ph type="body" sz="quarter" idx="56" hasCustomPrompt="1"/>
          </p:nvPr>
        </p:nvSpPr>
        <p:spPr>
          <a:xfrm>
            <a:off x="6944069"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4" name="Text Placeholder 23">
            <a:extLst>
              <a:ext uri="{FF2B5EF4-FFF2-40B4-BE49-F238E27FC236}">
                <a16:creationId xmlns:a16="http://schemas.microsoft.com/office/drawing/2014/main" id="{651EFA45-DB1B-C744-9BC3-9AE9C4AA06C5}"/>
              </a:ext>
            </a:extLst>
          </p:cNvPr>
          <p:cNvSpPr>
            <a:spLocks noGrp="1"/>
          </p:cNvSpPr>
          <p:nvPr>
            <p:ph type="body" sz="quarter" idx="57" hasCustomPrompt="1"/>
          </p:nvPr>
        </p:nvSpPr>
        <p:spPr>
          <a:xfrm>
            <a:off x="6944069"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5" name="Text Placeholder 23">
            <a:extLst>
              <a:ext uri="{FF2B5EF4-FFF2-40B4-BE49-F238E27FC236}">
                <a16:creationId xmlns:a16="http://schemas.microsoft.com/office/drawing/2014/main" id="{C611953E-2AB8-EB48-A829-C6E27F09541E}"/>
              </a:ext>
            </a:extLst>
          </p:cNvPr>
          <p:cNvSpPr>
            <a:spLocks noGrp="1"/>
          </p:cNvSpPr>
          <p:nvPr>
            <p:ph type="body" sz="quarter" idx="58" hasCustomPrompt="1"/>
          </p:nvPr>
        </p:nvSpPr>
        <p:spPr>
          <a:xfrm>
            <a:off x="9326911" y="126037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6" name="Text Placeholder 23">
            <a:extLst>
              <a:ext uri="{FF2B5EF4-FFF2-40B4-BE49-F238E27FC236}">
                <a16:creationId xmlns:a16="http://schemas.microsoft.com/office/drawing/2014/main" id="{530B4722-D9CC-0A42-9392-AC0902B4DB1E}"/>
              </a:ext>
            </a:extLst>
          </p:cNvPr>
          <p:cNvSpPr>
            <a:spLocks noGrp="1"/>
          </p:cNvSpPr>
          <p:nvPr>
            <p:ph type="body" sz="quarter" idx="59" hasCustomPrompt="1"/>
          </p:nvPr>
        </p:nvSpPr>
        <p:spPr>
          <a:xfrm>
            <a:off x="9326911" y="1695186"/>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7" name="Text Placeholder 23">
            <a:extLst>
              <a:ext uri="{FF2B5EF4-FFF2-40B4-BE49-F238E27FC236}">
                <a16:creationId xmlns:a16="http://schemas.microsoft.com/office/drawing/2014/main" id="{9B569306-F335-9249-9B68-7B1143A0F703}"/>
              </a:ext>
            </a:extLst>
          </p:cNvPr>
          <p:cNvSpPr>
            <a:spLocks noGrp="1"/>
          </p:cNvSpPr>
          <p:nvPr>
            <p:ph type="body" sz="quarter" idx="60" hasCustomPrompt="1"/>
          </p:nvPr>
        </p:nvSpPr>
        <p:spPr>
          <a:xfrm>
            <a:off x="9326911" y="214007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8" name="Text Placeholder 23">
            <a:extLst>
              <a:ext uri="{FF2B5EF4-FFF2-40B4-BE49-F238E27FC236}">
                <a16:creationId xmlns:a16="http://schemas.microsoft.com/office/drawing/2014/main" id="{2B87B192-F9CC-7F4A-B705-CED36C6A1C61}"/>
              </a:ext>
            </a:extLst>
          </p:cNvPr>
          <p:cNvSpPr>
            <a:spLocks noGrp="1"/>
          </p:cNvSpPr>
          <p:nvPr>
            <p:ph type="body" sz="quarter" idx="62" hasCustomPrompt="1"/>
          </p:nvPr>
        </p:nvSpPr>
        <p:spPr>
          <a:xfrm>
            <a:off x="9326911" y="3025390"/>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79" name="Text Placeholder 23">
            <a:extLst>
              <a:ext uri="{FF2B5EF4-FFF2-40B4-BE49-F238E27FC236}">
                <a16:creationId xmlns:a16="http://schemas.microsoft.com/office/drawing/2014/main" id="{DCDE8B2F-D444-1C4B-9D00-31211443E41E}"/>
              </a:ext>
            </a:extLst>
          </p:cNvPr>
          <p:cNvSpPr>
            <a:spLocks noGrp="1"/>
          </p:cNvSpPr>
          <p:nvPr>
            <p:ph type="body" sz="quarter" idx="63" hasCustomPrompt="1"/>
          </p:nvPr>
        </p:nvSpPr>
        <p:spPr>
          <a:xfrm>
            <a:off x="9326911" y="3466645"/>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0" name="Text Placeholder 23">
            <a:extLst>
              <a:ext uri="{FF2B5EF4-FFF2-40B4-BE49-F238E27FC236}">
                <a16:creationId xmlns:a16="http://schemas.microsoft.com/office/drawing/2014/main" id="{C0963877-CBE5-E746-956A-C2B899FC8852}"/>
              </a:ext>
            </a:extLst>
          </p:cNvPr>
          <p:cNvSpPr>
            <a:spLocks noGrp="1"/>
          </p:cNvSpPr>
          <p:nvPr>
            <p:ph type="body" sz="quarter" idx="64" hasCustomPrompt="1"/>
          </p:nvPr>
        </p:nvSpPr>
        <p:spPr>
          <a:xfrm>
            <a:off x="9326911" y="3907899"/>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1" name="Text Placeholder 23">
            <a:extLst>
              <a:ext uri="{FF2B5EF4-FFF2-40B4-BE49-F238E27FC236}">
                <a16:creationId xmlns:a16="http://schemas.microsoft.com/office/drawing/2014/main" id="{25ABBA16-80B4-CE40-BA9E-8810A19300C2}"/>
              </a:ext>
            </a:extLst>
          </p:cNvPr>
          <p:cNvSpPr>
            <a:spLocks noGrp="1"/>
          </p:cNvSpPr>
          <p:nvPr>
            <p:ph type="body" sz="quarter" idx="65" hasCustomPrompt="1"/>
          </p:nvPr>
        </p:nvSpPr>
        <p:spPr>
          <a:xfrm>
            <a:off x="9326911" y="4349153"/>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2" name="Text Placeholder 23">
            <a:extLst>
              <a:ext uri="{FF2B5EF4-FFF2-40B4-BE49-F238E27FC236}">
                <a16:creationId xmlns:a16="http://schemas.microsoft.com/office/drawing/2014/main" id="{349561CA-BB1C-AC45-A0B0-A74B364CFABB}"/>
              </a:ext>
            </a:extLst>
          </p:cNvPr>
          <p:cNvSpPr>
            <a:spLocks noGrp="1"/>
          </p:cNvSpPr>
          <p:nvPr>
            <p:ph type="body" sz="quarter" idx="66" hasCustomPrompt="1"/>
          </p:nvPr>
        </p:nvSpPr>
        <p:spPr>
          <a:xfrm>
            <a:off x="9326911" y="4790408"/>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3" name="Text Placeholder 23">
            <a:extLst>
              <a:ext uri="{FF2B5EF4-FFF2-40B4-BE49-F238E27FC236}">
                <a16:creationId xmlns:a16="http://schemas.microsoft.com/office/drawing/2014/main" id="{BC0AE23E-BC3D-C849-9941-3AB9F432DB33}"/>
              </a:ext>
            </a:extLst>
          </p:cNvPr>
          <p:cNvSpPr>
            <a:spLocks noGrp="1"/>
          </p:cNvSpPr>
          <p:nvPr>
            <p:ph type="body" sz="quarter" idx="67" hasCustomPrompt="1"/>
          </p:nvPr>
        </p:nvSpPr>
        <p:spPr>
          <a:xfrm>
            <a:off x="9326911" y="5231662"/>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84" name="Text Placeholder 23">
            <a:extLst>
              <a:ext uri="{FF2B5EF4-FFF2-40B4-BE49-F238E27FC236}">
                <a16:creationId xmlns:a16="http://schemas.microsoft.com/office/drawing/2014/main" id="{AF905284-2412-CF44-A75E-8EF4826D3D94}"/>
              </a:ext>
            </a:extLst>
          </p:cNvPr>
          <p:cNvSpPr>
            <a:spLocks noGrp="1"/>
          </p:cNvSpPr>
          <p:nvPr>
            <p:ph type="body" sz="quarter" idx="68" hasCustomPrompt="1"/>
          </p:nvPr>
        </p:nvSpPr>
        <p:spPr>
          <a:xfrm>
            <a:off x="9326911" y="5672914"/>
            <a:ext cx="2324532" cy="393450"/>
          </a:xfrm>
          <a:prstGeom prst="rect">
            <a:avLst/>
          </a:prstGeom>
        </p:spPr>
        <p:txBody>
          <a:bodyPr/>
          <a:lstStyle>
            <a:lvl1pPr marL="103967" indent="-103967" algn="l">
              <a:lnSpc>
                <a:spcPct val="80000"/>
              </a:lnSpc>
              <a:spcAft>
                <a:spcPts val="243"/>
              </a:spcAft>
              <a:buFont typeface="Arial" panose="020B0604020202020204" pitchFamily="34" charset="0"/>
              <a:buChar char="•"/>
              <a:defRPr sz="728">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4124174473"/>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Title Slide-PURPLE">
    <p:bg>
      <p:bgPr>
        <a:solidFill>
          <a:schemeClr val="accent1"/>
        </a:solidFill>
        <a:effectLst/>
      </p:bgPr>
    </p:bg>
    <p:spTree>
      <p:nvGrpSpPr>
        <p:cNvPr id="1" name=""/>
        <p:cNvGrpSpPr/>
        <p:nvPr/>
      </p:nvGrpSpPr>
      <p:grpSpPr>
        <a:xfrm>
          <a:off x="0" y="0"/>
          <a:ext cx="0" cy="0"/>
          <a:chOff x="0" y="0"/>
          <a:chExt cx="0" cy="0"/>
        </a:xfrm>
      </p:grpSpPr>
      <p:pic>
        <p:nvPicPr>
          <p:cNvPr id="7" name="Picture 6" descr="A picture containing keyboard, black, white&#10;&#10;Description automatically generated">
            <a:extLst>
              <a:ext uri="{FF2B5EF4-FFF2-40B4-BE49-F238E27FC236}">
                <a16:creationId xmlns:a16="http://schemas.microsoft.com/office/drawing/2014/main" id="{9A112FDC-733A-5949-B463-8920CE7F3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66208"/>
            <a:ext cx="6931649" cy="1325584"/>
          </a:xfrm>
        </p:spPr>
        <p:txBody>
          <a:bodyPr anchor="ctr"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467637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8_Title Slide-PURPLE">
    <p:bg>
      <p:bgPr>
        <a:solidFill>
          <a:schemeClr val="accent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179D07E-889F-0C47-B6B0-9086D0872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359942"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373021" y="3712022"/>
            <a:ext cx="5911156" cy="2566814"/>
          </a:xfrm>
          <a:prstGeom prst="rect">
            <a:avLst/>
          </a:prstGeom>
        </p:spPr>
        <p:txBody>
          <a:bodyPr>
            <a:normAutofit/>
          </a:bodyPr>
          <a:lstStyle>
            <a:lvl1pPr marL="0" indent="0" algn="ctr">
              <a:buNone/>
              <a:defRPr sz="1092"/>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5301558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2_Title Slide-PURPLE">
    <p:bg>
      <p:bgPr>
        <a:solidFill>
          <a:srgbClr val="FF9567"/>
        </a:solidFill>
        <a:effectLst/>
      </p:bgPr>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4EBB20E9-83A4-BF48-9008-F3A5A2931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87781"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00860" y="3712022"/>
            <a:ext cx="5911156" cy="2566814"/>
          </a:xfrm>
          <a:prstGeom prst="rect">
            <a:avLst/>
          </a:prstGeom>
        </p:spPr>
        <p:txBody>
          <a:bodyPr>
            <a:normAutofit/>
          </a:bodyPr>
          <a:lstStyle>
            <a:lvl1pPr marL="0" indent="0" algn="ctr">
              <a:buNone/>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 name="Picture Placeholder 5">
            <a:extLst>
              <a:ext uri="{FF2B5EF4-FFF2-40B4-BE49-F238E27FC236}">
                <a16:creationId xmlns:a16="http://schemas.microsoft.com/office/drawing/2014/main" id="{79BB5E44-1741-9643-8CAF-9912E956980F}"/>
              </a:ext>
            </a:extLst>
          </p:cNvPr>
          <p:cNvSpPr>
            <a:spLocks noGrp="1"/>
          </p:cNvSpPr>
          <p:nvPr>
            <p:ph type="pic" sz="quarter" idx="11"/>
          </p:nvPr>
        </p:nvSpPr>
        <p:spPr>
          <a:xfrm>
            <a:off x="6241999" y="0"/>
            <a:ext cx="5950001" cy="6857519"/>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16398589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6_Title Slide-PURPLE">
    <p:bg>
      <p:bgPr>
        <a:solidFill>
          <a:schemeClr val="accent1"/>
        </a:solidFill>
        <a:effectLst/>
      </p:bgPr>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15FF2A97-2672-264F-978C-1ACCF13A45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87781" y="2210076"/>
            <a:ext cx="5862221" cy="988091"/>
          </a:xfrm>
          <a:prstGeom prst="rect">
            <a:avLst/>
          </a:prstGeom>
        </p:spPr>
        <p:txBody>
          <a:bodyPr wrap="square" anchor="t" anchorCtr="0">
            <a:spAutoFit/>
          </a:bodyPr>
          <a:lstStyle>
            <a:lvl1pPr algn="ctr">
              <a:defRPr sz="3638" cap="all" baseline="0">
                <a:solidFill>
                  <a:srgbClr val="18062E"/>
                </a:solidFill>
              </a:defRPr>
            </a:lvl1pPr>
          </a:lstStyle>
          <a:p>
            <a:r>
              <a:rPr lang="en-US"/>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00860" y="3712022"/>
            <a:ext cx="5911156" cy="2566814"/>
          </a:xfrm>
          <a:prstGeom prst="rect">
            <a:avLst/>
          </a:prstGeom>
        </p:spPr>
        <p:txBody>
          <a:bodyPr>
            <a:normAutofit/>
          </a:bodyPr>
          <a:lstStyle>
            <a:lvl1pPr marL="0" indent="0" algn="ctr">
              <a:buNone/>
              <a:defRPr sz="1092">
                <a:solidFill>
                  <a:srgbClr val="18062E"/>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 name="Picture Placeholder 5">
            <a:extLst>
              <a:ext uri="{FF2B5EF4-FFF2-40B4-BE49-F238E27FC236}">
                <a16:creationId xmlns:a16="http://schemas.microsoft.com/office/drawing/2014/main" id="{79BB5E44-1741-9643-8CAF-9912E956980F}"/>
              </a:ext>
            </a:extLst>
          </p:cNvPr>
          <p:cNvSpPr>
            <a:spLocks noGrp="1"/>
          </p:cNvSpPr>
          <p:nvPr>
            <p:ph type="pic" sz="quarter" idx="11"/>
          </p:nvPr>
        </p:nvSpPr>
        <p:spPr>
          <a:xfrm>
            <a:off x="6241999" y="0"/>
            <a:ext cx="5950001" cy="6857519"/>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143255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0A4C6A-5424-4281-8144-ECFC100C95A7}" type="datetimeFigureOut">
              <a:rPr lang="en-GB" smtClean="0"/>
              <a:t>01/09/2021</a:t>
            </a:fld>
            <a:endParaRPr lang="en-GB"/>
          </a:p>
        </p:txBody>
      </p:sp>
      <p:sp>
        <p:nvSpPr>
          <p:cNvPr id="6" name="Footer Placeholder 5"/>
          <p:cNvSpPr>
            <a:spLocks noGrp="1"/>
          </p:cNvSpPr>
          <p:nvPr>
            <p:ph type="ftr" sz="quarter" idx="11"/>
          </p:nvPr>
        </p:nvSpPr>
        <p:spPr/>
        <p:txBody>
          <a:bodyPr/>
          <a:lstStyle/>
          <a:p>
            <a:pPr algn="l"/>
            <a:r>
              <a:rPr lang="en-GB">
                <a:solidFill>
                  <a:srgbClr val="3F4042"/>
                </a:solidFill>
              </a:rPr>
              <a:t>© Ordnance Survey |</a:t>
            </a:r>
          </a:p>
        </p:txBody>
      </p:sp>
      <p:sp>
        <p:nvSpPr>
          <p:cNvPr id="7" name="Slide Number Placeholder 6"/>
          <p:cNvSpPr>
            <a:spLocks noGrp="1"/>
          </p:cNvSpPr>
          <p:nvPr>
            <p:ph type="sldNum" sz="quarter" idx="12"/>
          </p:nvPr>
        </p:nvSpPr>
        <p:spPr/>
        <p:txBody>
          <a:bodyPr/>
          <a:lstStyle/>
          <a:p>
            <a:fld id="{210D6F69-C1C1-4E7A-A97E-9445D8199DEA}" type="slidenum">
              <a:rPr lang="en-GB" smtClean="0"/>
              <a:t>‹#›</a:t>
            </a:fld>
            <a:endParaRPr lang="en-GB"/>
          </a:p>
        </p:txBody>
      </p:sp>
    </p:spTree>
    <p:extLst>
      <p:ext uri="{BB962C8B-B14F-4D97-AF65-F5344CB8AC3E}">
        <p14:creationId xmlns:p14="http://schemas.microsoft.com/office/powerpoint/2010/main" val="3254443509"/>
      </p:ext>
    </p:extLst>
  </p:cSld>
  <p:clrMapOvr>
    <a:masterClrMapping/>
  </p:clrMapOvr>
  <p:hf sldNum="0" hdr="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5_Title Slide-PURPLE">
    <p:bg>
      <p:bgPr>
        <a:solidFill>
          <a:srgbClr val="FF9567"/>
        </a:solidFill>
        <a:effectLst/>
      </p:bgPr>
    </p:bg>
    <p:spTree>
      <p:nvGrpSpPr>
        <p:cNvPr id="1" name=""/>
        <p:cNvGrpSpPr/>
        <p:nvPr/>
      </p:nvGrpSpPr>
      <p:grpSpPr>
        <a:xfrm>
          <a:off x="0" y="0"/>
          <a:ext cx="0" cy="0"/>
          <a:chOff x="0" y="0"/>
          <a:chExt cx="0" cy="0"/>
        </a:xfrm>
      </p:grpSpPr>
      <p:pic>
        <p:nvPicPr>
          <p:cNvPr id="6" name="Picture 5" descr="A picture containing door&#10;&#10;Description automatically generated">
            <a:extLst>
              <a:ext uri="{FF2B5EF4-FFF2-40B4-BE49-F238E27FC236}">
                <a16:creationId xmlns:a16="http://schemas.microsoft.com/office/drawing/2014/main" id="{C4426878-EB8A-5644-BD91-B946710377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415" r="90335"/>
          <a:stretch/>
        </p:blipFill>
        <p:spPr>
          <a:xfrm>
            <a:off x="0" y="5926143"/>
            <a:ext cx="1178380" cy="931616"/>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chemeClr val="bg1"/>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chemeClr val="bg1"/>
                </a:solidFill>
              </a:defRPr>
            </a:lvl1pPr>
            <a:lvl2pPr marL="7316" indent="0" algn="l">
              <a:buFontTx/>
              <a:buNone/>
              <a:defRPr sz="1092">
                <a:solidFill>
                  <a:schemeClr val="bg1"/>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94109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7_Title Slide-PURPLE">
    <p:bg>
      <p:bgPr>
        <a:solidFill>
          <a:srgbClr val="FF9567"/>
        </a:solidFill>
        <a:effectLst/>
      </p:bgPr>
    </p:bg>
    <p:spTree>
      <p:nvGrpSpPr>
        <p:cNvPr id="1" name=""/>
        <p:cNvGrpSpPr/>
        <p:nvPr/>
      </p:nvGrpSpPr>
      <p:grpSpPr>
        <a:xfrm>
          <a:off x="0" y="0"/>
          <a:ext cx="0" cy="0"/>
          <a:chOff x="0" y="0"/>
          <a:chExt cx="0" cy="0"/>
        </a:xfrm>
      </p:grpSpPr>
      <p:pic>
        <p:nvPicPr>
          <p:cNvPr id="11" name="Picture 10" descr="A picture containing door&#10;&#10;Description automatically generated">
            <a:extLst>
              <a:ext uri="{FF2B5EF4-FFF2-40B4-BE49-F238E27FC236}">
                <a16:creationId xmlns:a16="http://schemas.microsoft.com/office/drawing/2014/main" id="{DFCF2B78-6BD9-EA43-9948-51016435CB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415" r="89908"/>
          <a:stretch/>
        </p:blipFill>
        <p:spPr>
          <a:xfrm>
            <a:off x="0" y="5926143"/>
            <a:ext cx="1230368" cy="931616"/>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154880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8_Title Slide-PURPLE">
    <p:bg>
      <p:bgPr>
        <a:solidFill>
          <a:srgbClr val="FF9567"/>
        </a:solidFill>
        <a:effectLst/>
      </p:bgPr>
    </p:bg>
    <p:spTree>
      <p:nvGrpSpPr>
        <p:cNvPr id="1" name=""/>
        <p:cNvGrpSpPr/>
        <p:nvPr/>
      </p:nvGrpSpPr>
      <p:grpSpPr>
        <a:xfrm>
          <a:off x="0" y="0"/>
          <a:ext cx="0" cy="0"/>
          <a:chOff x="0" y="0"/>
          <a:chExt cx="0" cy="0"/>
        </a:xfrm>
      </p:grpSpPr>
      <p:pic>
        <p:nvPicPr>
          <p:cNvPr id="6" name="Picture 5" descr="A picture containing looking, side, door, refrigerator&#10;&#10;Description automatically generated">
            <a:extLst>
              <a:ext uri="{FF2B5EF4-FFF2-40B4-BE49-F238E27FC236}">
                <a16:creationId xmlns:a16="http://schemas.microsoft.com/office/drawing/2014/main" id="{83729783-1090-334C-92CD-C3166F3CBD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657" r="90264"/>
          <a:stretch/>
        </p:blipFill>
        <p:spPr>
          <a:xfrm>
            <a:off x="0" y="5874160"/>
            <a:ext cx="1187045" cy="983599"/>
          </a:xfrm>
          <a:prstGeom prst="rect">
            <a:avLst/>
          </a:prstGeom>
        </p:spPr>
      </p:pic>
      <p:sp>
        <p:nvSpPr>
          <p:cNvPr id="14" name="Text Placeholder 2">
            <a:extLst>
              <a:ext uri="{FF2B5EF4-FFF2-40B4-BE49-F238E27FC236}">
                <a16:creationId xmlns:a16="http://schemas.microsoft.com/office/drawing/2014/main" id="{69467414-AE2E-2244-B864-CF5DCD46CBBE}"/>
              </a:ext>
            </a:extLst>
          </p:cNvPr>
          <p:cNvSpPr>
            <a:spLocks noGrp="1"/>
          </p:cNvSpPr>
          <p:nvPr>
            <p:ph type="body" sz="quarter" idx="10"/>
          </p:nvPr>
        </p:nvSpPr>
        <p:spPr>
          <a:xfrm>
            <a:off x="1745808"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5" name="Text Placeholder 34">
            <a:extLst>
              <a:ext uri="{FF2B5EF4-FFF2-40B4-BE49-F238E27FC236}">
                <a16:creationId xmlns:a16="http://schemas.microsoft.com/office/drawing/2014/main" id="{8BFCA1A8-F10D-684E-9ED6-F6B60C2CD9A3}"/>
              </a:ext>
            </a:extLst>
          </p:cNvPr>
          <p:cNvSpPr>
            <a:spLocks noGrp="1"/>
          </p:cNvSpPr>
          <p:nvPr>
            <p:ph type="body" sz="quarter" idx="17"/>
          </p:nvPr>
        </p:nvSpPr>
        <p:spPr>
          <a:xfrm>
            <a:off x="1745809"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6" name="Text Placeholder 34">
            <a:extLst>
              <a:ext uri="{FF2B5EF4-FFF2-40B4-BE49-F238E27FC236}">
                <a16:creationId xmlns:a16="http://schemas.microsoft.com/office/drawing/2014/main" id="{B6E2BAB1-3022-B34F-8E42-93247D477190}"/>
              </a:ext>
            </a:extLst>
          </p:cNvPr>
          <p:cNvSpPr>
            <a:spLocks noGrp="1"/>
          </p:cNvSpPr>
          <p:nvPr>
            <p:ph type="body" sz="quarter" idx="18"/>
          </p:nvPr>
        </p:nvSpPr>
        <p:spPr>
          <a:xfrm>
            <a:off x="4860308"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7" name="Text Placeholder 34">
            <a:extLst>
              <a:ext uri="{FF2B5EF4-FFF2-40B4-BE49-F238E27FC236}">
                <a16:creationId xmlns:a16="http://schemas.microsoft.com/office/drawing/2014/main" id="{B535FCD9-6FAD-2845-A9CC-208F8F436DF4}"/>
              </a:ext>
            </a:extLst>
          </p:cNvPr>
          <p:cNvSpPr>
            <a:spLocks noGrp="1"/>
          </p:cNvSpPr>
          <p:nvPr>
            <p:ph type="body" sz="quarter" idx="19"/>
          </p:nvPr>
        </p:nvSpPr>
        <p:spPr>
          <a:xfrm>
            <a:off x="7967105" y="1774944"/>
            <a:ext cx="2554410" cy="501396"/>
          </a:xfrm>
        </p:spPr>
        <p:txBody>
          <a:bodyPr/>
          <a:lstStyle>
            <a:lvl1pPr marL="0" indent="0" algn="l">
              <a:lnSpc>
                <a:spcPct val="80000"/>
              </a:lnSpc>
              <a:spcAft>
                <a:spcPts val="0"/>
              </a:spcAft>
              <a:buNone/>
              <a:defRPr sz="1637" b="1" i="1" cap="all" baseline="0">
                <a:solidFill>
                  <a:srgbClr val="18062E"/>
                </a:solidFill>
                <a:latin typeface="Arial" panose="020B0604020202020204" pitchFamily="34" charset="0"/>
              </a:defRPr>
            </a:lvl1pPr>
          </a:lstStyle>
          <a:p>
            <a:pPr lvl="0"/>
            <a:r>
              <a:rPr lang="en-US"/>
              <a:t>Click to edit Master text styles</a:t>
            </a:r>
          </a:p>
        </p:txBody>
      </p:sp>
      <p:sp>
        <p:nvSpPr>
          <p:cNvPr id="18" name="Text Placeholder 2">
            <a:extLst>
              <a:ext uri="{FF2B5EF4-FFF2-40B4-BE49-F238E27FC236}">
                <a16:creationId xmlns:a16="http://schemas.microsoft.com/office/drawing/2014/main" id="{9E460C99-DEEB-524E-9D0F-628158B682A3}"/>
              </a:ext>
            </a:extLst>
          </p:cNvPr>
          <p:cNvSpPr>
            <a:spLocks noGrp="1"/>
          </p:cNvSpPr>
          <p:nvPr>
            <p:ph type="body" sz="quarter" idx="20"/>
          </p:nvPr>
        </p:nvSpPr>
        <p:spPr>
          <a:xfrm>
            <a:off x="4856457"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8C596732-9B15-924B-B54D-D0E9F3A0DDFE}"/>
              </a:ext>
            </a:extLst>
          </p:cNvPr>
          <p:cNvSpPr>
            <a:spLocks noGrp="1"/>
          </p:cNvSpPr>
          <p:nvPr>
            <p:ph type="body" sz="quarter" idx="21"/>
          </p:nvPr>
        </p:nvSpPr>
        <p:spPr>
          <a:xfrm>
            <a:off x="7967105" y="2409901"/>
            <a:ext cx="2479087" cy="2765367"/>
          </a:xfrm>
        </p:spPr>
        <p:txBody>
          <a:bodyPr>
            <a:normAutofit/>
          </a:bodyPr>
          <a:lstStyle>
            <a:lvl1pPr marL="0" indent="0" algn="l">
              <a:lnSpc>
                <a:spcPct val="120000"/>
              </a:lnSpc>
              <a:spcAft>
                <a:spcPts val="364"/>
              </a:spcAft>
              <a:buFontTx/>
              <a:buNone/>
              <a:defRPr sz="1092">
                <a:solidFill>
                  <a:srgbClr val="18062E"/>
                </a:solidFill>
              </a:defRPr>
            </a:lvl1pPr>
            <a:lvl2pPr marL="7316" indent="0" algn="l">
              <a:buFontTx/>
              <a:buNone/>
              <a:defRPr sz="1092">
                <a:solidFill>
                  <a:srgbClr val="18062E"/>
                </a:solidFill>
              </a:defRPr>
            </a:lvl2pPr>
            <a:lvl3pPr algn="l">
              <a:defRPr sz="970"/>
            </a:lvl3pPr>
            <a:lvl4pPr algn="l">
              <a:defRPr sz="970"/>
            </a:lvl4pPr>
            <a:lvl5pPr algn="l">
              <a:defRPr sz="97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310691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Statement Slide-2-SALMON">
    <p:bg>
      <p:bgPr>
        <a:solidFill>
          <a:srgbClr val="FF9567"/>
        </a:solidFill>
        <a:effectLst/>
      </p:bgPr>
    </p:bg>
    <p:spTree>
      <p:nvGrpSpPr>
        <p:cNvPr id="1" name=""/>
        <p:cNvGrpSpPr/>
        <p:nvPr/>
      </p:nvGrpSpPr>
      <p:grpSpPr>
        <a:xfrm>
          <a:off x="0" y="0"/>
          <a:ext cx="0" cy="0"/>
          <a:chOff x="0" y="0"/>
          <a:chExt cx="0" cy="0"/>
        </a:xfrm>
      </p:grpSpPr>
      <p:pic>
        <p:nvPicPr>
          <p:cNvPr id="120" name="Picture 119" descr="A close up of a logo&#10;&#10;Description automatically generated">
            <a:extLst>
              <a:ext uri="{FF2B5EF4-FFF2-40B4-BE49-F238E27FC236}">
                <a16:creationId xmlns:a16="http://schemas.microsoft.com/office/drawing/2014/main" id="{790AA051-5E32-DE48-BBFA-F34609BB92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213" r="91045"/>
          <a:stretch/>
        </p:blipFill>
        <p:spPr>
          <a:xfrm>
            <a:off x="0" y="5912313"/>
            <a:ext cx="1091735" cy="945446"/>
          </a:xfrm>
          <a:prstGeom prst="rect">
            <a:avLst/>
          </a:prstGeom>
        </p:spPr>
      </p:pic>
      <p:sp>
        <p:nvSpPr>
          <p:cNvPr id="71" name="Text Placeholder 23">
            <a:extLst>
              <a:ext uri="{FF2B5EF4-FFF2-40B4-BE49-F238E27FC236}">
                <a16:creationId xmlns:a16="http://schemas.microsoft.com/office/drawing/2014/main" id="{4C885B81-BE0B-214C-A199-381A2886D53F}"/>
              </a:ext>
            </a:extLst>
          </p:cNvPr>
          <p:cNvSpPr>
            <a:spLocks noGrp="1"/>
          </p:cNvSpPr>
          <p:nvPr>
            <p:ph type="body" sz="quarter" idx="10"/>
          </p:nvPr>
        </p:nvSpPr>
        <p:spPr>
          <a:xfrm>
            <a:off x="2224005" y="2468138"/>
            <a:ext cx="1502060" cy="683042"/>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Title 6">
            <a:extLst>
              <a:ext uri="{FF2B5EF4-FFF2-40B4-BE49-F238E27FC236}">
                <a16:creationId xmlns:a16="http://schemas.microsoft.com/office/drawing/2014/main" id="{73010365-9709-094E-846B-C84381551127}"/>
              </a:ext>
            </a:extLst>
          </p:cNvPr>
          <p:cNvSpPr>
            <a:spLocks noGrp="1"/>
          </p:cNvSpPr>
          <p:nvPr>
            <p:ph type="title"/>
          </p:nvPr>
        </p:nvSpPr>
        <p:spPr>
          <a:xfrm>
            <a:off x="2214277" y="246033"/>
            <a:ext cx="7773568"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73" name="Rectangle 72">
            <a:extLst>
              <a:ext uri="{FF2B5EF4-FFF2-40B4-BE49-F238E27FC236}">
                <a16:creationId xmlns:a16="http://schemas.microsoft.com/office/drawing/2014/main" id="{65F60830-FF02-6D43-9F50-7B740D75C90D}"/>
              </a:ext>
            </a:extLst>
          </p:cNvPr>
          <p:cNvSpPr/>
          <p:nvPr userDrawn="1"/>
        </p:nvSpPr>
        <p:spPr>
          <a:xfrm>
            <a:off x="2224006" y="1199791"/>
            <a:ext cx="3803894"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4" name="Rectangle 73">
            <a:extLst>
              <a:ext uri="{FF2B5EF4-FFF2-40B4-BE49-F238E27FC236}">
                <a16:creationId xmlns:a16="http://schemas.microsoft.com/office/drawing/2014/main" id="{7149F082-AB23-074F-97CB-66CB74D13155}"/>
              </a:ext>
            </a:extLst>
          </p:cNvPr>
          <p:cNvSpPr/>
          <p:nvPr userDrawn="1"/>
        </p:nvSpPr>
        <p:spPr>
          <a:xfrm>
            <a:off x="6168965" y="1199791"/>
            <a:ext cx="3803894"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5" name="Text Placeholder 23">
            <a:extLst>
              <a:ext uri="{FF2B5EF4-FFF2-40B4-BE49-F238E27FC236}">
                <a16:creationId xmlns:a16="http://schemas.microsoft.com/office/drawing/2014/main" id="{6C94AEA1-B8D2-E64D-A45F-427055AF8270}"/>
              </a:ext>
            </a:extLst>
          </p:cNvPr>
          <p:cNvSpPr>
            <a:spLocks noGrp="1"/>
          </p:cNvSpPr>
          <p:nvPr>
            <p:ph type="body" sz="quarter" idx="11"/>
          </p:nvPr>
        </p:nvSpPr>
        <p:spPr>
          <a:xfrm>
            <a:off x="2219141" y="1184797"/>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6" name="Text Placeholder 23">
            <a:extLst>
              <a:ext uri="{FF2B5EF4-FFF2-40B4-BE49-F238E27FC236}">
                <a16:creationId xmlns:a16="http://schemas.microsoft.com/office/drawing/2014/main" id="{ADF61852-7826-F84F-948C-E56D0F754F4F}"/>
              </a:ext>
            </a:extLst>
          </p:cNvPr>
          <p:cNvSpPr>
            <a:spLocks noGrp="1"/>
          </p:cNvSpPr>
          <p:nvPr>
            <p:ph type="body" sz="quarter" idx="12"/>
          </p:nvPr>
        </p:nvSpPr>
        <p:spPr>
          <a:xfrm>
            <a:off x="6168965" y="1184797"/>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7" name="Rectangle 76">
            <a:extLst>
              <a:ext uri="{FF2B5EF4-FFF2-40B4-BE49-F238E27FC236}">
                <a16:creationId xmlns:a16="http://schemas.microsoft.com/office/drawing/2014/main" id="{7ED459B3-7029-5040-8F07-C4F8CE1E10E6}"/>
              </a:ext>
            </a:extLst>
          </p:cNvPr>
          <p:cNvSpPr/>
          <p:nvPr userDrawn="1"/>
        </p:nvSpPr>
        <p:spPr>
          <a:xfrm>
            <a:off x="2219141" y="1993201"/>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8" name="Rectangle 77">
            <a:extLst>
              <a:ext uri="{FF2B5EF4-FFF2-40B4-BE49-F238E27FC236}">
                <a16:creationId xmlns:a16="http://schemas.microsoft.com/office/drawing/2014/main" id="{AE95F1AC-27F3-3540-9DCA-3125A5F276BF}"/>
              </a:ext>
            </a:extLst>
          </p:cNvPr>
          <p:cNvSpPr/>
          <p:nvPr userDrawn="1"/>
        </p:nvSpPr>
        <p:spPr>
          <a:xfrm>
            <a:off x="3838957" y="1993202"/>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9" name="Rectangle 78">
            <a:extLst>
              <a:ext uri="{FF2B5EF4-FFF2-40B4-BE49-F238E27FC236}">
                <a16:creationId xmlns:a16="http://schemas.microsoft.com/office/drawing/2014/main" id="{47C83B5B-740F-3D4E-882C-0EAA1E633F02}"/>
              </a:ext>
            </a:extLst>
          </p:cNvPr>
          <p:cNvSpPr/>
          <p:nvPr userDrawn="1"/>
        </p:nvSpPr>
        <p:spPr>
          <a:xfrm>
            <a:off x="3838957" y="247103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0" name="Rectangle 79">
            <a:extLst>
              <a:ext uri="{FF2B5EF4-FFF2-40B4-BE49-F238E27FC236}">
                <a16:creationId xmlns:a16="http://schemas.microsoft.com/office/drawing/2014/main" id="{E52B4F3B-BEBD-3F41-B13D-53C3DB1F5A8B}"/>
              </a:ext>
            </a:extLst>
          </p:cNvPr>
          <p:cNvSpPr/>
          <p:nvPr userDrawn="1"/>
        </p:nvSpPr>
        <p:spPr>
          <a:xfrm>
            <a:off x="3838957" y="294887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81" name="Straight Connector 80">
            <a:extLst>
              <a:ext uri="{FF2B5EF4-FFF2-40B4-BE49-F238E27FC236}">
                <a16:creationId xmlns:a16="http://schemas.microsoft.com/office/drawing/2014/main" id="{A18DCA49-F57A-3A43-A062-BB0631BA2042}"/>
              </a:ext>
            </a:extLst>
          </p:cNvPr>
          <p:cNvCxnSpPr>
            <a:stCxn id="79" idx="1"/>
          </p:cNvCxnSpPr>
          <p:nvPr userDrawn="1"/>
        </p:nvCxnSpPr>
        <p:spPr>
          <a:xfrm flipH="1" flipV="1">
            <a:off x="3726066" y="2665428"/>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9E90403-ACB3-994E-A1BF-6DEAA0B55FCC}"/>
              </a:ext>
            </a:extLst>
          </p:cNvPr>
          <p:cNvCxnSpPr>
            <a:stCxn id="77" idx="3"/>
          </p:cNvCxnSpPr>
          <p:nvPr userDrawn="1"/>
        </p:nvCxnSpPr>
        <p:spPr>
          <a:xfrm flipV="1">
            <a:off x="3726066" y="218458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40D9F03-98E5-7D49-B9D6-7DB6CB9305CC}"/>
              </a:ext>
            </a:extLst>
          </p:cNvPr>
          <p:cNvCxnSpPr>
            <a:cxnSpLocks/>
          </p:cNvCxnSpPr>
          <p:nvPr userDrawn="1"/>
        </p:nvCxnSpPr>
        <p:spPr>
          <a:xfrm>
            <a:off x="3726066" y="266247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Text Placeholder 23">
            <a:extLst>
              <a:ext uri="{FF2B5EF4-FFF2-40B4-BE49-F238E27FC236}">
                <a16:creationId xmlns:a16="http://schemas.microsoft.com/office/drawing/2014/main" id="{CBBEAF68-1CF4-254D-AD98-8C6E9998DD87}"/>
              </a:ext>
            </a:extLst>
          </p:cNvPr>
          <p:cNvSpPr>
            <a:spLocks noGrp="1"/>
          </p:cNvSpPr>
          <p:nvPr>
            <p:ph type="body" sz="quarter" idx="13"/>
          </p:nvPr>
        </p:nvSpPr>
        <p:spPr>
          <a:xfrm>
            <a:off x="3844607" y="2016490"/>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9" name="Text Placeholder 23">
            <a:extLst>
              <a:ext uri="{FF2B5EF4-FFF2-40B4-BE49-F238E27FC236}">
                <a16:creationId xmlns:a16="http://schemas.microsoft.com/office/drawing/2014/main" id="{B73A9BD8-8F03-3940-A574-B38F700022B1}"/>
              </a:ext>
            </a:extLst>
          </p:cNvPr>
          <p:cNvSpPr>
            <a:spLocks noGrp="1"/>
          </p:cNvSpPr>
          <p:nvPr>
            <p:ph type="body" sz="quarter" idx="14"/>
          </p:nvPr>
        </p:nvSpPr>
        <p:spPr>
          <a:xfrm>
            <a:off x="3844607" y="2514313"/>
            <a:ext cx="2184078" cy="33873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0" name="Text Placeholder 23">
            <a:extLst>
              <a:ext uri="{FF2B5EF4-FFF2-40B4-BE49-F238E27FC236}">
                <a16:creationId xmlns:a16="http://schemas.microsoft.com/office/drawing/2014/main" id="{F55AB698-9042-EC43-8670-C5F77190BC7E}"/>
              </a:ext>
            </a:extLst>
          </p:cNvPr>
          <p:cNvSpPr>
            <a:spLocks noGrp="1"/>
          </p:cNvSpPr>
          <p:nvPr>
            <p:ph type="body" sz="quarter" idx="15"/>
          </p:nvPr>
        </p:nvSpPr>
        <p:spPr>
          <a:xfrm>
            <a:off x="3844607" y="3003077"/>
            <a:ext cx="2184078" cy="33457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4" name="Text Placeholder 23">
            <a:extLst>
              <a:ext uri="{FF2B5EF4-FFF2-40B4-BE49-F238E27FC236}">
                <a16:creationId xmlns:a16="http://schemas.microsoft.com/office/drawing/2014/main" id="{1DB0EC0A-3F51-814D-9000-E2C333A8AE94}"/>
              </a:ext>
            </a:extLst>
          </p:cNvPr>
          <p:cNvSpPr>
            <a:spLocks noGrp="1"/>
          </p:cNvSpPr>
          <p:nvPr>
            <p:ph type="body" sz="quarter" idx="16"/>
          </p:nvPr>
        </p:nvSpPr>
        <p:spPr>
          <a:xfrm>
            <a:off x="2224005" y="4043140"/>
            <a:ext cx="1502060" cy="694104"/>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1" name="Rectangle 110">
            <a:extLst>
              <a:ext uri="{FF2B5EF4-FFF2-40B4-BE49-F238E27FC236}">
                <a16:creationId xmlns:a16="http://schemas.microsoft.com/office/drawing/2014/main" id="{ADD1A423-C1F4-F342-A49A-251AE0AFA743}"/>
              </a:ext>
            </a:extLst>
          </p:cNvPr>
          <p:cNvSpPr/>
          <p:nvPr userDrawn="1"/>
        </p:nvSpPr>
        <p:spPr>
          <a:xfrm>
            <a:off x="2214277" y="3457756"/>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2" name="Rectangle 111">
            <a:extLst>
              <a:ext uri="{FF2B5EF4-FFF2-40B4-BE49-F238E27FC236}">
                <a16:creationId xmlns:a16="http://schemas.microsoft.com/office/drawing/2014/main" id="{A9B8F247-66B2-F544-AE18-FD6F966F5EAA}"/>
              </a:ext>
            </a:extLst>
          </p:cNvPr>
          <p:cNvSpPr/>
          <p:nvPr userDrawn="1"/>
        </p:nvSpPr>
        <p:spPr>
          <a:xfrm>
            <a:off x="3834093" y="3457756"/>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4" name="Rectangle 113">
            <a:extLst>
              <a:ext uri="{FF2B5EF4-FFF2-40B4-BE49-F238E27FC236}">
                <a16:creationId xmlns:a16="http://schemas.microsoft.com/office/drawing/2014/main" id="{6D7EADEC-86FB-0D49-A902-48F03B846F49}"/>
              </a:ext>
            </a:extLst>
          </p:cNvPr>
          <p:cNvSpPr/>
          <p:nvPr userDrawn="1"/>
        </p:nvSpPr>
        <p:spPr>
          <a:xfrm>
            <a:off x="3834093" y="4069775"/>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5" name="Rectangle 114">
            <a:extLst>
              <a:ext uri="{FF2B5EF4-FFF2-40B4-BE49-F238E27FC236}">
                <a16:creationId xmlns:a16="http://schemas.microsoft.com/office/drawing/2014/main" id="{1DBA6BE7-C6FB-2142-8444-E8E8CFE233F2}"/>
              </a:ext>
            </a:extLst>
          </p:cNvPr>
          <p:cNvSpPr/>
          <p:nvPr userDrawn="1"/>
        </p:nvSpPr>
        <p:spPr>
          <a:xfrm>
            <a:off x="3834093" y="4681794"/>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16" name="Straight Connector 115">
            <a:extLst>
              <a:ext uri="{FF2B5EF4-FFF2-40B4-BE49-F238E27FC236}">
                <a16:creationId xmlns:a16="http://schemas.microsoft.com/office/drawing/2014/main" id="{E403B9FC-0E8C-144A-9B92-B3E30B6AF9AE}"/>
              </a:ext>
            </a:extLst>
          </p:cNvPr>
          <p:cNvCxnSpPr>
            <a:cxnSpLocks/>
          </p:cNvCxnSpPr>
          <p:nvPr userDrawn="1"/>
        </p:nvCxnSpPr>
        <p:spPr>
          <a:xfrm flipH="1">
            <a:off x="3721201" y="4318754"/>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933DE1A-8932-424D-91D4-DE8DBE49BCBA}"/>
              </a:ext>
            </a:extLst>
          </p:cNvPr>
          <p:cNvCxnSpPr>
            <a:cxnSpLocks/>
            <a:stCxn id="111" idx="3"/>
          </p:cNvCxnSpPr>
          <p:nvPr userDrawn="1"/>
        </p:nvCxnSpPr>
        <p:spPr>
          <a:xfrm flipV="1">
            <a:off x="3721201" y="3649138"/>
            <a:ext cx="112892" cy="669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7E82D2-2699-394A-9DDF-DAADDD2DE6A6}"/>
              </a:ext>
            </a:extLst>
          </p:cNvPr>
          <p:cNvCxnSpPr>
            <a:cxnSpLocks/>
          </p:cNvCxnSpPr>
          <p:nvPr userDrawn="1"/>
        </p:nvCxnSpPr>
        <p:spPr>
          <a:xfrm>
            <a:off x="3721201" y="4324373"/>
            <a:ext cx="112892" cy="694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Text Placeholder 23">
            <a:extLst>
              <a:ext uri="{FF2B5EF4-FFF2-40B4-BE49-F238E27FC236}">
                <a16:creationId xmlns:a16="http://schemas.microsoft.com/office/drawing/2014/main" id="{DD0D1902-E2E9-0841-9A09-347C0CB231F9}"/>
              </a:ext>
            </a:extLst>
          </p:cNvPr>
          <p:cNvSpPr>
            <a:spLocks noGrp="1"/>
          </p:cNvSpPr>
          <p:nvPr>
            <p:ph type="body" sz="quarter" idx="17"/>
          </p:nvPr>
        </p:nvSpPr>
        <p:spPr>
          <a:xfrm>
            <a:off x="3844607" y="353291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3" name="Text Placeholder 23">
            <a:extLst>
              <a:ext uri="{FF2B5EF4-FFF2-40B4-BE49-F238E27FC236}">
                <a16:creationId xmlns:a16="http://schemas.microsoft.com/office/drawing/2014/main" id="{5A452ED4-3291-7841-BABD-949D85DD3626}"/>
              </a:ext>
            </a:extLst>
          </p:cNvPr>
          <p:cNvSpPr>
            <a:spLocks noGrp="1"/>
          </p:cNvSpPr>
          <p:nvPr>
            <p:ph type="body" sz="quarter" idx="18"/>
          </p:nvPr>
        </p:nvSpPr>
        <p:spPr>
          <a:xfrm>
            <a:off x="3844607" y="4145157"/>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4" name="Text Placeholder 23">
            <a:extLst>
              <a:ext uri="{FF2B5EF4-FFF2-40B4-BE49-F238E27FC236}">
                <a16:creationId xmlns:a16="http://schemas.microsoft.com/office/drawing/2014/main" id="{FB7C4F42-64A5-E94B-B879-2D902E01DD4A}"/>
              </a:ext>
            </a:extLst>
          </p:cNvPr>
          <p:cNvSpPr>
            <a:spLocks noGrp="1"/>
          </p:cNvSpPr>
          <p:nvPr>
            <p:ph type="body" sz="quarter" idx="19"/>
          </p:nvPr>
        </p:nvSpPr>
        <p:spPr>
          <a:xfrm>
            <a:off x="3844607" y="475740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5" name="Text Placeholder 23">
            <a:extLst>
              <a:ext uri="{FF2B5EF4-FFF2-40B4-BE49-F238E27FC236}">
                <a16:creationId xmlns:a16="http://schemas.microsoft.com/office/drawing/2014/main" id="{910C2F7F-82C1-1C4A-A093-75358CFB6655}"/>
              </a:ext>
            </a:extLst>
          </p:cNvPr>
          <p:cNvSpPr>
            <a:spLocks noGrp="1"/>
          </p:cNvSpPr>
          <p:nvPr>
            <p:ph type="body" sz="quarter" idx="20"/>
          </p:nvPr>
        </p:nvSpPr>
        <p:spPr>
          <a:xfrm>
            <a:off x="2224005" y="5787018"/>
            <a:ext cx="1502060" cy="675180"/>
          </a:xfrm>
          <a:prstGeom prst="rect">
            <a:avLst/>
          </a:prstGeom>
        </p:spPr>
        <p:txBody>
          <a:bodyPr/>
          <a:lstStyle>
            <a:lvl1pPr marL="0" indent="0" algn="ctr">
              <a:lnSpc>
                <a:spcPct val="9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6" name="Rectangle 125">
            <a:extLst>
              <a:ext uri="{FF2B5EF4-FFF2-40B4-BE49-F238E27FC236}">
                <a16:creationId xmlns:a16="http://schemas.microsoft.com/office/drawing/2014/main" id="{47D81FF0-DE62-434E-B2B4-CEB0551E58FF}"/>
              </a:ext>
            </a:extLst>
          </p:cNvPr>
          <p:cNvSpPr/>
          <p:nvPr userDrawn="1"/>
        </p:nvSpPr>
        <p:spPr>
          <a:xfrm>
            <a:off x="2224006" y="5312081"/>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7" name="Rectangle 126">
            <a:extLst>
              <a:ext uri="{FF2B5EF4-FFF2-40B4-BE49-F238E27FC236}">
                <a16:creationId xmlns:a16="http://schemas.microsoft.com/office/drawing/2014/main" id="{5E051202-EF8D-A945-9DB4-C059ECAD4538}"/>
              </a:ext>
            </a:extLst>
          </p:cNvPr>
          <p:cNvSpPr/>
          <p:nvPr userDrawn="1"/>
        </p:nvSpPr>
        <p:spPr>
          <a:xfrm>
            <a:off x="3843822" y="5312081"/>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8" name="Rectangle 127">
            <a:extLst>
              <a:ext uri="{FF2B5EF4-FFF2-40B4-BE49-F238E27FC236}">
                <a16:creationId xmlns:a16="http://schemas.microsoft.com/office/drawing/2014/main" id="{8342FFBE-3FE8-124C-86BA-4EBF8714C3D2}"/>
              </a:ext>
            </a:extLst>
          </p:cNvPr>
          <p:cNvSpPr/>
          <p:nvPr userDrawn="1"/>
        </p:nvSpPr>
        <p:spPr>
          <a:xfrm>
            <a:off x="3843822" y="6053386"/>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29" name="Straight Connector 128">
            <a:extLst>
              <a:ext uri="{FF2B5EF4-FFF2-40B4-BE49-F238E27FC236}">
                <a16:creationId xmlns:a16="http://schemas.microsoft.com/office/drawing/2014/main" id="{E3FAB6F0-69E8-6E4A-90AD-FE1571264E38}"/>
              </a:ext>
            </a:extLst>
          </p:cNvPr>
          <p:cNvCxnSpPr>
            <a:stCxn id="126" idx="3"/>
          </p:cNvCxnSpPr>
          <p:nvPr userDrawn="1"/>
        </p:nvCxnSpPr>
        <p:spPr>
          <a:xfrm flipV="1">
            <a:off x="3730930" y="5503463"/>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2FC5779-CEB9-2649-AC26-1EA59286123B}"/>
              </a:ext>
            </a:extLst>
          </p:cNvPr>
          <p:cNvCxnSpPr>
            <a:cxnSpLocks/>
          </p:cNvCxnSpPr>
          <p:nvPr userDrawn="1"/>
        </p:nvCxnSpPr>
        <p:spPr>
          <a:xfrm>
            <a:off x="3730930" y="5981354"/>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Text Placeholder 23">
            <a:extLst>
              <a:ext uri="{FF2B5EF4-FFF2-40B4-BE49-F238E27FC236}">
                <a16:creationId xmlns:a16="http://schemas.microsoft.com/office/drawing/2014/main" id="{7E712713-C077-9143-9686-28862E96FBBA}"/>
              </a:ext>
            </a:extLst>
          </p:cNvPr>
          <p:cNvSpPr>
            <a:spLocks noGrp="1"/>
          </p:cNvSpPr>
          <p:nvPr>
            <p:ph type="body" sz="quarter" idx="23"/>
          </p:nvPr>
        </p:nvSpPr>
        <p:spPr>
          <a:xfrm>
            <a:off x="2214278" y="1652790"/>
            <a:ext cx="1506923"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2" name="Text Placeholder 23">
            <a:extLst>
              <a:ext uri="{FF2B5EF4-FFF2-40B4-BE49-F238E27FC236}">
                <a16:creationId xmlns:a16="http://schemas.microsoft.com/office/drawing/2014/main" id="{9F34C623-6F11-BC41-A666-B50781DA09D4}"/>
              </a:ext>
            </a:extLst>
          </p:cNvPr>
          <p:cNvSpPr>
            <a:spLocks noGrp="1"/>
          </p:cNvSpPr>
          <p:nvPr>
            <p:ph type="body" sz="quarter" idx="24"/>
          </p:nvPr>
        </p:nvSpPr>
        <p:spPr>
          <a:xfrm>
            <a:off x="3839744" y="1655537"/>
            <a:ext cx="2193806"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3" name="Rectangle 132">
            <a:extLst>
              <a:ext uri="{FF2B5EF4-FFF2-40B4-BE49-F238E27FC236}">
                <a16:creationId xmlns:a16="http://schemas.microsoft.com/office/drawing/2014/main" id="{045622BE-F3AA-E947-8CA5-B07CE3618384}"/>
              </a:ext>
            </a:extLst>
          </p:cNvPr>
          <p:cNvSpPr/>
          <p:nvPr userDrawn="1"/>
        </p:nvSpPr>
        <p:spPr>
          <a:xfrm>
            <a:off x="6168965" y="1987582"/>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34" name="Rectangle 133">
            <a:extLst>
              <a:ext uri="{FF2B5EF4-FFF2-40B4-BE49-F238E27FC236}">
                <a16:creationId xmlns:a16="http://schemas.microsoft.com/office/drawing/2014/main" id="{E5D6CDD9-F34C-2A41-BACF-4ED2168AEC75}"/>
              </a:ext>
            </a:extLst>
          </p:cNvPr>
          <p:cNvSpPr/>
          <p:nvPr userDrawn="1"/>
        </p:nvSpPr>
        <p:spPr>
          <a:xfrm>
            <a:off x="7796470" y="1987583"/>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35" name="Rectangle 134">
            <a:extLst>
              <a:ext uri="{FF2B5EF4-FFF2-40B4-BE49-F238E27FC236}">
                <a16:creationId xmlns:a16="http://schemas.microsoft.com/office/drawing/2014/main" id="{59B18B0A-3944-7748-AE9E-CD8EE769EBD8}"/>
              </a:ext>
            </a:extLst>
          </p:cNvPr>
          <p:cNvSpPr/>
          <p:nvPr userDrawn="1"/>
        </p:nvSpPr>
        <p:spPr>
          <a:xfrm>
            <a:off x="7796470" y="2728888"/>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36" name="Straight Connector 135">
            <a:extLst>
              <a:ext uri="{FF2B5EF4-FFF2-40B4-BE49-F238E27FC236}">
                <a16:creationId xmlns:a16="http://schemas.microsoft.com/office/drawing/2014/main" id="{462092AB-6463-D242-A470-E7FB0EB655AC}"/>
              </a:ext>
            </a:extLst>
          </p:cNvPr>
          <p:cNvCxnSpPr>
            <a:stCxn id="133" idx="3"/>
          </p:cNvCxnSpPr>
          <p:nvPr userDrawn="1"/>
        </p:nvCxnSpPr>
        <p:spPr>
          <a:xfrm flipV="1">
            <a:off x="7675889" y="2178965"/>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4A18684-89BE-C346-88EE-9C81C638EC02}"/>
              </a:ext>
            </a:extLst>
          </p:cNvPr>
          <p:cNvCxnSpPr>
            <a:cxnSpLocks/>
          </p:cNvCxnSpPr>
          <p:nvPr userDrawn="1"/>
        </p:nvCxnSpPr>
        <p:spPr>
          <a:xfrm>
            <a:off x="7675889" y="2656855"/>
            <a:ext cx="112892" cy="48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8" name="Text Placeholder 23">
            <a:extLst>
              <a:ext uri="{FF2B5EF4-FFF2-40B4-BE49-F238E27FC236}">
                <a16:creationId xmlns:a16="http://schemas.microsoft.com/office/drawing/2014/main" id="{062245AB-2F20-5C4C-B375-AAE65EF32A35}"/>
              </a:ext>
            </a:extLst>
          </p:cNvPr>
          <p:cNvSpPr>
            <a:spLocks noGrp="1"/>
          </p:cNvSpPr>
          <p:nvPr>
            <p:ph type="body" sz="quarter" idx="26"/>
          </p:nvPr>
        </p:nvSpPr>
        <p:spPr>
          <a:xfrm>
            <a:off x="7798902" y="2016490"/>
            <a:ext cx="2184078" cy="53422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9" name="Text Placeholder 23">
            <a:extLst>
              <a:ext uri="{FF2B5EF4-FFF2-40B4-BE49-F238E27FC236}">
                <a16:creationId xmlns:a16="http://schemas.microsoft.com/office/drawing/2014/main" id="{0CE82DF9-83FF-024A-BF4B-92DDC664FA77}"/>
              </a:ext>
            </a:extLst>
          </p:cNvPr>
          <p:cNvSpPr>
            <a:spLocks noGrp="1"/>
          </p:cNvSpPr>
          <p:nvPr>
            <p:ph type="body" sz="quarter" idx="27"/>
          </p:nvPr>
        </p:nvSpPr>
        <p:spPr>
          <a:xfrm>
            <a:off x="7798902" y="2798044"/>
            <a:ext cx="2184078" cy="4589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0" name="Rectangle 139">
            <a:extLst>
              <a:ext uri="{FF2B5EF4-FFF2-40B4-BE49-F238E27FC236}">
                <a16:creationId xmlns:a16="http://schemas.microsoft.com/office/drawing/2014/main" id="{80C7B6D8-A107-754C-BF39-01616BAAB843}"/>
              </a:ext>
            </a:extLst>
          </p:cNvPr>
          <p:cNvSpPr/>
          <p:nvPr userDrawn="1"/>
        </p:nvSpPr>
        <p:spPr>
          <a:xfrm>
            <a:off x="6173829" y="3470193"/>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1" name="Rectangle 140">
            <a:extLst>
              <a:ext uri="{FF2B5EF4-FFF2-40B4-BE49-F238E27FC236}">
                <a16:creationId xmlns:a16="http://schemas.microsoft.com/office/drawing/2014/main" id="{EE1B4A5F-EA8D-A649-A2BB-CC6041309EC4}"/>
              </a:ext>
            </a:extLst>
          </p:cNvPr>
          <p:cNvSpPr/>
          <p:nvPr userDrawn="1"/>
        </p:nvSpPr>
        <p:spPr>
          <a:xfrm>
            <a:off x="7796470" y="3470193"/>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2" name="Rectangle 141">
            <a:extLst>
              <a:ext uri="{FF2B5EF4-FFF2-40B4-BE49-F238E27FC236}">
                <a16:creationId xmlns:a16="http://schemas.microsoft.com/office/drawing/2014/main" id="{E5BC1DCE-F1BB-464B-8EE1-0347E4D3D748}"/>
              </a:ext>
            </a:extLst>
          </p:cNvPr>
          <p:cNvSpPr/>
          <p:nvPr userDrawn="1"/>
        </p:nvSpPr>
        <p:spPr>
          <a:xfrm>
            <a:off x="7796470" y="4082212"/>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43" name="Rectangle 142">
            <a:extLst>
              <a:ext uri="{FF2B5EF4-FFF2-40B4-BE49-F238E27FC236}">
                <a16:creationId xmlns:a16="http://schemas.microsoft.com/office/drawing/2014/main" id="{F785A8DE-F81B-6F4C-8DD9-C8273BF16A2F}"/>
              </a:ext>
            </a:extLst>
          </p:cNvPr>
          <p:cNvSpPr/>
          <p:nvPr userDrawn="1"/>
        </p:nvSpPr>
        <p:spPr>
          <a:xfrm>
            <a:off x="7796470" y="4694231"/>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44" name="Straight Connector 143">
            <a:extLst>
              <a:ext uri="{FF2B5EF4-FFF2-40B4-BE49-F238E27FC236}">
                <a16:creationId xmlns:a16="http://schemas.microsoft.com/office/drawing/2014/main" id="{C5EB8593-66FC-9446-BFEB-7EFFF587402D}"/>
              </a:ext>
            </a:extLst>
          </p:cNvPr>
          <p:cNvCxnSpPr>
            <a:cxnSpLocks/>
          </p:cNvCxnSpPr>
          <p:nvPr userDrawn="1"/>
        </p:nvCxnSpPr>
        <p:spPr>
          <a:xfrm flipH="1">
            <a:off x="7680754" y="4331191"/>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666F008-98DD-7946-A1E2-0C88DFAA22B7}"/>
              </a:ext>
            </a:extLst>
          </p:cNvPr>
          <p:cNvCxnSpPr>
            <a:cxnSpLocks/>
            <a:stCxn id="140" idx="3"/>
          </p:cNvCxnSpPr>
          <p:nvPr userDrawn="1"/>
        </p:nvCxnSpPr>
        <p:spPr>
          <a:xfrm flipV="1">
            <a:off x="7680754" y="3661575"/>
            <a:ext cx="112892" cy="669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CD78DEB-818B-8D48-A431-B735F39B9AF8}"/>
              </a:ext>
            </a:extLst>
          </p:cNvPr>
          <p:cNvCxnSpPr>
            <a:cxnSpLocks/>
          </p:cNvCxnSpPr>
          <p:nvPr userDrawn="1"/>
        </p:nvCxnSpPr>
        <p:spPr>
          <a:xfrm>
            <a:off x="7680753" y="4336810"/>
            <a:ext cx="112892" cy="694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Text Placeholder 23">
            <a:extLst>
              <a:ext uri="{FF2B5EF4-FFF2-40B4-BE49-F238E27FC236}">
                <a16:creationId xmlns:a16="http://schemas.microsoft.com/office/drawing/2014/main" id="{956F77DF-C588-FE45-B62E-AF37B9E6921C}"/>
              </a:ext>
            </a:extLst>
          </p:cNvPr>
          <p:cNvSpPr>
            <a:spLocks noGrp="1"/>
          </p:cNvSpPr>
          <p:nvPr>
            <p:ph type="body" sz="quarter" idx="29"/>
          </p:nvPr>
        </p:nvSpPr>
        <p:spPr>
          <a:xfrm>
            <a:off x="7798902" y="354535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8" name="Text Placeholder 23">
            <a:extLst>
              <a:ext uri="{FF2B5EF4-FFF2-40B4-BE49-F238E27FC236}">
                <a16:creationId xmlns:a16="http://schemas.microsoft.com/office/drawing/2014/main" id="{5EDC1653-C0D5-CF4B-9B20-2D6061D54BF2}"/>
              </a:ext>
            </a:extLst>
          </p:cNvPr>
          <p:cNvSpPr>
            <a:spLocks noGrp="1"/>
          </p:cNvSpPr>
          <p:nvPr>
            <p:ph type="body" sz="quarter" idx="30"/>
          </p:nvPr>
        </p:nvSpPr>
        <p:spPr>
          <a:xfrm>
            <a:off x="7798902" y="4145157"/>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9" name="Text Placeholder 23">
            <a:extLst>
              <a:ext uri="{FF2B5EF4-FFF2-40B4-BE49-F238E27FC236}">
                <a16:creationId xmlns:a16="http://schemas.microsoft.com/office/drawing/2014/main" id="{CF59EE5A-EE62-5E47-B570-5919881E5A53}"/>
              </a:ext>
            </a:extLst>
          </p:cNvPr>
          <p:cNvSpPr>
            <a:spLocks noGrp="1"/>
          </p:cNvSpPr>
          <p:nvPr>
            <p:ph type="body" sz="quarter" idx="31"/>
          </p:nvPr>
        </p:nvSpPr>
        <p:spPr>
          <a:xfrm>
            <a:off x="7798902" y="4757401"/>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0" name="Rectangle 149">
            <a:extLst>
              <a:ext uri="{FF2B5EF4-FFF2-40B4-BE49-F238E27FC236}">
                <a16:creationId xmlns:a16="http://schemas.microsoft.com/office/drawing/2014/main" id="{FF13B640-460D-5C45-AAEF-771681ADBB70}"/>
              </a:ext>
            </a:extLst>
          </p:cNvPr>
          <p:cNvSpPr/>
          <p:nvPr userDrawn="1"/>
        </p:nvSpPr>
        <p:spPr>
          <a:xfrm>
            <a:off x="7796470" y="5309165"/>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1" name="Rectangle 150">
            <a:extLst>
              <a:ext uri="{FF2B5EF4-FFF2-40B4-BE49-F238E27FC236}">
                <a16:creationId xmlns:a16="http://schemas.microsoft.com/office/drawing/2014/main" id="{743B635D-024D-C74D-8C4B-5E3249CD35C1}"/>
              </a:ext>
            </a:extLst>
          </p:cNvPr>
          <p:cNvSpPr/>
          <p:nvPr userDrawn="1"/>
        </p:nvSpPr>
        <p:spPr>
          <a:xfrm>
            <a:off x="7796470" y="6047555"/>
            <a:ext cx="2188942"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152" name="Straight Connector 151">
            <a:extLst>
              <a:ext uri="{FF2B5EF4-FFF2-40B4-BE49-F238E27FC236}">
                <a16:creationId xmlns:a16="http://schemas.microsoft.com/office/drawing/2014/main" id="{456A8F6D-DA8E-E748-8973-E65D3A87F931}"/>
              </a:ext>
            </a:extLst>
          </p:cNvPr>
          <p:cNvCxnSpPr>
            <a:cxnSpLocks/>
          </p:cNvCxnSpPr>
          <p:nvPr userDrawn="1"/>
        </p:nvCxnSpPr>
        <p:spPr>
          <a:xfrm>
            <a:off x="7680752" y="5610739"/>
            <a:ext cx="11815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9DA1E839-F87D-1743-A1AD-62F035891D67}"/>
              </a:ext>
            </a:extLst>
          </p:cNvPr>
          <p:cNvSpPr/>
          <p:nvPr userDrawn="1"/>
        </p:nvSpPr>
        <p:spPr>
          <a:xfrm>
            <a:off x="6173829" y="5309165"/>
            <a:ext cx="1510279"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4" name="Rectangle 153">
            <a:extLst>
              <a:ext uri="{FF2B5EF4-FFF2-40B4-BE49-F238E27FC236}">
                <a16:creationId xmlns:a16="http://schemas.microsoft.com/office/drawing/2014/main" id="{AC71D8EF-AE1A-E54B-96FC-EAB4728388A7}"/>
              </a:ext>
            </a:extLst>
          </p:cNvPr>
          <p:cNvSpPr/>
          <p:nvPr userDrawn="1"/>
        </p:nvSpPr>
        <p:spPr>
          <a:xfrm>
            <a:off x="6173829" y="6047555"/>
            <a:ext cx="1510279" cy="603148"/>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5" name="Text Placeholder 23">
            <a:extLst>
              <a:ext uri="{FF2B5EF4-FFF2-40B4-BE49-F238E27FC236}">
                <a16:creationId xmlns:a16="http://schemas.microsoft.com/office/drawing/2014/main" id="{63C17FA8-800D-C24F-BB64-CC76A831E91E}"/>
              </a:ext>
            </a:extLst>
          </p:cNvPr>
          <p:cNvSpPr>
            <a:spLocks noGrp="1"/>
          </p:cNvSpPr>
          <p:nvPr>
            <p:ph type="body" sz="quarter" idx="35"/>
          </p:nvPr>
        </p:nvSpPr>
        <p:spPr>
          <a:xfrm>
            <a:off x="6175869" y="5410465"/>
            <a:ext cx="1506923" cy="4028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6" name="Text Placeholder 23">
            <a:extLst>
              <a:ext uri="{FF2B5EF4-FFF2-40B4-BE49-F238E27FC236}">
                <a16:creationId xmlns:a16="http://schemas.microsoft.com/office/drawing/2014/main" id="{75B4F053-9831-6040-A227-C9ABC8019DEB}"/>
              </a:ext>
            </a:extLst>
          </p:cNvPr>
          <p:cNvSpPr>
            <a:spLocks noGrp="1"/>
          </p:cNvSpPr>
          <p:nvPr>
            <p:ph type="body" sz="quarter" idx="37"/>
          </p:nvPr>
        </p:nvSpPr>
        <p:spPr>
          <a:xfrm>
            <a:off x="6173829" y="1656007"/>
            <a:ext cx="1506923"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7" name="Text Placeholder 23">
            <a:extLst>
              <a:ext uri="{FF2B5EF4-FFF2-40B4-BE49-F238E27FC236}">
                <a16:creationId xmlns:a16="http://schemas.microsoft.com/office/drawing/2014/main" id="{3A3F4C23-0B36-C643-9874-4F2109859669}"/>
              </a:ext>
            </a:extLst>
          </p:cNvPr>
          <p:cNvSpPr>
            <a:spLocks noGrp="1"/>
          </p:cNvSpPr>
          <p:nvPr>
            <p:ph type="body" sz="quarter" idx="38"/>
          </p:nvPr>
        </p:nvSpPr>
        <p:spPr>
          <a:xfrm>
            <a:off x="7794039" y="1658755"/>
            <a:ext cx="2193806" cy="282576"/>
          </a:xfrm>
          <a:prstGeom prst="rect">
            <a:avLst/>
          </a:prstGeom>
        </p:spPr>
        <p:txBody>
          <a:bodyPr/>
          <a:lstStyle>
            <a:lvl1pPr marL="0" indent="0" algn="ctr">
              <a:lnSpc>
                <a:spcPct val="100000"/>
              </a:lnSpc>
              <a:buNone/>
              <a:defRPr b="1">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8" name="Text Placeholder 23">
            <a:extLst>
              <a:ext uri="{FF2B5EF4-FFF2-40B4-BE49-F238E27FC236}">
                <a16:creationId xmlns:a16="http://schemas.microsoft.com/office/drawing/2014/main" id="{617F04B8-EC41-6A4C-9EAD-97813E4F9AD2}"/>
              </a:ext>
            </a:extLst>
          </p:cNvPr>
          <p:cNvSpPr>
            <a:spLocks noGrp="1"/>
          </p:cNvSpPr>
          <p:nvPr>
            <p:ph type="body" sz="quarter" idx="39"/>
          </p:nvPr>
        </p:nvSpPr>
        <p:spPr>
          <a:xfrm>
            <a:off x="3844607" y="541046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9" name="Text Placeholder 23">
            <a:extLst>
              <a:ext uri="{FF2B5EF4-FFF2-40B4-BE49-F238E27FC236}">
                <a16:creationId xmlns:a16="http://schemas.microsoft.com/office/drawing/2014/main" id="{792873D8-4081-D34C-9E8D-D9419BE2A6A2}"/>
              </a:ext>
            </a:extLst>
          </p:cNvPr>
          <p:cNvSpPr>
            <a:spLocks noGrp="1"/>
          </p:cNvSpPr>
          <p:nvPr>
            <p:ph type="body" sz="quarter" idx="40"/>
          </p:nvPr>
        </p:nvSpPr>
        <p:spPr>
          <a:xfrm>
            <a:off x="7798902" y="5410464"/>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0" name="Text Placeholder 23">
            <a:extLst>
              <a:ext uri="{FF2B5EF4-FFF2-40B4-BE49-F238E27FC236}">
                <a16:creationId xmlns:a16="http://schemas.microsoft.com/office/drawing/2014/main" id="{8EE88297-037F-E340-A085-0BD53AE528F5}"/>
              </a:ext>
            </a:extLst>
          </p:cNvPr>
          <p:cNvSpPr>
            <a:spLocks noGrp="1"/>
          </p:cNvSpPr>
          <p:nvPr>
            <p:ph type="body" sz="quarter" idx="41"/>
          </p:nvPr>
        </p:nvSpPr>
        <p:spPr>
          <a:xfrm>
            <a:off x="3844607" y="611975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1" name="Text Placeholder 23">
            <a:extLst>
              <a:ext uri="{FF2B5EF4-FFF2-40B4-BE49-F238E27FC236}">
                <a16:creationId xmlns:a16="http://schemas.microsoft.com/office/drawing/2014/main" id="{06CF89CB-48CF-184F-B6E7-58AC018FCD52}"/>
              </a:ext>
            </a:extLst>
          </p:cNvPr>
          <p:cNvSpPr>
            <a:spLocks noGrp="1"/>
          </p:cNvSpPr>
          <p:nvPr>
            <p:ph type="body" sz="quarter" idx="42"/>
          </p:nvPr>
        </p:nvSpPr>
        <p:spPr>
          <a:xfrm>
            <a:off x="7798902" y="6119759"/>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2" name="Text Placeholder 23">
            <a:extLst>
              <a:ext uri="{FF2B5EF4-FFF2-40B4-BE49-F238E27FC236}">
                <a16:creationId xmlns:a16="http://schemas.microsoft.com/office/drawing/2014/main" id="{0282D9E5-3543-1D45-8AEE-7EBD9003C7D2}"/>
              </a:ext>
            </a:extLst>
          </p:cNvPr>
          <p:cNvSpPr>
            <a:spLocks noGrp="1"/>
          </p:cNvSpPr>
          <p:nvPr>
            <p:ph type="body" sz="quarter" idx="43"/>
          </p:nvPr>
        </p:nvSpPr>
        <p:spPr>
          <a:xfrm>
            <a:off x="6175869" y="6119760"/>
            <a:ext cx="1506923" cy="402821"/>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3" name="Text Placeholder 23">
            <a:extLst>
              <a:ext uri="{FF2B5EF4-FFF2-40B4-BE49-F238E27FC236}">
                <a16:creationId xmlns:a16="http://schemas.microsoft.com/office/drawing/2014/main" id="{01A145BC-6A13-5C4A-A364-143CB409F724}"/>
              </a:ext>
            </a:extLst>
          </p:cNvPr>
          <p:cNvSpPr>
            <a:spLocks noGrp="1"/>
          </p:cNvSpPr>
          <p:nvPr>
            <p:ph type="body" sz="quarter" idx="28"/>
          </p:nvPr>
        </p:nvSpPr>
        <p:spPr>
          <a:xfrm>
            <a:off x="6173829" y="4073027"/>
            <a:ext cx="1502060" cy="85493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4" name="Text Placeholder 23">
            <a:extLst>
              <a:ext uri="{FF2B5EF4-FFF2-40B4-BE49-F238E27FC236}">
                <a16:creationId xmlns:a16="http://schemas.microsoft.com/office/drawing/2014/main" id="{73053B96-AB27-9C4E-AD56-4CF638FB52A7}"/>
              </a:ext>
            </a:extLst>
          </p:cNvPr>
          <p:cNvSpPr>
            <a:spLocks noGrp="1"/>
          </p:cNvSpPr>
          <p:nvPr>
            <p:ph type="body" sz="quarter" idx="25"/>
          </p:nvPr>
        </p:nvSpPr>
        <p:spPr>
          <a:xfrm>
            <a:off x="6173829" y="2379539"/>
            <a:ext cx="1502060" cy="80098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65" name="Straight Connector 164">
            <a:extLst>
              <a:ext uri="{FF2B5EF4-FFF2-40B4-BE49-F238E27FC236}">
                <a16:creationId xmlns:a16="http://schemas.microsoft.com/office/drawing/2014/main" id="{C86404A1-8A22-704D-8AA2-B15A177F61F0}"/>
              </a:ext>
            </a:extLst>
          </p:cNvPr>
          <p:cNvCxnSpPr>
            <a:cxnSpLocks/>
          </p:cNvCxnSpPr>
          <p:nvPr userDrawn="1"/>
        </p:nvCxnSpPr>
        <p:spPr>
          <a:xfrm>
            <a:off x="7680752" y="6349128"/>
            <a:ext cx="11815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286774"/>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_Statement Slide-2-SALMON">
    <p:bg>
      <p:bgPr>
        <a:solidFill>
          <a:srgbClr val="FF9567"/>
        </a:solidFill>
        <a:effectLst/>
      </p:bgPr>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1E6E57E-44E6-654F-B7C5-C7983E3EF9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220" r="90264"/>
          <a:stretch/>
        </p:blipFill>
        <p:spPr>
          <a:xfrm>
            <a:off x="0" y="5981353"/>
            <a:ext cx="1187045" cy="876406"/>
          </a:xfrm>
          <a:prstGeom prst="rect">
            <a:avLst/>
          </a:prstGeom>
        </p:spPr>
      </p:pic>
      <p:sp>
        <p:nvSpPr>
          <p:cNvPr id="73" name="Text Placeholder 23">
            <a:extLst>
              <a:ext uri="{FF2B5EF4-FFF2-40B4-BE49-F238E27FC236}">
                <a16:creationId xmlns:a16="http://schemas.microsoft.com/office/drawing/2014/main" id="{5A7F3B5A-8C64-AD43-9A3F-B2CA66C0DF66}"/>
              </a:ext>
            </a:extLst>
          </p:cNvPr>
          <p:cNvSpPr>
            <a:spLocks noGrp="1"/>
          </p:cNvSpPr>
          <p:nvPr>
            <p:ph type="body" sz="quarter" idx="10"/>
          </p:nvPr>
        </p:nvSpPr>
        <p:spPr>
          <a:xfrm>
            <a:off x="2224005" y="2468138"/>
            <a:ext cx="1502060" cy="66590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6" name="Title 6">
            <a:extLst>
              <a:ext uri="{FF2B5EF4-FFF2-40B4-BE49-F238E27FC236}">
                <a16:creationId xmlns:a16="http://schemas.microsoft.com/office/drawing/2014/main" id="{ED62F0CB-A22C-0D4B-8C99-AED5BC72FE1C}"/>
              </a:ext>
            </a:extLst>
          </p:cNvPr>
          <p:cNvSpPr>
            <a:spLocks noGrp="1"/>
          </p:cNvSpPr>
          <p:nvPr>
            <p:ph type="title"/>
          </p:nvPr>
        </p:nvSpPr>
        <p:spPr>
          <a:xfrm>
            <a:off x="2214277" y="246033"/>
            <a:ext cx="7768704" cy="988091"/>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77" name="Rectangle 76">
            <a:extLst>
              <a:ext uri="{FF2B5EF4-FFF2-40B4-BE49-F238E27FC236}">
                <a16:creationId xmlns:a16="http://schemas.microsoft.com/office/drawing/2014/main" id="{9054D984-9EC3-424F-8B32-DBF7A8B810FF}"/>
              </a:ext>
            </a:extLst>
          </p:cNvPr>
          <p:cNvSpPr/>
          <p:nvPr userDrawn="1"/>
        </p:nvSpPr>
        <p:spPr>
          <a:xfrm>
            <a:off x="2224006" y="1199791"/>
            <a:ext cx="3803894"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8" name="Rectangle 77">
            <a:extLst>
              <a:ext uri="{FF2B5EF4-FFF2-40B4-BE49-F238E27FC236}">
                <a16:creationId xmlns:a16="http://schemas.microsoft.com/office/drawing/2014/main" id="{6507C627-8BB2-394C-9FFF-7155714599A9}"/>
              </a:ext>
            </a:extLst>
          </p:cNvPr>
          <p:cNvSpPr/>
          <p:nvPr userDrawn="1"/>
        </p:nvSpPr>
        <p:spPr>
          <a:xfrm>
            <a:off x="6168965" y="1199791"/>
            <a:ext cx="3803894"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9" name="Text Placeholder 23">
            <a:extLst>
              <a:ext uri="{FF2B5EF4-FFF2-40B4-BE49-F238E27FC236}">
                <a16:creationId xmlns:a16="http://schemas.microsoft.com/office/drawing/2014/main" id="{7704C353-4D88-A948-9521-53F733D8FF95}"/>
              </a:ext>
            </a:extLst>
          </p:cNvPr>
          <p:cNvSpPr>
            <a:spLocks noGrp="1"/>
          </p:cNvSpPr>
          <p:nvPr>
            <p:ph type="body" sz="quarter" idx="11"/>
          </p:nvPr>
        </p:nvSpPr>
        <p:spPr>
          <a:xfrm>
            <a:off x="2219141" y="1184797"/>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0" name="Text Placeholder 23">
            <a:extLst>
              <a:ext uri="{FF2B5EF4-FFF2-40B4-BE49-F238E27FC236}">
                <a16:creationId xmlns:a16="http://schemas.microsoft.com/office/drawing/2014/main" id="{7DCA833F-347B-C043-A7F3-0E28A6C734E4}"/>
              </a:ext>
            </a:extLst>
          </p:cNvPr>
          <p:cNvSpPr>
            <a:spLocks noGrp="1"/>
          </p:cNvSpPr>
          <p:nvPr>
            <p:ph type="body" sz="quarter" idx="12"/>
          </p:nvPr>
        </p:nvSpPr>
        <p:spPr>
          <a:xfrm>
            <a:off x="6168965" y="1184797"/>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1" name="Rectangle 80">
            <a:extLst>
              <a:ext uri="{FF2B5EF4-FFF2-40B4-BE49-F238E27FC236}">
                <a16:creationId xmlns:a16="http://schemas.microsoft.com/office/drawing/2014/main" id="{347E8E9B-AE18-8D4B-9387-F543B3445093}"/>
              </a:ext>
            </a:extLst>
          </p:cNvPr>
          <p:cNvSpPr/>
          <p:nvPr userDrawn="1"/>
        </p:nvSpPr>
        <p:spPr>
          <a:xfrm>
            <a:off x="2219141" y="1993201"/>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82" name="Rectangle 81">
            <a:extLst>
              <a:ext uri="{FF2B5EF4-FFF2-40B4-BE49-F238E27FC236}">
                <a16:creationId xmlns:a16="http://schemas.microsoft.com/office/drawing/2014/main" id="{56F4861F-2F4D-A740-9311-8F1C7A524ECB}"/>
              </a:ext>
            </a:extLst>
          </p:cNvPr>
          <p:cNvSpPr/>
          <p:nvPr userDrawn="1"/>
        </p:nvSpPr>
        <p:spPr>
          <a:xfrm>
            <a:off x="3838957" y="1993202"/>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3" name="Rectangle 92">
            <a:extLst>
              <a:ext uri="{FF2B5EF4-FFF2-40B4-BE49-F238E27FC236}">
                <a16:creationId xmlns:a16="http://schemas.microsoft.com/office/drawing/2014/main" id="{883D6DE8-1E85-8B4B-B35A-68155B4F0524}"/>
              </a:ext>
            </a:extLst>
          </p:cNvPr>
          <p:cNvSpPr/>
          <p:nvPr userDrawn="1"/>
        </p:nvSpPr>
        <p:spPr>
          <a:xfrm>
            <a:off x="3838957" y="2471038"/>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Rectangle 93">
            <a:extLst>
              <a:ext uri="{FF2B5EF4-FFF2-40B4-BE49-F238E27FC236}">
                <a16:creationId xmlns:a16="http://schemas.microsoft.com/office/drawing/2014/main" id="{F146F2C2-72E0-5047-9FD1-BECBC8E8948E}"/>
              </a:ext>
            </a:extLst>
          </p:cNvPr>
          <p:cNvSpPr/>
          <p:nvPr userDrawn="1"/>
        </p:nvSpPr>
        <p:spPr>
          <a:xfrm>
            <a:off x="3838957" y="2948873"/>
            <a:ext cx="2188942" cy="388781"/>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99" name="Straight Connector 98">
            <a:extLst>
              <a:ext uri="{FF2B5EF4-FFF2-40B4-BE49-F238E27FC236}">
                <a16:creationId xmlns:a16="http://schemas.microsoft.com/office/drawing/2014/main" id="{6C968D7D-A42C-044B-8000-7F5902A5D96D}"/>
              </a:ext>
            </a:extLst>
          </p:cNvPr>
          <p:cNvCxnSpPr>
            <a:stCxn id="93" idx="1"/>
          </p:cNvCxnSpPr>
          <p:nvPr userDrawn="1"/>
        </p:nvCxnSpPr>
        <p:spPr>
          <a:xfrm flipH="1" flipV="1">
            <a:off x="3726066" y="2665428"/>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5AEBE34-9F13-DE49-A11C-085985B3107D}"/>
              </a:ext>
            </a:extLst>
          </p:cNvPr>
          <p:cNvCxnSpPr>
            <a:stCxn id="81" idx="3"/>
          </p:cNvCxnSpPr>
          <p:nvPr userDrawn="1"/>
        </p:nvCxnSpPr>
        <p:spPr>
          <a:xfrm flipV="1">
            <a:off x="3726066" y="218458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3A83D0B-24AF-1447-99DD-AA8881996B4D}"/>
              </a:ext>
            </a:extLst>
          </p:cNvPr>
          <p:cNvCxnSpPr>
            <a:cxnSpLocks/>
          </p:cNvCxnSpPr>
          <p:nvPr userDrawn="1"/>
        </p:nvCxnSpPr>
        <p:spPr>
          <a:xfrm>
            <a:off x="3726066" y="266247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04" name="Text Placeholder 23">
            <a:extLst>
              <a:ext uri="{FF2B5EF4-FFF2-40B4-BE49-F238E27FC236}">
                <a16:creationId xmlns:a16="http://schemas.microsoft.com/office/drawing/2014/main" id="{D04AC698-6AF1-B649-8EB3-F8DDF7749D6D}"/>
              </a:ext>
            </a:extLst>
          </p:cNvPr>
          <p:cNvSpPr>
            <a:spLocks noGrp="1"/>
          </p:cNvSpPr>
          <p:nvPr>
            <p:ph type="body" sz="quarter" idx="13"/>
          </p:nvPr>
        </p:nvSpPr>
        <p:spPr>
          <a:xfrm>
            <a:off x="3844607" y="2034329"/>
            <a:ext cx="2184078" cy="35004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1" name="Text Placeholder 23">
            <a:extLst>
              <a:ext uri="{FF2B5EF4-FFF2-40B4-BE49-F238E27FC236}">
                <a16:creationId xmlns:a16="http://schemas.microsoft.com/office/drawing/2014/main" id="{E4C818EE-AED0-F543-A7BC-C6F29B3D939E}"/>
              </a:ext>
            </a:extLst>
          </p:cNvPr>
          <p:cNvSpPr>
            <a:spLocks noGrp="1"/>
          </p:cNvSpPr>
          <p:nvPr>
            <p:ph type="body" sz="quarter" idx="14"/>
          </p:nvPr>
        </p:nvSpPr>
        <p:spPr>
          <a:xfrm>
            <a:off x="3844607" y="2510873"/>
            <a:ext cx="2184078" cy="342177"/>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2" name="Text Placeholder 23">
            <a:extLst>
              <a:ext uri="{FF2B5EF4-FFF2-40B4-BE49-F238E27FC236}">
                <a16:creationId xmlns:a16="http://schemas.microsoft.com/office/drawing/2014/main" id="{2810BB3F-2E20-3F48-AACC-F98EA613D01F}"/>
              </a:ext>
            </a:extLst>
          </p:cNvPr>
          <p:cNvSpPr>
            <a:spLocks noGrp="1"/>
          </p:cNvSpPr>
          <p:nvPr>
            <p:ph type="body" sz="quarter" idx="15"/>
          </p:nvPr>
        </p:nvSpPr>
        <p:spPr>
          <a:xfrm>
            <a:off x="3844607" y="2979550"/>
            <a:ext cx="2184078" cy="358105"/>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3" name="Text Placeholder 23">
            <a:extLst>
              <a:ext uri="{FF2B5EF4-FFF2-40B4-BE49-F238E27FC236}">
                <a16:creationId xmlns:a16="http://schemas.microsoft.com/office/drawing/2014/main" id="{39D8ED4E-611C-C74D-9128-F5D2AC978DC3}"/>
              </a:ext>
            </a:extLst>
          </p:cNvPr>
          <p:cNvSpPr>
            <a:spLocks noGrp="1"/>
          </p:cNvSpPr>
          <p:nvPr>
            <p:ph type="body" sz="quarter" idx="16"/>
          </p:nvPr>
        </p:nvSpPr>
        <p:spPr>
          <a:xfrm>
            <a:off x="2224005" y="4029277"/>
            <a:ext cx="1502060" cy="694104"/>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Rectangle 113">
            <a:extLst>
              <a:ext uri="{FF2B5EF4-FFF2-40B4-BE49-F238E27FC236}">
                <a16:creationId xmlns:a16="http://schemas.microsoft.com/office/drawing/2014/main" id="{D5775DB9-B9D6-E247-A702-9B09A88F3923}"/>
              </a:ext>
            </a:extLst>
          </p:cNvPr>
          <p:cNvSpPr/>
          <p:nvPr userDrawn="1"/>
        </p:nvSpPr>
        <p:spPr>
          <a:xfrm>
            <a:off x="2214277" y="3457756"/>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5" name="Rectangle 114">
            <a:extLst>
              <a:ext uri="{FF2B5EF4-FFF2-40B4-BE49-F238E27FC236}">
                <a16:creationId xmlns:a16="http://schemas.microsoft.com/office/drawing/2014/main" id="{DD957170-6015-304E-99F7-878709E50383}"/>
              </a:ext>
            </a:extLst>
          </p:cNvPr>
          <p:cNvSpPr/>
          <p:nvPr userDrawn="1"/>
        </p:nvSpPr>
        <p:spPr>
          <a:xfrm>
            <a:off x="3834093" y="3457756"/>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6" name="Rectangle 115">
            <a:extLst>
              <a:ext uri="{FF2B5EF4-FFF2-40B4-BE49-F238E27FC236}">
                <a16:creationId xmlns:a16="http://schemas.microsoft.com/office/drawing/2014/main" id="{5556D96A-1499-1A41-B135-259925188AAC}"/>
              </a:ext>
            </a:extLst>
          </p:cNvPr>
          <p:cNvSpPr/>
          <p:nvPr userDrawn="1"/>
        </p:nvSpPr>
        <p:spPr>
          <a:xfrm>
            <a:off x="3834093" y="4069775"/>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17" name="Rectangle 116">
            <a:extLst>
              <a:ext uri="{FF2B5EF4-FFF2-40B4-BE49-F238E27FC236}">
                <a16:creationId xmlns:a16="http://schemas.microsoft.com/office/drawing/2014/main" id="{AABDCB07-6D7F-FA45-B5AD-A045345D4DBA}"/>
              </a:ext>
            </a:extLst>
          </p:cNvPr>
          <p:cNvSpPr/>
          <p:nvPr userDrawn="1"/>
        </p:nvSpPr>
        <p:spPr>
          <a:xfrm>
            <a:off x="3834093" y="4681794"/>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18" name="Straight Connector 117">
            <a:extLst>
              <a:ext uri="{FF2B5EF4-FFF2-40B4-BE49-F238E27FC236}">
                <a16:creationId xmlns:a16="http://schemas.microsoft.com/office/drawing/2014/main" id="{E48A58AC-4E64-9B46-9A69-C3A2CABC922A}"/>
              </a:ext>
            </a:extLst>
          </p:cNvPr>
          <p:cNvCxnSpPr>
            <a:cxnSpLocks/>
          </p:cNvCxnSpPr>
          <p:nvPr userDrawn="1"/>
        </p:nvCxnSpPr>
        <p:spPr>
          <a:xfrm flipH="1">
            <a:off x="3721201" y="4318754"/>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1ADEC7A-9BE8-5E45-8024-7985B1550BA0}"/>
              </a:ext>
            </a:extLst>
          </p:cNvPr>
          <p:cNvCxnSpPr>
            <a:cxnSpLocks/>
            <a:stCxn id="114" idx="3"/>
          </p:cNvCxnSpPr>
          <p:nvPr userDrawn="1"/>
        </p:nvCxnSpPr>
        <p:spPr>
          <a:xfrm flipV="1">
            <a:off x="3721201" y="3649138"/>
            <a:ext cx="112892" cy="66961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7648A73-2222-F04B-872A-D6F2553385CC}"/>
              </a:ext>
            </a:extLst>
          </p:cNvPr>
          <p:cNvCxnSpPr>
            <a:cxnSpLocks/>
          </p:cNvCxnSpPr>
          <p:nvPr userDrawn="1"/>
        </p:nvCxnSpPr>
        <p:spPr>
          <a:xfrm>
            <a:off x="3721201" y="4324373"/>
            <a:ext cx="112892" cy="694105"/>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21" name="Text Placeholder 23">
            <a:extLst>
              <a:ext uri="{FF2B5EF4-FFF2-40B4-BE49-F238E27FC236}">
                <a16:creationId xmlns:a16="http://schemas.microsoft.com/office/drawing/2014/main" id="{EF27D1F0-F6BF-054E-8FE3-B5CFBC4100AD}"/>
              </a:ext>
            </a:extLst>
          </p:cNvPr>
          <p:cNvSpPr>
            <a:spLocks noGrp="1"/>
          </p:cNvSpPr>
          <p:nvPr>
            <p:ph type="body" sz="quarter" idx="17"/>
          </p:nvPr>
        </p:nvSpPr>
        <p:spPr>
          <a:xfrm>
            <a:off x="3844607" y="353291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2" name="Text Placeholder 23">
            <a:extLst>
              <a:ext uri="{FF2B5EF4-FFF2-40B4-BE49-F238E27FC236}">
                <a16:creationId xmlns:a16="http://schemas.microsoft.com/office/drawing/2014/main" id="{979560F8-C0F6-3E47-850C-8BF09830AEE5}"/>
              </a:ext>
            </a:extLst>
          </p:cNvPr>
          <p:cNvSpPr>
            <a:spLocks noGrp="1"/>
          </p:cNvSpPr>
          <p:nvPr>
            <p:ph type="body" sz="quarter" idx="18"/>
          </p:nvPr>
        </p:nvSpPr>
        <p:spPr>
          <a:xfrm>
            <a:off x="3844607" y="4145157"/>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3" name="Text Placeholder 23">
            <a:extLst>
              <a:ext uri="{FF2B5EF4-FFF2-40B4-BE49-F238E27FC236}">
                <a16:creationId xmlns:a16="http://schemas.microsoft.com/office/drawing/2014/main" id="{3ADD62A8-7C22-A843-8A51-9DADE232443A}"/>
              </a:ext>
            </a:extLst>
          </p:cNvPr>
          <p:cNvSpPr>
            <a:spLocks noGrp="1"/>
          </p:cNvSpPr>
          <p:nvPr>
            <p:ph type="body" sz="quarter" idx="19"/>
          </p:nvPr>
        </p:nvSpPr>
        <p:spPr>
          <a:xfrm>
            <a:off x="3844607" y="4757401"/>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4" name="Text Placeholder 23">
            <a:extLst>
              <a:ext uri="{FF2B5EF4-FFF2-40B4-BE49-F238E27FC236}">
                <a16:creationId xmlns:a16="http://schemas.microsoft.com/office/drawing/2014/main" id="{52E9426B-772E-9645-972C-0F81025F83E6}"/>
              </a:ext>
            </a:extLst>
          </p:cNvPr>
          <p:cNvSpPr>
            <a:spLocks noGrp="1"/>
          </p:cNvSpPr>
          <p:nvPr>
            <p:ph type="body" sz="quarter" idx="20"/>
          </p:nvPr>
        </p:nvSpPr>
        <p:spPr>
          <a:xfrm>
            <a:off x="2224005" y="5787018"/>
            <a:ext cx="1502060" cy="675180"/>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25" name="Rectangle 124">
            <a:extLst>
              <a:ext uri="{FF2B5EF4-FFF2-40B4-BE49-F238E27FC236}">
                <a16:creationId xmlns:a16="http://schemas.microsoft.com/office/drawing/2014/main" id="{5DC79C6C-4AB8-CB45-BC99-C0755F81B6B6}"/>
              </a:ext>
            </a:extLst>
          </p:cNvPr>
          <p:cNvSpPr/>
          <p:nvPr userDrawn="1"/>
        </p:nvSpPr>
        <p:spPr>
          <a:xfrm>
            <a:off x="2224006" y="5312081"/>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6" name="Rectangle 125">
            <a:extLst>
              <a:ext uri="{FF2B5EF4-FFF2-40B4-BE49-F238E27FC236}">
                <a16:creationId xmlns:a16="http://schemas.microsoft.com/office/drawing/2014/main" id="{00FBA842-094D-4040-8E64-B28C4421FE2B}"/>
              </a:ext>
            </a:extLst>
          </p:cNvPr>
          <p:cNvSpPr/>
          <p:nvPr userDrawn="1"/>
        </p:nvSpPr>
        <p:spPr>
          <a:xfrm>
            <a:off x="3843822" y="5312081"/>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27" name="Rectangle 126">
            <a:extLst>
              <a:ext uri="{FF2B5EF4-FFF2-40B4-BE49-F238E27FC236}">
                <a16:creationId xmlns:a16="http://schemas.microsoft.com/office/drawing/2014/main" id="{88846F53-0B21-A949-9965-690D16CAF9EA}"/>
              </a:ext>
            </a:extLst>
          </p:cNvPr>
          <p:cNvSpPr/>
          <p:nvPr userDrawn="1"/>
        </p:nvSpPr>
        <p:spPr>
          <a:xfrm>
            <a:off x="3843822" y="6053386"/>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28" name="Straight Connector 127">
            <a:extLst>
              <a:ext uri="{FF2B5EF4-FFF2-40B4-BE49-F238E27FC236}">
                <a16:creationId xmlns:a16="http://schemas.microsoft.com/office/drawing/2014/main" id="{EFC89E79-A8FD-F249-B216-004AEF3D111C}"/>
              </a:ext>
            </a:extLst>
          </p:cNvPr>
          <p:cNvCxnSpPr>
            <a:stCxn id="125" idx="3"/>
          </p:cNvCxnSpPr>
          <p:nvPr userDrawn="1"/>
        </p:nvCxnSpPr>
        <p:spPr>
          <a:xfrm flipV="1">
            <a:off x="3730930" y="5503463"/>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BE33286-6A9E-6744-AC07-53DD292F58D6}"/>
              </a:ext>
            </a:extLst>
          </p:cNvPr>
          <p:cNvCxnSpPr>
            <a:cxnSpLocks/>
          </p:cNvCxnSpPr>
          <p:nvPr userDrawn="1"/>
        </p:nvCxnSpPr>
        <p:spPr>
          <a:xfrm>
            <a:off x="3730930" y="5981354"/>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30" name="Text Placeholder 23">
            <a:extLst>
              <a:ext uri="{FF2B5EF4-FFF2-40B4-BE49-F238E27FC236}">
                <a16:creationId xmlns:a16="http://schemas.microsoft.com/office/drawing/2014/main" id="{DA6788A4-ED18-B54E-9164-7055513C316C}"/>
              </a:ext>
            </a:extLst>
          </p:cNvPr>
          <p:cNvSpPr>
            <a:spLocks noGrp="1"/>
          </p:cNvSpPr>
          <p:nvPr>
            <p:ph type="body" sz="quarter" idx="23"/>
          </p:nvPr>
        </p:nvSpPr>
        <p:spPr>
          <a:xfrm>
            <a:off x="2214278" y="1652790"/>
            <a:ext cx="1506923"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1" name="Text Placeholder 23">
            <a:extLst>
              <a:ext uri="{FF2B5EF4-FFF2-40B4-BE49-F238E27FC236}">
                <a16:creationId xmlns:a16="http://schemas.microsoft.com/office/drawing/2014/main" id="{0932918E-F119-3249-9A15-F95D7E9861C5}"/>
              </a:ext>
            </a:extLst>
          </p:cNvPr>
          <p:cNvSpPr>
            <a:spLocks noGrp="1"/>
          </p:cNvSpPr>
          <p:nvPr>
            <p:ph type="body" sz="quarter" idx="24"/>
          </p:nvPr>
        </p:nvSpPr>
        <p:spPr>
          <a:xfrm>
            <a:off x="3839744" y="1655537"/>
            <a:ext cx="2193806"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2" name="Rectangle 131">
            <a:extLst>
              <a:ext uri="{FF2B5EF4-FFF2-40B4-BE49-F238E27FC236}">
                <a16:creationId xmlns:a16="http://schemas.microsoft.com/office/drawing/2014/main" id="{3B8D2386-0A74-4343-BEFF-797DAEBCADF8}"/>
              </a:ext>
            </a:extLst>
          </p:cNvPr>
          <p:cNvSpPr/>
          <p:nvPr userDrawn="1"/>
        </p:nvSpPr>
        <p:spPr>
          <a:xfrm>
            <a:off x="6171398" y="1987582"/>
            <a:ext cx="1506924" cy="134445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33" name="Rectangle 132">
            <a:extLst>
              <a:ext uri="{FF2B5EF4-FFF2-40B4-BE49-F238E27FC236}">
                <a16:creationId xmlns:a16="http://schemas.microsoft.com/office/drawing/2014/main" id="{5ED5A925-57BC-B946-9F14-4D20F8DCBEE6}"/>
              </a:ext>
            </a:extLst>
          </p:cNvPr>
          <p:cNvSpPr/>
          <p:nvPr userDrawn="1"/>
        </p:nvSpPr>
        <p:spPr>
          <a:xfrm>
            <a:off x="7796470" y="1987583"/>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34" name="Rectangle 133">
            <a:extLst>
              <a:ext uri="{FF2B5EF4-FFF2-40B4-BE49-F238E27FC236}">
                <a16:creationId xmlns:a16="http://schemas.microsoft.com/office/drawing/2014/main" id="{AF10770A-02EA-254E-AF1D-DDF3648FD856}"/>
              </a:ext>
            </a:extLst>
          </p:cNvPr>
          <p:cNvSpPr/>
          <p:nvPr userDrawn="1"/>
        </p:nvSpPr>
        <p:spPr>
          <a:xfrm>
            <a:off x="7796470" y="2728888"/>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35" name="Straight Connector 134">
            <a:extLst>
              <a:ext uri="{FF2B5EF4-FFF2-40B4-BE49-F238E27FC236}">
                <a16:creationId xmlns:a16="http://schemas.microsoft.com/office/drawing/2014/main" id="{4650554E-A1EC-374F-A365-69E3F874A0B4}"/>
              </a:ext>
            </a:extLst>
          </p:cNvPr>
          <p:cNvCxnSpPr>
            <a:stCxn id="132" idx="3"/>
          </p:cNvCxnSpPr>
          <p:nvPr userDrawn="1"/>
        </p:nvCxnSpPr>
        <p:spPr>
          <a:xfrm flipV="1">
            <a:off x="7678321" y="2178965"/>
            <a:ext cx="110460"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D2C38D8-1A9D-F142-A808-1FEDCBF482E8}"/>
              </a:ext>
            </a:extLst>
          </p:cNvPr>
          <p:cNvCxnSpPr>
            <a:cxnSpLocks/>
          </p:cNvCxnSpPr>
          <p:nvPr userDrawn="1"/>
        </p:nvCxnSpPr>
        <p:spPr>
          <a:xfrm>
            <a:off x="7675889" y="2656855"/>
            <a:ext cx="112892" cy="480844"/>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37" name="Text Placeholder 23">
            <a:extLst>
              <a:ext uri="{FF2B5EF4-FFF2-40B4-BE49-F238E27FC236}">
                <a16:creationId xmlns:a16="http://schemas.microsoft.com/office/drawing/2014/main" id="{8CB80142-48EC-144C-83D6-47CE86BD2726}"/>
              </a:ext>
            </a:extLst>
          </p:cNvPr>
          <p:cNvSpPr>
            <a:spLocks noGrp="1"/>
          </p:cNvSpPr>
          <p:nvPr>
            <p:ph type="body" sz="quarter" idx="26"/>
          </p:nvPr>
        </p:nvSpPr>
        <p:spPr>
          <a:xfrm>
            <a:off x="7798902" y="2034329"/>
            <a:ext cx="2184078" cy="581728"/>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8" name="Text Placeholder 23">
            <a:extLst>
              <a:ext uri="{FF2B5EF4-FFF2-40B4-BE49-F238E27FC236}">
                <a16:creationId xmlns:a16="http://schemas.microsoft.com/office/drawing/2014/main" id="{69B2D931-AA36-D949-A0CA-978F95948B5A}"/>
              </a:ext>
            </a:extLst>
          </p:cNvPr>
          <p:cNvSpPr>
            <a:spLocks noGrp="1"/>
          </p:cNvSpPr>
          <p:nvPr>
            <p:ph type="body" sz="quarter" idx="27"/>
          </p:nvPr>
        </p:nvSpPr>
        <p:spPr>
          <a:xfrm>
            <a:off x="7798902" y="2855124"/>
            <a:ext cx="2184078" cy="46717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39" name="Text Placeholder 23">
            <a:extLst>
              <a:ext uri="{FF2B5EF4-FFF2-40B4-BE49-F238E27FC236}">
                <a16:creationId xmlns:a16="http://schemas.microsoft.com/office/drawing/2014/main" id="{D676898B-3C18-F446-B251-778ECBCE3CE3}"/>
              </a:ext>
            </a:extLst>
          </p:cNvPr>
          <p:cNvSpPr>
            <a:spLocks noGrp="1"/>
          </p:cNvSpPr>
          <p:nvPr>
            <p:ph type="body" sz="quarter" idx="28"/>
          </p:nvPr>
        </p:nvSpPr>
        <p:spPr>
          <a:xfrm>
            <a:off x="6173829" y="4073027"/>
            <a:ext cx="1502060" cy="854939"/>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0" name="Rectangle 139">
            <a:extLst>
              <a:ext uri="{FF2B5EF4-FFF2-40B4-BE49-F238E27FC236}">
                <a16:creationId xmlns:a16="http://schemas.microsoft.com/office/drawing/2014/main" id="{469033DF-D4A5-D249-B7B4-F816FD618EB4}"/>
              </a:ext>
            </a:extLst>
          </p:cNvPr>
          <p:cNvSpPr/>
          <p:nvPr userDrawn="1"/>
        </p:nvSpPr>
        <p:spPr>
          <a:xfrm>
            <a:off x="6171398" y="3470193"/>
            <a:ext cx="1506924" cy="1721995"/>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1" name="Rectangle 140">
            <a:extLst>
              <a:ext uri="{FF2B5EF4-FFF2-40B4-BE49-F238E27FC236}">
                <a16:creationId xmlns:a16="http://schemas.microsoft.com/office/drawing/2014/main" id="{F6C4D596-F2C3-0E40-B26B-CEA070FE8AB1}"/>
              </a:ext>
            </a:extLst>
          </p:cNvPr>
          <p:cNvSpPr/>
          <p:nvPr userDrawn="1"/>
        </p:nvSpPr>
        <p:spPr>
          <a:xfrm>
            <a:off x="7796470" y="3470193"/>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2" name="Rectangle 141">
            <a:extLst>
              <a:ext uri="{FF2B5EF4-FFF2-40B4-BE49-F238E27FC236}">
                <a16:creationId xmlns:a16="http://schemas.microsoft.com/office/drawing/2014/main" id="{0E7F9223-40B6-1D43-A9D9-DE24617AB9E9}"/>
              </a:ext>
            </a:extLst>
          </p:cNvPr>
          <p:cNvSpPr/>
          <p:nvPr userDrawn="1"/>
        </p:nvSpPr>
        <p:spPr>
          <a:xfrm>
            <a:off x="7796470" y="4082212"/>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43" name="Rectangle 142">
            <a:extLst>
              <a:ext uri="{FF2B5EF4-FFF2-40B4-BE49-F238E27FC236}">
                <a16:creationId xmlns:a16="http://schemas.microsoft.com/office/drawing/2014/main" id="{E3DC15D6-1E4F-6044-9EE4-5D9B8EBD349A}"/>
              </a:ext>
            </a:extLst>
          </p:cNvPr>
          <p:cNvSpPr/>
          <p:nvPr userDrawn="1"/>
        </p:nvSpPr>
        <p:spPr>
          <a:xfrm>
            <a:off x="7796470" y="4694231"/>
            <a:ext cx="2188942" cy="497956"/>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cxnSp>
        <p:nvCxnSpPr>
          <p:cNvPr id="144" name="Straight Connector 143">
            <a:extLst>
              <a:ext uri="{FF2B5EF4-FFF2-40B4-BE49-F238E27FC236}">
                <a16:creationId xmlns:a16="http://schemas.microsoft.com/office/drawing/2014/main" id="{77CF53F2-E07E-EF4E-A5B5-C041BB34BF88}"/>
              </a:ext>
            </a:extLst>
          </p:cNvPr>
          <p:cNvCxnSpPr>
            <a:cxnSpLocks/>
          </p:cNvCxnSpPr>
          <p:nvPr userDrawn="1"/>
        </p:nvCxnSpPr>
        <p:spPr>
          <a:xfrm flipH="1">
            <a:off x="7680754" y="4331191"/>
            <a:ext cx="112892" cy="1"/>
          </a:xfrm>
          <a:prstGeom prst="line">
            <a:avLst/>
          </a:prstGeom>
          <a:ln w="9525">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5008B66-3861-8144-8545-419EFADEAB61}"/>
              </a:ext>
            </a:extLst>
          </p:cNvPr>
          <p:cNvCxnSpPr>
            <a:cxnSpLocks/>
            <a:stCxn id="140" idx="3"/>
          </p:cNvCxnSpPr>
          <p:nvPr userDrawn="1"/>
        </p:nvCxnSpPr>
        <p:spPr>
          <a:xfrm flipV="1">
            <a:off x="7678322" y="3661575"/>
            <a:ext cx="115324" cy="669616"/>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63B9333-0A26-2244-A34D-0CBC3B0F1D80}"/>
              </a:ext>
            </a:extLst>
          </p:cNvPr>
          <p:cNvCxnSpPr>
            <a:cxnSpLocks/>
          </p:cNvCxnSpPr>
          <p:nvPr userDrawn="1"/>
        </p:nvCxnSpPr>
        <p:spPr>
          <a:xfrm>
            <a:off x="7680753" y="4336810"/>
            <a:ext cx="112892" cy="694105"/>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
        <p:nvSpPr>
          <p:cNvPr id="147" name="Text Placeholder 23">
            <a:extLst>
              <a:ext uri="{FF2B5EF4-FFF2-40B4-BE49-F238E27FC236}">
                <a16:creationId xmlns:a16="http://schemas.microsoft.com/office/drawing/2014/main" id="{5D41A1A7-FC3F-7845-86EE-BEA785532DEF}"/>
              </a:ext>
            </a:extLst>
          </p:cNvPr>
          <p:cNvSpPr>
            <a:spLocks noGrp="1"/>
          </p:cNvSpPr>
          <p:nvPr>
            <p:ph type="body" sz="quarter" idx="29"/>
          </p:nvPr>
        </p:nvSpPr>
        <p:spPr>
          <a:xfrm>
            <a:off x="7798902" y="353291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8" name="Text Placeholder 23">
            <a:extLst>
              <a:ext uri="{FF2B5EF4-FFF2-40B4-BE49-F238E27FC236}">
                <a16:creationId xmlns:a16="http://schemas.microsoft.com/office/drawing/2014/main" id="{50C25C55-940F-1144-8F6B-B8B35263CA57}"/>
              </a:ext>
            </a:extLst>
          </p:cNvPr>
          <p:cNvSpPr>
            <a:spLocks noGrp="1"/>
          </p:cNvSpPr>
          <p:nvPr>
            <p:ph type="body" sz="quarter" idx="30"/>
          </p:nvPr>
        </p:nvSpPr>
        <p:spPr>
          <a:xfrm>
            <a:off x="7798902" y="4145157"/>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49" name="Text Placeholder 23">
            <a:extLst>
              <a:ext uri="{FF2B5EF4-FFF2-40B4-BE49-F238E27FC236}">
                <a16:creationId xmlns:a16="http://schemas.microsoft.com/office/drawing/2014/main" id="{C8302085-7A3B-B347-802A-E57823ED3777}"/>
              </a:ext>
            </a:extLst>
          </p:cNvPr>
          <p:cNvSpPr>
            <a:spLocks noGrp="1"/>
          </p:cNvSpPr>
          <p:nvPr>
            <p:ph type="body" sz="quarter" idx="31"/>
          </p:nvPr>
        </p:nvSpPr>
        <p:spPr>
          <a:xfrm>
            <a:off x="7798902" y="4757401"/>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0" name="Rectangle 149">
            <a:extLst>
              <a:ext uri="{FF2B5EF4-FFF2-40B4-BE49-F238E27FC236}">
                <a16:creationId xmlns:a16="http://schemas.microsoft.com/office/drawing/2014/main" id="{2BABF482-1DAD-194A-9CD2-3F126544AD99}"/>
              </a:ext>
            </a:extLst>
          </p:cNvPr>
          <p:cNvSpPr/>
          <p:nvPr userDrawn="1"/>
        </p:nvSpPr>
        <p:spPr>
          <a:xfrm>
            <a:off x="7796470" y="5306250"/>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1" name="Rectangle 150">
            <a:extLst>
              <a:ext uri="{FF2B5EF4-FFF2-40B4-BE49-F238E27FC236}">
                <a16:creationId xmlns:a16="http://schemas.microsoft.com/office/drawing/2014/main" id="{8B6618B0-BFAF-7742-8518-DE3495180350}"/>
              </a:ext>
            </a:extLst>
          </p:cNvPr>
          <p:cNvSpPr/>
          <p:nvPr userDrawn="1"/>
        </p:nvSpPr>
        <p:spPr>
          <a:xfrm>
            <a:off x="7798902" y="6047555"/>
            <a:ext cx="2188942"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2" name="Rectangle 151">
            <a:extLst>
              <a:ext uri="{FF2B5EF4-FFF2-40B4-BE49-F238E27FC236}">
                <a16:creationId xmlns:a16="http://schemas.microsoft.com/office/drawing/2014/main" id="{42FC15B7-6800-384C-88F7-2E7E1BBA654C}"/>
              </a:ext>
            </a:extLst>
          </p:cNvPr>
          <p:cNvSpPr/>
          <p:nvPr userDrawn="1"/>
        </p:nvSpPr>
        <p:spPr>
          <a:xfrm>
            <a:off x="6173829" y="5306250"/>
            <a:ext cx="1510279"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3" name="Rectangle 152">
            <a:extLst>
              <a:ext uri="{FF2B5EF4-FFF2-40B4-BE49-F238E27FC236}">
                <a16:creationId xmlns:a16="http://schemas.microsoft.com/office/drawing/2014/main" id="{59B23032-7A63-824A-8DD3-1B1F13998899}"/>
              </a:ext>
            </a:extLst>
          </p:cNvPr>
          <p:cNvSpPr/>
          <p:nvPr userDrawn="1"/>
        </p:nvSpPr>
        <p:spPr>
          <a:xfrm>
            <a:off x="6173829" y="6047555"/>
            <a:ext cx="1510279" cy="603148"/>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54" name="Text Placeholder 23">
            <a:extLst>
              <a:ext uri="{FF2B5EF4-FFF2-40B4-BE49-F238E27FC236}">
                <a16:creationId xmlns:a16="http://schemas.microsoft.com/office/drawing/2014/main" id="{8BF27102-D4CA-2E47-9609-8E9F7F4EBA0C}"/>
              </a:ext>
            </a:extLst>
          </p:cNvPr>
          <p:cNvSpPr>
            <a:spLocks noGrp="1"/>
          </p:cNvSpPr>
          <p:nvPr>
            <p:ph type="body" sz="quarter" idx="37"/>
          </p:nvPr>
        </p:nvSpPr>
        <p:spPr>
          <a:xfrm>
            <a:off x="6171398" y="1656007"/>
            <a:ext cx="1506923"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5" name="Text Placeholder 23">
            <a:extLst>
              <a:ext uri="{FF2B5EF4-FFF2-40B4-BE49-F238E27FC236}">
                <a16:creationId xmlns:a16="http://schemas.microsoft.com/office/drawing/2014/main" id="{A7C03536-1211-2F49-BDBC-025AECE59408}"/>
              </a:ext>
            </a:extLst>
          </p:cNvPr>
          <p:cNvSpPr>
            <a:spLocks noGrp="1"/>
          </p:cNvSpPr>
          <p:nvPr>
            <p:ph type="body" sz="quarter" idx="38"/>
          </p:nvPr>
        </p:nvSpPr>
        <p:spPr>
          <a:xfrm>
            <a:off x="7794039" y="1658755"/>
            <a:ext cx="2193806" cy="282576"/>
          </a:xfrm>
          <a:prstGeom prst="rect">
            <a:avLst/>
          </a:prstGeom>
        </p:spPr>
        <p:txBody>
          <a:bodyPr/>
          <a:lstStyle>
            <a:lvl1pPr marL="0" indent="0" algn="ctr">
              <a:lnSpc>
                <a:spcPct val="100000"/>
              </a:lnSpc>
              <a:buNone/>
              <a:defRPr b="1">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6" name="Text Placeholder 23">
            <a:extLst>
              <a:ext uri="{FF2B5EF4-FFF2-40B4-BE49-F238E27FC236}">
                <a16:creationId xmlns:a16="http://schemas.microsoft.com/office/drawing/2014/main" id="{449BF730-2F96-8A44-9363-E8FF0F24C77C}"/>
              </a:ext>
            </a:extLst>
          </p:cNvPr>
          <p:cNvSpPr>
            <a:spLocks noGrp="1"/>
          </p:cNvSpPr>
          <p:nvPr>
            <p:ph type="body" sz="quarter" idx="39"/>
          </p:nvPr>
        </p:nvSpPr>
        <p:spPr>
          <a:xfrm>
            <a:off x="3844607" y="541046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7" name="Text Placeholder 23">
            <a:extLst>
              <a:ext uri="{FF2B5EF4-FFF2-40B4-BE49-F238E27FC236}">
                <a16:creationId xmlns:a16="http://schemas.microsoft.com/office/drawing/2014/main" id="{657CF8D1-EF53-CE48-A462-180B4F287EBB}"/>
              </a:ext>
            </a:extLst>
          </p:cNvPr>
          <p:cNvSpPr>
            <a:spLocks noGrp="1"/>
          </p:cNvSpPr>
          <p:nvPr>
            <p:ph type="body" sz="quarter" idx="40"/>
          </p:nvPr>
        </p:nvSpPr>
        <p:spPr>
          <a:xfrm>
            <a:off x="7798902" y="5410464"/>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8" name="Text Placeholder 23">
            <a:extLst>
              <a:ext uri="{FF2B5EF4-FFF2-40B4-BE49-F238E27FC236}">
                <a16:creationId xmlns:a16="http://schemas.microsoft.com/office/drawing/2014/main" id="{06D2000B-ED3E-F34D-BA0C-DF84F1F1FA70}"/>
              </a:ext>
            </a:extLst>
          </p:cNvPr>
          <p:cNvSpPr>
            <a:spLocks noGrp="1"/>
          </p:cNvSpPr>
          <p:nvPr>
            <p:ph type="body" sz="quarter" idx="41"/>
          </p:nvPr>
        </p:nvSpPr>
        <p:spPr>
          <a:xfrm>
            <a:off x="3844607" y="611975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59" name="Text Placeholder 23">
            <a:extLst>
              <a:ext uri="{FF2B5EF4-FFF2-40B4-BE49-F238E27FC236}">
                <a16:creationId xmlns:a16="http://schemas.microsoft.com/office/drawing/2014/main" id="{5C5E4445-AC8F-6948-944E-F739B945AC62}"/>
              </a:ext>
            </a:extLst>
          </p:cNvPr>
          <p:cNvSpPr>
            <a:spLocks noGrp="1"/>
          </p:cNvSpPr>
          <p:nvPr>
            <p:ph type="body" sz="quarter" idx="42"/>
          </p:nvPr>
        </p:nvSpPr>
        <p:spPr>
          <a:xfrm>
            <a:off x="7798902" y="6119759"/>
            <a:ext cx="2184078" cy="420862"/>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0" name="Text Placeholder 23">
            <a:extLst>
              <a:ext uri="{FF2B5EF4-FFF2-40B4-BE49-F238E27FC236}">
                <a16:creationId xmlns:a16="http://schemas.microsoft.com/office/drawing/2014/main" id="{181546A3-E192-F34A-BA15-DCBBF76DA4FD}"/>
              </a:ext>
            </a:extLst>
          </p:cNvPr>
          <p:cNvSpPr>
            <a:spLocks noGrp="1"/>
          </p:cNvSpPr>
          <p:nvPr>
            <p:ph type="body" sz="quarter" idx="35"/>
          </p:nvPr>
        </p:nvSpPr>
        <p:spPr>
          <a:xfrm>
            <a:off x="6175869" y="5410465"/>
            <a:ext cx="1506923" cy="402821"/>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1" name="Text Placeholder 23">
            <a:extLst>
              <a:ext uri="{FF2B5EF4-FFF2-40B4-BE49-F238E27FC236}">
                <a16:creationId xmlns:a16="http://schemas.microsoft.com/office/drawing/2014/main" id="{D9CC110A-DD62-F04D-A032-8B49E6079562}"/>
              </a:ext>
            </a:extLst>
          </p:cNvPr>
          <p:cNvSpPr>
            <a:spLocks noGrp="1"/>
          </p:cNvSpPr>
          <p:nvPr>
            <p:ph type="body" sz="quarter" idx="43"/>
          </p:nvPr>
        </p:nvSpPr>
        <p:spPr>
          <a:xfrm>
            <a:off x="6175869" y="6119760"/>
            <a:ext cx="1506923" cy="402821"/>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62" name="Text Placeholder 23">
            <a:extLst>
              <a:ext uri="{FF2B5EF4-FFF2-40B4-BE49-F238E27FC236}">
                <a16:creationId xmlns:a16="http://schemas.microsoft.com/office/drawing/2014/main" id="{494148B6-2022-1E4A-8EF8-49B6DA83C206}"/>
              </a:ext>
            </a:extLst>
          </p:cNvPr>
          <p:cNvSpPr>
            <a:spLocks noGrp="1"/>
          </p:cNvSpPr>
          <p:nvPr>
            <p:ph type="body" sz="quarter" idx="25"/>
          </p:nvPr>
        </p:nvSpPr>
        <p:spPr>
          <a:xfrm>
            <a:off x="6173829" y="2379539"/>
            <a:ext cx="1502060" cy="800983"/>
          </a:xfrm>
          <a:prstGeom prst="rect">
            <a:avLst/>
          </a:prstGeom>
        </p:spPr>
        <p:txBody>
          <a:bodyPr/>
          <a:lstStyle>
            <a:lvl1pPr marL="0" indent="0" algn="ctr">
              <a:lnSpc>
                <a:spcPct val="100000"/>
              </a:lnSpc>
              <a:buNone/>
              <a:defRPr>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63" name="Straight Connector 162">
            <a:extLst>
              <a:ext uri="{FF2B5EF4-FFF2-40B4-BE49-F238E27FC236}">
                <a16:creationId xmlns:a16="http://schemas.microsoft.com/office/drawing/2014/main" id="{03F0EC02-58BE-0349-B234-4F4A0C84AF3B}"/>
              </a:ext>
            </a:extLst>
          </p:cNvPr>
          <p:cNvCxnSpPr>
            <a:cxnSpLocks/>
          </p:cNvCxnSpPr>
          <p:nvPr userDrawn="1"/>
        </p:nvCxnSpPr>
        <p:spPr>
          <a:xfrm>
            <a:off x="7680752" y="5610739"/>
            <a:ext cx="118150"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4671DFA-A543-0349-BDCC-216BD0DCC3DC}"/>
              </a:ext>
            </a:extLst>
          </p:cNvPr>
          <p:cNvCxnSpPr>
            <a:cxnSpLocks/>
          </p:cNvCxnSpPr>
          <p:nvPr userDrawn="1"/>
        </p:nvCxnSpPr>
        <p:spPr>
          <a:xfrm>
            <a:off x="7680752" y="6349128"/>
            <a:ext cx="118150" cy="1"/>
          </a:xfrm>
          <a:prstGeom prst="line">
            <a:avLst/>
          </a:prstGeom>
          <a:ln>
            <a:solidFill>
              <a:srgbClr val="1806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213108"/>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3_Statement Slide-2-SALMON">
    <p:bg>
      <p:bgPr>
        <a:solidFill>
          <a:srgbClr val="FF9567"/>
        </a:solidFill>
        <a:effectLst/>
      </p:bgPr>
    </p:bg>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01EDE4ED-6C3C-AB48-9522-170FE9FF0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893" r="90903"/>
          <a:stretch/>
        </p:blipFill>
        <p:spPr>
          <a:xfrm>
            <a:off x="0" y="5958935"/>
            <a:ext cx="1109064" cy="898824"/>
          </a:xfrm>
          <a:prstGeom prst="rect">
            <a:avLst/>
          </a:prstGeom>
        </p:spPr>
      </p:pic>
      <p:sp>
        <p:nvSpPr>
          <p:cNvPr id="22" name="Text Placeholder 23">
            <a:extLst>
              <a:ext uri="{FF2B5EF4-FFF2-40B4-BE49-F238E27FC236}">
                <a16:creationId xmlns:a16="http://schemas.microsoft.com/office/drawing/2014/main" id="{4DE87A70-D696-1844-B723-B3570DB35D1E}"/>
              </a:ext>
            </a:extLst>
          </p:cNvPr>
          <p:cNvSpPr>
            <a:spLocks noGrp="1"/>
          </p:cNvSpPr>
          <p:nvPr>
            <p:ph type="body" sz="quarter" idx="10"/>
          </p:nvPr>
        </p:nvSpPr>
        <p:spPr>
          <a:xfrm>
            <a:off x="1670984" y="2453320"/>
            <a:ext cx="4224995" cy="1156265"/>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3" name="Text Placeholder 23">
            <a:extLst>
              <a:ext uri="{FF2B5EF4-FFF2-40B4-BE49-F238E27FC236}">
                <a16:creationId xmlns:a16="http://schemas.microsoft.com/office/drawing/2014/main" id="{95CCB620-82F4-6548-BAC0-60F592CA83B4}"/>
              </a:ext>
            </a:extLst>
          </p:cNvPr>
          <p:cNvSpPr>
            <a:spLocks noGrp="1"/>
          </p:cNvSpPr>
          <p:nvPr>
            <p:ph type="body" sz="quarter" idx="11"/>
          </p:nvPr>
        </p:nvSpPr>
        <p:spPr>
          <a:xfrm>
            <a:off x="4191621" y="1083622"/>
            <a:ext cx="3808758" cy="282576"/>
          </a:xfrm>
          <a:prstGeom prst="rect">
            <a:avLst/>
          </a:prstGeom>
        </p:spPr>
        <p:txBody>
          <a:bodyPr>
            <a:noAutofit/>
          </a:bodyPr>
          <a:lstStyle>
            <a:lvl1pPr marL="0" indent="0" algn="ctr">
              <a:buNone/>
              <a:defRPr sz="1698"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6" name="Rectangle 25">
            <a:extLst>
              <a:ext uri="{FF2B5EF4-FFF2-40B4-BE49-F238E27FC236}">
                <a16:creationId xmlns:a16="http://schemas.microsoft.com/office/drawing/2014/main" id="{4D586C54-AD60-9046-BDE9-D5CF9A2D4C38}"/>
              </a:ext>
            </a:extLst>
          </p:cNvPr>
          <p:cNvSpPr/>
          <p:nvPr userDrawn="1"/>
        </p:nvSpPr>
        <p:spPr>
          <a:xfrm>
            <a:off x="1600881" y="2054216"/>
            <a:ext cx="4478030" cy="163782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7" name="Text Placeholder 23">
            <a:extLst>
              <a:ext uri="{FF2B5EF4-FFF2-40B4-BE49-F238E27FC236}">
                <a16:creationId xmlns:a16="http://schemas.microsoft.com/office/drawing/2014/main" id="{8F7141D7-1314-B44F-8005-717B781A4E78}"/>
              </a:ext>
            </a:extLst>
          </p:cNvPr>
          <p:cNvSpPr>
            <a:spLocks noGrp="1"/>
          </p:cNvSpPr>
          <p:nvPr>
            <p:ph type="body" sz="quarter" idx="12"/>
          </p:nvPr>
        </p:nvSpPr>
        <p:spPr>
          <a:xfrm>
            <a:off x="1670984" y="2108758"/>
            <a:ext cx="4224995" cy="282576"/>
          </a:xfrm>
          <a:prstGeom prst="rect">
            <a:avLst/>
          </a:prstGeom>
        </p:spPr>
        <p:txBody>
          <a:bodyPr>
            <a:noAutofit/>
          </a:bodyPr>
          <a:lstStyle>
            <a:lvl1pPr marL="0" indent="0" algn="l">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8" name="Text Placeholder 23">
            <a:extLst>
              <a:ext uri="{FF2B5EF4-FFF2-40B4-BE49-F238E27FC236}">
                <a16:creationId xmlns:a16="http://schemas.microsoft.com/office/drawing/2014/main" id="{419E16A8-04A6-5346-8E95-BE9D909FF0E1}"/>
              </a:ext>
            </a:extLst>
          </p:cNvPr>
          <p:cNvSpPr>
            <a:spLocks noGrp="1"/>
          </p:cNvSpPr>
          <p:nvPr>
            <p:ph type="body" sz="quarter" idx="13"/>
          </p:nvPr>
        </p:nvSpPr>
        <p:spPr>
          <a:xfrm>
            <a:off x="4191621" y="1692339"/>
            <a:ext cx="3808758"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9" name="Text Placeholder 23">
            <a:extLst>
              <a:ext uri="{FF2B5EF4-FFF2-40B4-BE49-F238E27FC236}">
                <a16:creationId xmlns:a16="http://schemas.microsoft.com/office/drawing/2014/main" id="{7BDC391D-F511-6449-B583-11EAD5610451}"/>
              </a:ext>
            </a:extLst>
          </p:cNvPr>
          <p:cNvSpPr>
            <a:spLocks noGrp="1"/>
          </p:cNvSpPr>
          <p:nvPr>
            <p:ph type="body" sz="quarter" idx="14"/>
          </p:nvPr>
        </p:nvSpPr>
        <p:spPr>
          <a:xfrm>
            <a:off x="6194872" y="2453320"/>
            <a:ext cx="4224995" cy="1156265"/>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0" name="Rectangle 29">
            <a:extLst>
              <a:ext uri="{FF2B5EF4-FFF2-40B4-BE49-F238E27FC236}">
                <a16:creationId xmlns:a16="http://schemas.microsoft.com/office/drawing/2014/main" id="{4D14AE67-D52D-7B44-9CF1-BAEE45E55E2B}"/>
              </a:ext>
            </a:extLst>
          </p:cNvPr>
          <p:cNvSpPr/>
          <p:nvPr userDrawn="1"/>
        </p:nvSpPr>
        <p:spPr>
          <a:xfrm>
            <a:off x="6124769" y="2054216"/>
            <a:ext cx="4478030" cy="163782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1" name="Text Placeholder 23">
            <a:extLst>
              <a:ext uri="{FF2B5EF4-FFF2-40B4-BE49-F238E27FC236}">
                <a16:creationId xmlns:a16="http://schemas.microsoft.com/office/drawing/2014/main" id="{39A8335A-2952-2144-9D3D-F601700C27FF}"/>
              </a:ext>
            </a:extLst>
          </p:cNvPr>
          <p:cNvSpPr>
            <a:spLocks noGrp="1"/>
          </p:cNvSpPr>
          <p:nvPr>
            <p:ph type="body" sz="quarter" idx="15"/>
          </p:nvPr>
        </p:nvSpPr>
        <p:spPr>
          <a:xfrm>
            <a:off x="6194872" y="2108758"/>
            <a:ext cx="4224995" cy="282576"/>
          </a:xfrm>
          <a:prstGeom prst="rect">
            <a:avLst/>
          </a:prstGeom>
        </p:spPr>
        <p:txBody>
          <a:bodyPr>
            <a:noAutofit/>
          </a:bodyPr>
          <a:lstStyle>
            <a:lvl1pPr marL="0" indent="0" algn="l">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33" name="Rectangle 32">
            <a:extLst>
              <a:ext uri="{FF2B5EF4-FFF2-40B4-BE49-F238E27FC236}">
                <a16:creationId xmlns:a16="http://schemas.microsoft.com/office/drawing/2014/main" id="{6BAC907E-EB7B-7D41-B1C6-0AB446B7F1EA}"/>
              </a:ext>
            </a:extLst>
          </p:cNvPr>
          <p:cNvSpPr/>
          <p:nvPr userDrawn="1"/>
        </p:nvSpPr>
        <p:spPr>
          <a:xfrm>
            <a:off x="1600882"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6" name="Rectangle 35">
            <a:extLst>
              <a:ext uri="{FF2B5EF4-FFF2-40B4-BE49-F238E27FC236}">
                <a16:creationId xmlns:a16="http://schemas.microsoft.com/office/drawing/2014/main" id="{B7237AC7-BB70-D94C-A797-F5829300317C}"/>
              </a:ext>
            </a:extLst>
          </p:cNvPr>
          <p:cNvSpPr/>
          <p:nvPr userDrawn="1"/>
        </p:nvSpPr>
        <p:spPr>
          <a:xfrm>
            <a:off x="4628183"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39" name="Rectangle 38">
            <a:extLst>
              <a:ext uri="{FF2B5EF4-FFF2-40B4-BE49-F238E27FC236}">
                <a16:creationId xmlns:a16="http://schemas.microsoft.com/office/drawing/2014/main" id="{E6FB2E4C-E0C9-B94A-868F-7C444CDE97A9}"/>
              </a:ext>
            </a:extLst>
          </p:cNvPr>
          <p:cNvSpPr/>
          <p:nvPr userDrawn="1"/>
        </p:nvSpPr>
        <p:spPr>
          <a:xfrm>
            <a:off x="7655484" y="3807393"/>
            <a:ext cx="2947315" cy="215154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41" name="Rectangle 40">
            <a:extLst>
              <a:ext uri="{FF2B5EF4-FFF2-40B4-BE49-F238E27FC236}">
                <a16:creationId xmlns:a16="http://schemas.microsoft.com/office/drawing/2014/main" id="{0309E88D-D397-2047-BA4D-46BA4E71F369}"/>
              </a:ext>
            </a:extLst>
          </p:cNvPr>
          <p:cNvSpPr/>
          <p:nvPr userDrawn="1"/>
        </p:nvSpPr>
        <p:spPr>
          <a:xfrm>
            <a:off x="1531764" y="1606134"/>
            <a:ext cx="9151130" cy="2139273"/>
          </a:xfrm>
          <a:prstGeom prst="rect">
            <a:avLst/>
          </a:prstGeom>
          <a:no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42" name="Title 6">
            <a:extLst>
              <a:ext uri="{FF2B5EF4-FFF2-40B4-BE49-F238E27FC236}">
                <a16:creationId xmlns:a16="http://schemas.microsoft.com/office/drawing/2014/main" id="{6030781D-6A76-0E45-B655-28592775259B}"/>
              </a:ext>
            </a:extLst>
          </p:cNvPr>
          <p:cNvSpPr>
            <a:spLocks noGrp="1"/>
          </p:cNvSpPr>
          <p:nvPr>
            <p:ph type="title"/>
          </p:nvPr>
        </p:nvSpPr>
        <p:spPr>
          <a:xfrm>
            <a:off x="1531764" y="455351"/>
            <a:ext cx="9151130"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3" name="Text Placeholder 23">
            <a:extLst>
              <a:ext uri="{FF2B5EF4-FFF2-40B4-BE49-F238E27FC236}">
                <a16:creationId xmlns:a16="http://schemas.microsoft.com/office/drawing/2014/main" id="{24C5B209-163E-644D-B4E7-CD2B6D6819E8}"/>
              </a:ext>
            </a:extLst>
          </p:cNvPr>
          <p:cNvSpPr>
            <a:spLocks noGrp="1"/>
          </p:cNvSpPr>
          <p:nvPr>
            <p:ph type="body" sz="quarter" idx="16"/>
          </p:nvPr>
        </p:nvSpPr>
        <p:spPr>
          <a:xfrm>
            <a:off x="1670985"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4" name="Text Placeholder 23">
            <a:extLst>
              <a:ext uri="{FF2B5EF4-FFF2-40B4-BE49-F238E27FC236}">
                <a16:creationId xmlns:a16="http://schemas.microsoft.com/office/drawing/2014/main" id="{4C7773DF-678A-E84F-B9D9-40B17C8948DD}"/>
              </a:ext>
            </a:extLst>
          </p:cNvPr>
          <p:cNvSpPr>
            <a:spLocks noGrp="1"/>
          </p:cNvSpPr>
          <p:nvPr>
            <p:ph type="body" sz="quarter" idx="17"/>
          </p:nvPr>
        </p:nvSpPr>
        <p:spPr>
          <a:xfrm>
            <a:off x="1670985"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45" name="Text Placeholder 23">
            <a:extLst>
              <a:ext uri="{FF2B5EF4-FFF2-40B4-BE49-F238E27FC236}">
                <a16:creationId xmlns:a16="http://schemas.microsoft.com/office/drawing/2014/main" id="{C9CDDE48-F522-AF4C-A71A-40A761C35947}"/>
              </a:ext>
            </a:extLst>
          </p:cNvPr>
          <p:cNvSpPr>
            <a:spLocks noGrp="1"/>
          </p:cNvSpPr>
          <p:nvPr>
            <p:ph type="body" sz="quarter" idx="18"/>
          </p:nvPr>
        </p:nvSpPr>
        <p:spPr>
          <a:xfrm>
            <a:off x="4698286"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6" name="Text Placeholder 23">
            <a:extLst>
              <a:ext uri="{FF2B5EF4-FFF2-40B4-BE49-F238E27FC236}">
                <a16:creationId xmlns:a16="http://schemas.microsoft.com/office/drawing/2014/main" id="{8F80F6F4-08B3-C84C-93E0-FC094FAFCB6E}"/>
              </a:ext>
            </a:extLst>
          </p:cNvPr>
          <p:cNvSpPr>
            <a:spLocks noGrp="1"/>
          </p:cNvSpPr>
          <p:nvPr>
            <p:ph type="body" sz="quarter" idx="19"/>
          </p:nvPr>
        </p:nvSpPr>
        <p:spPr>
          <a:xfrm>
            <a:off x="4698286"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284A1FA1-73D6-D643-B29F-9A28E7EDCC8C}"/>
              </a:ext>
            </a:extLst>
          </p:cNvPr>
          <p:cNvSpPr>
            <a:spLocks noGrp="1"/>
          </p:cNvSpPr>
          <p:nvPr>
            <p:ph type="body" sz="quarter" idx="20"/>
          </p:nvPr>
        </p:nvSpPr>
        <p:spPr>
          <a:xfrm>
            <a:off x="7725587"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Text Placeholder 23">
            <a:extLst>
              <a:ext uri="{FF2B5EF4-FFF2-40B4-BE49-F238E27FC236}">
                <a16:creationId xmlns:a16="http://schemas.microsoft.com/office/drawing/2014/main" id="{20DCBC43-56F3-ED4A-9B25-981B345C1D46}"/>
              </a:ext>
            </a:extLst>
          </p:cNvPr>
          <p:cNvSpPr>
            <a:spLocks noGrp="1"/>
          </p:cNvSpPr>
          <p:nvPr>
            <p:ph type="body" sz="quarter" idx="21"/>
          </p:nvPr>
        </p:nvSpPr>
        <p:spPr>
          <a:xfrm>
            <a:off x="7725587" y="3861936"/>
            <a:ext cx="2877212" cy="282576"/>
          </a:xfrm>
          <a:prstGeom prst="rect">
            <a:avLst/>
          </a:prstGeom>
        </p:spPr>
        <p:txBody>
          <a:bodyPr>
            <a:noAutofit/>
          </a:bodyPr>
          <a:lstStyle>
            <a:lvl1pPr marL="0" indent="0" algn="l">
              <a:lnSpc>
                <a:spcPct val="100000"/>
              </a:lnSpc>
              <a:buNone/>
              <a:defRPr sz="970"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3207580637"/>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2_Statement Slide-2-SALMON">
    <p:bg>
      <p:bgPr>
        <a:solidFill>
          <a:srgbClr val="FF9567"/>
        </a:solidFill>
        <a:effectLst/>
      </p:bgPr>
    </p:bg>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3C522CEE-7FC1-4F4E-8E71-D4C50A40A4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585" r="91330"/>
          <a:stretch/>
        </p:blipFill>
        <p:spPr>
          <a:xfrm>
            <a:off x="1" y="5869238"/>
            <a:ext cx="1057076" cy="988521"/>
          </a:xfrm>
          <a:prstGeom prst="rect">
            <a:avLst/>
          </a:prstGeom>
        </p:spPr>
      </p:pic>
      <p:sp>
        <p:nvSpPr>
          <p:cNvPr id="23" name="Text Placeholder 23">
            <a:extLst>
              <a:ext uri="{FF2B5EF4-FFF2-40B4-BE49-F238E27FC236}">
                <a16:creationId xmlns:a16="http://schemas.microsoft.com/office/drawing/2014/main" id="{4AA8951E-9F4C-4642-88AE-1C722ADB411C}"/>
              </a:ext>
            </a:extLst>
          </p:cNvPr>
          <p:cNvSpPr>
            <a:spLocks noGrp="1"/>
          </p:cNvSpPr>
          <p:nvPr>
            <p:ph type="body" sz="quarter" idx="11"/>
          </p:nvPr>
        </p:nvSpPr>
        <p:spPr>
          <a:xfrm>
            <a:off x="4191621" y="1083622"/>
            <a:ext cx="3808758" cy="282576"/>
          </a:xfrm>
          <a:prstGeom prst="rect">
            <a:avLst/>
          </a:prstGeom>
        </p:spPr>
        <p:txBody>
          <a:bodyPr>
            <a:noAutofit/>
          </a:bodyPr>
          <a:lstStyle>
            <a:lvl1pPr marL="0" indent="0" algn="ctr">
              <a:buNone/>
              <a:defRPr sz="1698"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42" name="Title 6">
            <a:extLst>
              <a:ext uri="{FF2B5EF4-FFF2-40B4-BE49-F238E27FC236}">
                <a16:creationId xmlns:a16="http://schemas.microsoft.com/office/drawing/2014/main" id="{2E7BD56C-5E04-B54D-9A3E-6CFF40D4FF5D}"/>
              </a:ext>
            </a:extLst>
          </p:cNvPr>
          <p:cNvSpPr>
            <a:spLocks noGrp="1"/>
          </p:cNvSpPr>
          <p:nvPr>
            <p:ph type="title"/>
          </p:nvPr>
        </p:nvSpPr>
        <p:spPr>
          <a:xfrm>
            <a:off x="1531764" y="455351"/>
            <a:ext cx="9151130"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43" name="Text Placeholder 23">
            <a:extLst>
              <a:ext uri="{FF2B5EF4-FFF2-40B4-BE49-F238E27FC236}">
                <a16:creationId xmlns:a16="http://schemas.microsoft.com/office/drawing/2014/main" id="{46024B5D-6A6F-AC40-A17B-CFB5E6A2142E}"/>
              </a:ext>
            </a:extLst>
          </p:cNvPr>
          <p:cNvSpPr>
            <a:spLocks noGrp="1"/>
          </p:cNvSpPr>
          <p:nvPr>
            <p:ph type="body" sz="quarter" idx="10"/>
          </p:nvPr>
        </p:nvSpPr>
        <p:spPr>
          <a:xfrm>
            <a:off x="1670984" y="2453320"/>
            <a:ext cx="4224995" cy="1156265"/>
          </a:xfrm>
          <a:prstGeom prst="rect">
            <a:avLst/>
          </a:prstGeom>
        </p:spPr>
        <p:txBody>
          <a:bodyPr>
            <a:normAutofit/>
          </a:bodyPr>
          <a:lstStyle>
            <a:lvl1pPr marL="112632" indent="-112632" algn="l">
              <a:lnSpc>
                <a:spcPct val="9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4" name="Rectangle 43">
            <a:extLst>
              <a:ext uri="{FF2B5EF4-FFF2-40B4-BE49-F238E27FC236}">
                <a16:creationId xmlns:a16="http://schemas.microsoft.com/office/drawing/2014/main" id="{142CA8E7-4CB9-7145-9A3A-0DFF8739FAA9}"/>
              </a:ext>
            </a:extLst>
          </p:cNvPr>
          <p:cNvSpPr/>
          <p:nvPr userDrawn="1"/>
        </p:nvSpPr>
        <p:spPr>
          <a:xfrm>
            <a:off x="1600881" y="2054216"/>
            <a:ext cx="4478030" cy="1637822"/>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45" name="Text Placeholder 23">
            <a:extLst>
              <a:ext uri="{FF2B5EF4-FFF2-40B4-BE49-F238E27FC236}">
                <a16:creationId xmlns:a16="http://schemas.microsoft.com/office/drawing/2014/main" id="{1699AC85-EB07-4249-867E-D1A5F251612B}"/>
              </a:ext>
            </a:extLst>
          </p:cNvPr>
          <p:cNvSpPr>
            <a:spLocks noGrp="1"/>
          </p:cNvSpPr>
          <p:nvPr>
            <p:ph type="body" sz="quarter" idx="12"/>
          </p:nvPr>
        </p:nvSpPr>
        <p:spPr>
          <a:xfrm>
            <a:off x="1670984" y="2108758"/>
            <a:ext cx="4224995" cy="282576"/>
          </a:xfrm>
          <a:prstGeom prst="rect">
            <a:avLst/>
          </a:prstGeom>
        </p:spPr>
        <p:txBody>
          <a:bodyPr>
            <a:noAutofit/>
          </a:bodyPr>
          <a:lstStyle>
            <a:lvl1pPr marL="0" indent="0" algn="l">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46" name="Text Placeholder 23">
            <a:extLst>
              <a:ext uri="{FF2B5EF4-FFF2-40B4-BE49-F238E27FC236}">
                <a16:creationId xmlns:a16="http://schemas.microsoft.com/office/drawing/2014/main" id="{6C0727B7-258F-474D-BB2D-DFF4F974DB53}"/>
              </a:ext>
            </a:extLst>
          </p:cNvPr>
          <p:cNvSpPr>
            <a:spLocks noGrp="1"/>
          </p:cNvSpPr>
          <p:nvPr>
            <p:ph type="body" sz="quarter" idx="13"/>
          </p:nvPr>
        </p:nvSpPr>
        <p:spPr>
          <a:xfrm>
            <a:off x="4191621" y="1692339"/>
            <a:ext cx="3808758"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47" name="Text Placeholder 23">
            <a:extLst>
              <a:ext uri="{FF2B5EF4-FFF2-40B4-BE49-F238E27FC236}">
                <a16:creationId xmlns:a16="http://schemas.microsoft.com/office/drawing/2014/main" id="{8C87C1AC-81F1-3A4A-9E3D-84F5F9D4E289}"/>
              </a:ext>
            </a:extLst>
          </p:cNvPr>
          <p:cNvSpPr>
            <a:spLocks noGrp="1"/>
          </p:cNvSpPr>
          <p:nvPr>
            <p:ph type="body" sz="quarter" idx="14"/>
          </p:nvPr>
        </p:nvSpPr>
        <p:spPr>
          <a:xfrm>
            <a:off x="6194872" y="2453320"/>
            <a:ext cx="4224995" cy="1156265"/>
          </a:xfrm>
          <a:prstGeom prst="rect">
            <a:avLst/>
          </a:prstGeom>
        </p:spPr>
        <p:txBody>
          <a:bodyPr>
            <a:normAutofit/>
          </a:bodyPr>
          <a:lstStyle>
            <a:lvl1pPr marL="112632" indent="-112632" algn="l">
              <a:lnSpc>
                <a:spcPct val="9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8" name="Rectangle 47">
            <a:extLst>
              <a:ext uri="{FF2B5EF4-FFF2-40B4-BE49-F238E27FC236}">
                <a16:creationId xmlns:a16="http://schemas.microsoft.com/office/drawing/2014/main" id="{7A9983DD-B7A3-E647-890C-E61FF276E4D2}"/>
              </a:ext>
            </a:extLst>
          </p:cNvPr>
          <p:cNvSpPr/>
          <p:nvPr userDrawn="1"/>
        </p:nvSpPr>
        <p:spPr>
          <a:xfrm>
            <a:off x="6124769" y="2054216"/>
            <a:ext cx="4478030" cy="1637822"/>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49" name="Text Placeholder 23">
            <a:extLst>
              <a:ext uri="{FF2B5EF4-FFF2-40B4-BE49-F238E27FC236}">
                <a16:creationId xmlns:a16="http://schemas.microsoft.com/office/drawing/2014/main" id="{F9335048-47DA-954E-9620-1115FDDDD5FA}"/>
              </a:ext>
            </a:extLst>
          </p:cNvPr>
          <p:cNvSpPr>
            <a:spLocks noGrp="1"/>
          </p:cNvSpPr>
          <p:nvPr>
            <p:ph type="body" sz="quarter" idx="15"/>
          </p:nvPr>
        </p:nvSpPr>
        <p:spPr>
          <a:xfrm>
            <a:off x="6194872" y="2108758"/>
            <a:ext cx="4224995" cy="282576"/>
          </a:xfrm>
          <a:prstGeom prst="rect">
            <a:avLst/>
          </a:prstGeom>
        </p:spPr>
        <p:txBody>
          <a:bodyPr>
            <a:noAutofit/>
          </a:bodyPr>
          <a:lstStyle>
            <a:lvl1pPr marL="0" indent="0" algn="l">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0" name="Text Placeholder 23">
            <a:extLst>
              <a:ext uri="{FF2B5EF4-FFF2-40B4-BE49-F238E27FC236}">
                <a16:creationId xmlns:a16="http://schemas.microsoft.com/office/drawing/2014/main" id="{8F6C3968-B578-534B-B866-650A7385DB73}"/>
              </a:ext>
            </a:extLst>
          </p:cNvPr>
          <p:cNvSpPr>
            <a:spLocks noGrp="1"/>
          </p:cNvSpPr>
          <p:nvPr>
            <p:ph type="body" sz="quarter" idx="16"/>
          </p:nvPr>
        </p:nvSpPr>
        <p:spPr>
          <a:xfrm>
            <a:off x="1670985"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1" name="Rectangle 50">
            <a:extLst>
              <a:ext uri="{FF2B5EF4-FFF2-40B4-BE49-F238E27FC236}">
                <a16:creationId xmlns:a16="http://schemas.microsoft.com/office/drawing/2014/main" id="{4DE15D1B-7F4F-CE47-B9E4-1BE832818E2C}"/>
              </a:ext>
            </a:extLst>
          </p:cNvPr>
          <p:cNvSpPr/>
          <p:nvPr userDrawn="1"/>
        </p:nvSpPr>
        <p:spPr>
          <a:xfrm>
            <a:off x="1600882"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52" name="Text Placeholder 23">
            <a:extLst>
              <a:ext uri="{FF2B5EF4-FFF2-40B4-BE49-F238E27FC236}">
                <a16:creationId xmlns:a16="http://schemas.microsoft.com/office/drawing/2014/main" id="{CCD8A550-A83D-B741-91F0-F6FA39E168BC}"/>
              </a:ext>
            </a:extLst>
          </p:cNvPr>
          <p:cNvSpPr>
            <a:spLocks noGrp="1"/>
          </p:cNvSpPr>
          <p:nvPr>
            <p:ph type="body" sz="quarter" idx="17"/>
          </p:nvPr>
        </p:nvSpPr>
        <p:spPr>
          <a:xfrm>
            <a:off x="1670985"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3" name="Text Placeholder 23">
            <a:extLst>
              <a:ext uri="{FF2B5EF4-FFF2-40B4-BE49-F238E27FC236}">
                <a16:creationId xmlns:a16="http://schemas.microsoft.com/office/drawing/2014/main" id="{6FA90155-7F81-3B4E-9F5F-7D7A9B54E418}"/>
              </a:ext>
            </a:extLst>
          </p:cNvPr>
          <p:cNvSpPr>
            <a:spLocks noGrp="1"/>
          </p:cNvSpPr>
          <p:nvPr>
            <p:ph type="body" sz="quarter" idx="18"/>
          </p:nvPr>
        </p:nvSpPr>
        <p:spPr>
          <a:xfrm>
            <a:off x="4698286"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4" name="Rectangle 53">
            <a:extLst>
              <a:ext uri="{FF2B5EF4-FFF2-40B4-BE49-F238E27FC236}">
                <a16:creationId xmlns:a16="http://schemas.microsoft.com/office/drawing/2014/main" id="{F709C6E7-BDA6-9649-858D-9143AF15985A}"/>
              </a:ext>
            </a:extLst>
          </p:cNvPr>
          <p:cNvSpPr/>
          <p:nvPr userDrawn="1"/>
        </p:nvSpPr>
        <p:spPr>
          <a:xfrm>
            <a:off x="4628183"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55" name="Text Placeholder 23">
            <a:extLst>
              <a:ext uri="{FF2B5EF4-FFF2-40B4-BE49-F238E27FC236}">
                <a16:creationId xmlns:a16="http://schemas.microsoft.com/office/drawing/2014/main" id="{0B5A05AB-F325-B44D-A967-66096591E436}"/>
              </a:ext>
            </a:extLst>
          </p:cNvPr>
          <p:cNvSpPr>
            <a:spLocks noGrp="1"/>
          </p:cNvSpPr>
          <p:nvPr>
            <p:ph type="body" sz="quarter" idx="19"/>
          </p:nvPr>
        </p:nvSpPr>
        <p:spPr>
          <a:xfrm>
            <a:off x="4698286"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6" name="Text Placeholder 23">
            <a:extLst>
              <a:ext uri="{FF2B5EF4-FFF2-40B4-BE49-F238E27FC236}">
                <a16:creationId xmlns:a16="http://schemas.microsoft.com/office/drawing/2014/main" id="{CB189E49-791C-5445-9B2A-954F2C97AADB}"/>
              </a:ext>
            </a:extLst>
          </p:cNvPr>
          <p:cNvSpPr>
            <a:spLocks noGrp="1"/>
          </p:cNvSpPr>
          <p:nvPr>
            <p:ph type="body" sz="quarter" idx="20"/>
          </p:nvPr>
        </p:nvSpPr>
        <p:spPr>
          <a:xfrm>
            <a:off x="7725587" y="4262664"/>
            <a:ext cx="2865531" cy="1606574"/>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7" name="Rectangle 56">
            <a:extLst>
              <a:ext uri="{FF2B5EF4-FFF2-40B4-BE49-F238E27FC236}">
                <a16:creationId xmlns:a16="http://schemas.microsoft.com/office/drawing/2014/main" id="{94A0344E-3A95-414A-8532-07A27B7D9500}"/>
              </a:ext>
            </a:extLst>
          </p:cNvPr>
          <p:cNvSpPr/>
          <p:nvPr userDrawn="1"/>
        </p:nvSpPr>
        <p:spPr>
          <a:xfrm>
            <a:off x="7655484" y="3807393"/>
            <a:ext cx="2947315" cy="2151543"/>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58" name="Text Placeholder 23">
            <a:extLst>
              <a:ext uri="{FF2B5EF4-FFF2-40B4-BE49-F238E27FC236}">
                <a16:creationId xmlns:a16="http://schemas.microsoft.com/office/drawing/2014/main" id="{A6C1D183-C30C-8B49-8B5F-3666495CF900}"/>
              </a:ext>
            </a:extLst>
          </p:cNvPr>
          <p:cNvSpPr>
            <a:spLocks noGrp="1"/>
          </p:cNvSpPr>
          <p:nvPr>
            <p:ph type="body" sz="quarter" idx="21"/>
          </p:nvPr>
        </p:nvSpPr>
        <p:spPr>
          <a:xfrm>
            <a:off x="7725587" y="3861936"/>
            <a:ext cx="2877212" cy="282576"/>
          </a:xfrm>
          <a:prstGeom prst="rect">
            <a:avLst/>
          </a:prstGeom>
        </p:spPr>
        <p:txBody>
          <a:bodyPr>
            <a:noAutofit/>
          </a:bodyPr>
          <a:lstStyle>
            <a:lvl1pPr marL="0" indent="0" algn="l">
              <a:lnSpc>
                <a:spcPct val="100000"/>
              </a:lnSpc>
              <a:buNone/>
              <a:defRPr sz="970"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9" name="Rectangle 58">
            <a:extLst>
              <a:ext uri="{FF2B5EF4-FFF2-40B4-BE49-F238E27FC236}">
                <a16:creationId xmlns:a16="http://schemas.microsoft.com/office/drawing/2014/main" id="{CD26935F-CD0C-524F-9A87-4FB6C50A0750}"/>
              </a:ext>
            </a:extLst>
          </p:cNvPr>
          <p:cNvSpPr/>
          <p:nvPr userDrawn="1"/>
        </p:nvSpPr>
        <p:spPr>
          <a:xfrm>
            <a:off x="1531764" y="1606134"/>
            <a:ext cx="9151130" cy="2139273"/>
          </a:xfrm>
          <a:prstGeom prst="rect">
            <a:avLst/>
          </a:prstGeom>
          <a:noFill/>
          <a:ln w="9525">
            <a:solidFill>
              <a:srgbClr val="18062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Tree>
    <p:extLst>
      <p:ext uri="{BB962C8B-B14F-4D97-AF65-F5344CB8AC3E}">
        <p14:creationId xmlns:p14="http://schemas.microsoft.com/office/powerpoint/2010/main" val="567118958"/>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2_Statement Slide-2-SALMON">
    <p:bg>
      <p:bgPr>
        <a:solidFill>
          <a:srgbClr val="FF9567"/>
        </a:solidFill>
        <a:effectLst/>
      </p:bgPr>
    </p:bg>
    <p:spTree>
      <p:nvGrpSpPr>
        <p:cNvPr id="1" name=""/>
        <p:cNvGrpSpPr/>
        <p:nvPr/>
      </p:nvGrpSpPr>
      <p:grpSpPr>
        <a:xfrm>
          <a:off x="0" y="0"/>
          <a:ext cx="0" cy="0"/>
          <a:chOff x="0" y="0"/>
          <a:chExt cx="0" cy="0"/>
        </a:xfrm>
      </p:grpSpPr>
      <p:pic>
        <p:nvPicPr>
          <p:cNvPr id="31" name="Picture 30" descr="A close up of a logo&#10;&#10;Description automatically generated">
            <a:extLst>
              <a:ext uri="{FF2B5EF4-FFF2-40B4-BE49-F238E27FC236}">
                <a16:creationId xmlns:a16="http://schemas.microsoft.com/office/drawing/2014/main" id="{BC413D3B-D004-CF47-A49D-82B56A6F6C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00881" y="246033"/>
            <a:ext cx="8996076" cy="540212"/>
          </a:xfrm>
          <a:prstGeom prst="rect">
            <a:avLst/>
          </a:prstGeom>
        </p:spPr>
        <p:txBody>
          <a:bodyPr wrap="square" anchor="t" anchorCtr="0">
            <a:spAutoFit/>
          </a:bodyPr>
          <a:lstStyle>
            <a:lvl1pPr algn="ctr">
              <a:defRPr sz="3638"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1600881" y="1952682"/>
            <a:ext cx="2934686" cy="2058690"/>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70FA79ED-4234-3746-912B-BDC364773910}"/>
              </a:ext>
            </a:extLst>
          </p:cNvPr>
          <p:cNvSpPr>
            <a:spLocks noGrp="1"/>
          </p:cNvSpPr>
          <p:nvPr>
            <p:ph type="body" sz="quarter" idx="12"/>
          </p:nvPr>
        </p:nvSpPr>
        <p:spPr>
          <a:xfrm>
            <a:off x="1670985"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ED9E9A2A-2FE3-104E-817A-943D409C4121}"/>
              </a:ext>
            </a:extLst>
          </p:cNvPr>
          <p:cNvSpPr>
            <a:spLocks noGrp="1"/>
          </p:cNvSpPr>
          <p:nvPr>
            <p:ph type="body" sz="quarter" idx="13"/>
          </p:nvPr>
        </p:nvSpPr>
        <p:spPr>
          <a:xfrm>
            <a:off x="1600881" y="1590642"/>
            <a:ext cx="2934686"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81" name="Text Placeholder 23">
            <a:extLst>
              <a:ext uri="{FF2B5EF4-FFF2-40B4-BE49-F238E27FC236}">
                <a16:creationId xmlns:a16="http://schemas.microsoft.com/office/drawing/2014/main" id="{C1031825-D567-D14D-A95E-8B108D8123CB}"/>
              </a:ext>
            </a:extLst>
          </p:cNvPr>
          <p:cNvSpPr>
            <a:spLocks noGrp="1"/>
          </p:cNvSpPr>
          <p:nvPr>
            <p:ph type="body" sz="quarter" idx="16"/>
          </p:nvPr>
        </p:nvSpPr>
        <p:spPr>
          <a:xfrm>
            <a:off x="1670985" y="4486106"/>
            <a:ext cx="2865531" cy="1670228"/>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Rectangle 92">
            <a:extLst>
              <a:ext uri="{FF2B5EF4-FFF2-40B4-BE49-F238E27FC236}">
                <a16:creationId xmlns:a16="http://schemas.microsoft.com/office/drawing/2014/main" id="{04FC0669-BD2A-8A4D-BF24-5FADD9BE3E44}"/>
              </a:ext>
            </a:extLst>
          </p:cNvPr>
          <p:cNvSpPr/>
          <p:nvPr userDrawn="1"/>
        </p:nvSpPr>
        <p:spPr>
          <a:xfrm>
            <a:off x="1600882" y="4098370"/>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Text Placeholder 23">
            <a:extLst>
              <a:ext uri="{FF2B5EF4-FFF2-40B4-BE49-F238E27FC236}">
                <a16:creationId xmlns:a16="http://schemas.microsoft.com/office/drawing/2014/main" id="{02CC1B20-3C81-914D-A4E1-300438FD50CC}"/>
              </a:ext>
            </a:extLst>
          </p:cNvPr>
          <p:cNvSpPr>
            <a:spLocks noGrp="1"/>
          </p:cNvSpPr>
          <p:nvPr>
            <p:ph type="body" sz="quarter" idx="17"/>
          </p:nvPr>
        </p:nvSpPr>
        <p:spPr>
          <a:xfrm>
            <a:off x="1670985" y="4145775"/>
            <a:ext cx="2877212" cy="282576"/>
          </a:xfrm>
          <a:prstGeom prst="rect">
            <a:avLst/>
          </a:prstGeom>
        </p:spPr>
        <p:txBody>
          <a:bodyPr>
            <a:noAutofit/>
          </a:bodyPr>
          <a:lstStyle>
            <a:lvl1pPr marL="0" indent="0" algn="l">
              <a:lnSpc>
                <a:spcPct val="90000"/>
              </a:lnSpc>
              <a:buNone/>
              <a:defRPr sz="1092" b="1" i="0">
                <a:solidFill>
                  <a:schemeClr val="tx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9" name="Text Placeholder 23">
            <a:extLst>
              <a:ext uri="{FF2B5EF4-FFF2-40B4-BE49-F238E27FC236}">
                <a16:creationId xmlns:a16="http://schemas.microsoft.com/office/drawing/2014/main" id="{C4ED386E-86F4-E945-AEAE-7DBD6B432F87}"/>
              </a:ext>
            </a:extLst>
          </p:cNvPr>
          <p:cNvSpPr>
            <a:spLocks noGrp="1"/>
          </p:cNvSpPr>
          <p:nvPr>
            <p:ph type="body" sz="quarter" idx="18"/>
          </p:nvPr>
        </p:nvSpPr>
        <p:spPr>
          <a:xfrm>
            <a:off x="4698286" y="4486106"/>
            <a:ext cx="5886991" cy="1670228"/>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00" name="Rectangle 99">
            <a:extLst>
              <a:ext uri="{FF2B5EF4-FFF2-40B4-BE49-F238E27FC236}">
                <a16:creationId xmlns:a16="http://schemas.microsoft.com/office/drawing/2014/main" id="{BAA34BED-2C51-3748-A7A6-B9A999A3C5E9}"/>
              </a:ext>
            </a:extLst>
          </p:cNvPr>
          <p:cNvSpPr/>
          <p:nvPr userDrawn="1"/>
        </p:nvSpPr>
        <p:spPr>
          <a:xfrm>
            <a:off x="4628183" y="4098370"/>
            <a:ext cx="596877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3" name="Text Placeholder 23">
            <a:extLst>
              <a:ext uri="{FF2B5EF4-FFF2-40B4-BE49-F238E27FC236}">
                <a16:creationId xmlns:a16="http://schemas.microsoft.com/office/drawing/2014/main" id="{9C085ECF-D347-9E42-9823-65B86874BA90}"/>
              </a:ext>
            </a:extLst>
          </p:cNvPr>
          <p:cNvSpPr>
            <a:spLocks noGrp="1"/>
          </p:cNvSpPr>
          <p:nvPr>
            <p:ph type="body" sz="quarter" idx="19"/>
          </p:nvPr>
        </p:nvSpPr>
        <p:spPr>
          <a:xfrm>
            <a:off x="4698286" y="4145775"/>
            <a:ext cx="5886991" cy="282576"/>
          </a:xfrm>
          <a:prstGeom prst="rect">
            <a:avLst/>
          </a:prstGeom>
        </p:spPr>
        <p:txBody>
          <a:bodyPr>
            <a:noAutofit/>
          </a:bodyPr>
          <a:lstStyle>
            <a:lvl1pPr marL="0" indent="0" algn="l">
              <a:lnSpc>
                <a:spcPct val="90000"/>
              </a:lnSpc>
              <a:buNone/>
              <a:defRPr sz="1092" b="1" i="0">
                <a:solidFill>
                  <a:schemeClr val="tx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3" name="Rectangle 22">
            <a:extLst>
              <a:ext uri="{FF2B5EF4-FFF2-40B4-BE49-F238E27FC236}">
                <a16:creationId xmlns:a16="http://schemas.microsoft.com/office/drawing/2014/main" id="{D22B7D70-E48B-B548-BE9D-A29CA458096D}"/>
              </a:ext>
            </a:extLst>
          </p:cNvPr>
          <p:cNvSpPr/>
          <p:nvPr userDrawn="1"/>
        </p:nvSpPr>
        <p:spPr>
          <a:xfrm>
            <a:off x="4622343" y="1953259"/>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7" name="Rectangle 26">
            <a:extLst>
              <a:ext uri="{FF2B5EF4-FFF2-40B4-BE49-F238E27FC236}">
                <a16:creationId xmlns:a16="http://schemas.microsoft.com/office/drawing/2014/main" id="{74CC0384-B5CE-AC44-881E-D8591FC6679F}"/>
              </a:ext>
            </a:extLst>
          </p:cNvPr>
          <p:cNvSpPr/>
          <p:nvPr userDrawn="1"/>
        </p:nvSpPr>
        <p:spPr>
          <a:xfrm>
            <a:off x="7649643" y="1953259"/>
            <a:ext cx="2947315" cy="2057964"/>
          </a:xfrm>
          <a:prstGeom prst="rect">
            <a:avLst/>
          </a:prstGeom>
          <a:noFill/>
          <a:ln w="9525">
            <a:solidFill>
              <a:srgbClr val="180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9" name="Text Placeholder 23">
            <a:extLst>
              <a:ext uri="{FF2B5EF4-FFF2-40B4-BE49-F238E27FC236}">
                <a16:creationId xmlns:a16="http://schemas.microsoft.com/office/drawing/2014/main" id="{806DCC93-BA36-404D-976B-BBFE07D1803E}"/>
              </a:ext>
            </a:extLst>
          </p:cNvPr>
          <p:cNvSpPr>
            <a:spLocks noGrp="1"/>
          </p:cNvSpPr>
          <p:nvPr>
            <p:ph type="body" sz="quarter" idx="26"/>
          </p:nvPr>
        </p:nvSpPr>
        <p:spPr>
          <a:xfrm>
            <a:off x="4634971" y="1590642"/>
            <a:ext cx="5961986" cy="282576"/>
          </a:xfrm>
          <a:prstGeom prst="rect">
            <a:avLst/>
          </a:prstGeom>
        </p:spPr>
        <p:txBody>
          <a:bodyPr>
            <a:noAutofit/>
          </a:bodyPr>
          <a:lstStyle>
            <a:lvl1pPr marL="0" indent="0" algn="ctr">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2" name="Text Placeholder 23">
            <a:extLst>
              <a:ext uri="{FF2B5EF4-FFF2-40B4-BE49-F238E27FC236}">
                <a16:creationId xmlns:a16="http://schemas.microsoft.com/office/drawing/2014/main" id="{6B9EB7BA-096B-5F4F-9CB1-AEBAA22A0E3E}"/>
              </a:ext>
            </a:extLst>
          </p:cNvPr>
          <p:cNvSpPr>
            <a:spLocks noGrp="1"/>
          </p:cNvSpPr>
          <p:nvPr>
            <p:ph type="body" sz="quarter" idx="22"/>
          </p:nvPr>
        </p:nvSpPr>
        <p:spPr>
          <a:xfrm>
            <a:off x="4692446" y="2352365"/>
            <a:ext cx="2835482" cy="1653180"/>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23">
            <a:extLst>
              <a:ext uri="{FF2B5EF4-FFF2-40B4-BE49-F238E27FC236}">
                <a16:creationId xmlns:a16="http://schemas.microsoft.com/office/drawing/2014/main" id="{C821F1A1-E3F8-B04C-8251-6E5BADF421BC}"/>
              </a:ext>
            </a:extLst>
          </p:cNvPr>
          <p:cNvSpPr>
            <a:spLocks noGrp="1"/>
          </p:cNvSpPr>
          <p:nvPr>
            <p:ph type="body" sz="quarter" idx="24"/>
          </p:nvPr>
        </p:nvSpPr>
        <p:spPr>
          <a:xfrm>
            <a:off x="7719746" y="2352365"/>
            <a:ext cx="2835482" cy="1653180"/>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1670985" y="2351624"/>
            <a:ext cx="2809888" cy="1654148"/>
          </a:xfrm>
          <a:prstGeom prst="rect">
            <a:avLst/>
          </a:prstGeom>
        </p:spPr>
        <p:txBody>
          <a:bodyPr>
            <a:normAutofit/>
          </a:bodyPr>
          <a:lstStyle>
            <a:lvl1pPr marL="0" indent="0" algn="l">
              <a:lnSpc>
                <a:spcPct val="100000"/>
              </a:lnSpc>
              <a:buFontTx/>
              <a:buNone/>
              <a:tabLst/>
              <a:defRPr sz="1092">
                <a:solidFill>
                  <a:schemeClr val="tx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4" name="Text Placeholder 23">
            <a:extLst>
              <a:ext uri="{FF2B5EF4-FFF2-40B4-BE49-F238E27FC236}">
                <a16:creationId xmlns:a16="http://schemas.microsoft.com/office/drawing/2014/main" id="{458359FC-A85E-8543-8B48-AA42ACCC5C0F}"/>
              </a:ext>
            </a:extLst>
          </p:cNvPr>
          <p:cNvSpPr>
            <a:spLocks noGrp="1"/>
          </p:cNvSpPr>
          <p:nvPr>
            <p:ph type="body" sz="quarter" idx="27"/>
          </p:nvPr>
        </p:nvSpPr>
        <p:spPr>
          <a:xfrm>
            <a:off x="4698285"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35" name="Text Placeholder 23">
            <a:extLst>
              <a:ext uri="{FF2B5EF4-FFF2-40B4-BE49-F238E27FC236}">
                <a16:creationId xmlns:a16="http://schemas.microsoft.com/office/drawing/2014/main" id="{7ADF7CFC-A071-7D4B-808C-6520C9C6ADC0}"/>
              </a:ext>
            </a:extLst>
          </p:cNvPr>
          <p:cNvSpPr>
            <a:spLocks noGrp="1"/>
          </p:cNvSpPr>
          <p:nvPr>
            <p:ph type="body" sz="quarter" idx="28"/>
          </p:nvPr>
        </p:nvSpPr>
        <p:spPr>
          <a:xfrm>
            <a:off x="7725586" y="2007062"/>
            <a:ext cx="2809888" cy="282576"/>
          </a:xfrm>
          <a:prstGeom prst="rect">
            <a:avLst/>
          </a:prstGeom>
        </p:spPr>
        <p:txBody>
          <a:bodyPr>
            <a:noAutofit/>
          </a:bodyPr>
          <a:lstStyle>
            <a:lvl1pPr marL="0" indent="0" algn="l">
              <a:lnSpc>
                <a:spcPct val="100000"/>
              </a:lnSpc>
              <a:buNone/>
              <a:defRPr sz="1213" b="1" i="1">
                <a:solidFill>
                  <a:schemeClr val="tx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pic>
        <p:nvPicPr>
          <p:cNvPr id="4" name="Picture 3" descr="A picture containing object, clock, building&#10;&#10;Description automatically generated">
            <a:extLst>
              <a:ext uri="{FF2B5EF4-FFF2-40B4-BE49-F238E27FC236}">
                <a16:creationId xmlns:a16="http://schemas.microsoft.com/office/drawing/2014/main" id="{D4AAA3C4-79EA-9A41-A329-566113E0D2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3596" y="3550301"/>
            <a:ext cx="439004" cy="415870"/>
          </a:xfrm>
          <a:prstGeom prst="rect">
            <a:avLst/>
          </a:prstGeom>
        </p:spPr>
      </p:pic>
      <p:pic>
        <p:nvPicPr>
          <p:cNvPr id="32" name="Picture 31" descr="A picture containing object, clock, building&#10;&#10;Description automatically generated">
            <a:extLst>
              <a:ext uri="{FF2B5EF4-FFF2-40B4-BE49-F238E27FC236}">
                <a16:creationId xmlns:a16="http://schemas.microsoft.com/office/drawing/2014/main" id="{9B48CDFD-7FD4-EB4F-9724-63A5146539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6858" y="3550301"/>
            <a:ext cx="439004" cy="415870"/>
          </a:xfrm>
          <a:prstGeom prst="rect">
            <a:avLst/>
          </a:prstGeom>
        </p:spPr>
      </p:pic>
      <p:pic>
        <p:nvPicPr>
          <p:cNvPr id="33" name="Picture 32" descr="A picture containing object, clock, building&#10;&#10;Description automatically generated">
            <a:extLst>
              <a:ext uri="{FF2B5EF4-FFF2-40B4-BE49-F238E27FC236}">
                <a16:creationId xmlns:a16="http://schemas.microsoft.com/office/drawing/2014/main" id="{26A48B29-7666-F24E-8E20-872D1D3B4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6080" y="3550301"/>
            <a:ext cx="439004" cy="415870"/>
          </a:xfrm>
          <a:prstGeom prst="rect">
            <a:avLst/>
          </a:prstGeom>
        </p:spPr>
      </p:pic>
    </p:spTree>
    <p:extLst>
      <p:ext uri="{BB962C8B-B14F-4D97-AF65-F5344CB8AC3E}">
        <p14:creationId xmlns:p14="http://schemas.microsoft.com/office/powerpoint/2010/main" val="1193384504"/>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3_Statement Slide-2-SALMON">
    <p:bg>
      <p:bgPr>
        <a:solidFill>
          <a:srgbClr val="FF9567"/>
        </a:solidFill>
        <a:effectLst/>
      </p:bgPr>
    </p:bg>
    <p:spTree>
      <p:nvGrpSpPr>
        <p:cNvPr id="1" name=""/>
        <p:cNvGrpSpPr/>
        <p:nvPr/>
      </p:nvGrpSpPr>
      <p:grpSpPr>
        <a:xfrm>
          <a:off x="0" y="0"/>
          <a:ext cx="0" cy="0"/>
          <a:chOff x="0" y="0"/>
          <a:chExt cx="0" cy="0"/>
        </a:xfrm>
      </p:grpSpPr>
      <p:pic>
        <p:nvPicPr>
          <p:cNvPr id="28" name="Picture 27" descr="A close up of a logo&#10;&#10;Description automatically generated">
            <a:extLst>
              <a:ext uri="{FF2B5EF4-FFF2-40B4-BE49-F238E27FC236}">
                <a16:creationId xmlns:a16="http://schemas.microsoft.com/office/drawing/2014/main" id="{90E779A4-50AF-0E4F-B84D-90BA709869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
            <a:ext cx="12192000" cy="6857519"/>
          </a:xfrm>
          <a:prstGeom prst="rect">
            <a:avLst/>
          </a:prstGeom>
        </p:spPr>
      </p:pic>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1600881" y="246033"/>
            <a:ext cx="8996076" cy="540212"/>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1600881" y="1952682"/>
            <a:ext cx="2934686" cy="205869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73" name="Text Placeholder 23">
            <a:extLst>
              <a:ext uri="{FF2B5EF4-FFF2-40B4-BE49-F238E27FC236}">
                <a16:creationId xmlns:a16="http://schemas.microsoft.com/office/drawing/2014/main" id="{70FA79ED-4234-3746-912B-BDC364773910}"/>
              </a:ext>
            </a:extLst>
          </p:cNvPr>
          <p:cNvSpPr>
            <a:spLocks noGrp="1"/>
          </p:cNvSpPr>
          <p:nvPr>
            <p:ph type="body" sz="quarter" idx="12"/>
          </p:nvPr>
        </p:nvSpPr>
        <p:spPr>
          <a:xfrm>
            <a:off x="1670985"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74" name="Text Placeholder 23">
            <a:extLst>
              <a:ext uri="{FF2B5EF4-FFF2-40B4-BE49-F238E27FC236}">
                <a16:creationId xmlns:a16="http://schemas.microsoft.com/office/drawing/2014/main" id="{ED9E9A2A-2FE3-104E-817A-943D409C4121}"/>
              </a:ext>
            </a:extLst>
          </p:cNvPr>
          <p:cNvSpPr>
            <a:spLocks noGrp="1"/>
          </p:cNvSpPr>
          <p:nvPr>
            <p:ph type="body" sz="quarter" idx="13"/>
          </p:nvPr>
        </p:nvSpPr>
        <p:spPr>
          <a:xfrm>
            <a:off x="1600881" y="1590642"/>
            <a:ext cx="2934686"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3" name="Rectangle 92">
            <a:extLst>
              <a:ext uri="{FF2B5EF4-FFF2-40B4-BE49-F238E27FC236}">
                <a16:creationId xmlns:a16="http://schemas.microsoft.com/office/drawing/2014/main" id="{04FC0669-BD2A-8A4D-BF24-5FADD9BE3E44}"/>
              </a:ext>
            </a:extLst>
          </p:cNvPr>
          <p:cNvSpPr/>
          <p:nvPr userDrawn="1"/>
        </p:nvSpPr>
        <p:spPr>
          <a:xfrm>
            <a:off x="1600882" y="4098370"/>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94" name="Text Placeholder 23">
            <a:extLst>
              <a:ext uri="{FF2B5EF4-FFF2-40B4-BE49-F238E27FC236}">
                <a16:creationId xmlns:a16="http://schemas.microsoft.com/office/drawing/2014/main" id="{02CC1B20-3C81-914D-A4E1-300438FD50CC}"/>
              </a:ext>
            </a:extLst>
          </p:cNvPr>
          <p:cNvSpPr>
            <a:spLocks noGrp="1"/>
          </p:cNvSpPr>
          <p:nvPr>
            <p:ph type="body" sz="quarter" idx="17"/>
          </p:nvPr>
        </p:nvSpPr>
        <p:spPr>
          <a:xfrm>
            <a:off x="1670985" y="4145775"/>
            <a:ext cx="2877212" cy="282576"/>
          </a:xfrm>
          <a:prstGeom prst="rect">
            <a:avLst/>
          </a:prstGeom>
        </p:spPr>
        <p:txBody>
          <a:bodyPr>
            <a:noAutofit/>
          </a:bodyPr>
          <a:lstStyle>
            <a:lvl1pPr marL="0" indent="0" algn="l">
              <a:lnSpc>
                <a:spcPct val="90000"/>
              </a:lnSpc>
              <a:buNone/>
              <a:defRPr sz="1092" b="1" i="0">
                <a:solidFill>
                  <a:schemeClr val="bg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00" name="Rectangle 99">
            <a:extLst>
              <a:ext uri="{FF2B5EF4-FFF2-40B4-BE49-F238E27FC236}">
                <a16:creationId xmlns:a16="http://schemas.microsoft.com/office/drawing/2014/main" id="{BAA34BED-2C51-3748-A7A6-B9A999A3C5E9}"/>
              </a:ext>
            </a:extLst>
          </p:cNvPr>
          <p:cNvSpPr/>
          <p:nvPr userDrawn="1"/>
        </p:nvSpPr>
        <p:spPr>
          <a:xfrm>
            <a:off x="4628183" y="4098370"/>
            <a:ext cx="596877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103" name="Text Placeholder 23">
            <a:extLst>
              <a:ext uri="{FF2B5EF4-FFF2-40B4-BE49-F238E27FC236}">
                <a16:creationId xmlns:a16="http://schemas.microsoft.com/office/drawing/2014/main" id="{9C085ECF-D347-9E42-9823-65B86874BA90}"/>
              </a:ext>
            </a:extLst>
          </p:cNvPr>
          <p:cNvSpPr>
            <a:spLocks noGrp="1"/>
          </p:cNvSpPr>
          <p:nvPr>
            <p:ph type="body" sz="quarter" idx="19"/>
          </p:nvPr>
        </p:nvSpPr>
        <p:spPr>
          <a:xfrm>
            <a:off x="4698286" y="4145775"/>
            <a:ext cx="5886991" cy="282576"/>
          </a:xfrm>
          <a:prstGeom prst="rect">
            <a:avLst/>
          </a:prstGeom>
        </p:spPr>
        <p:txBody>
          <a:bodyPr>
            <a:noAutofit/>
          </a:bodyPr>
          <a:lstStyle>
            <a:lvl1pPr marL="0" indent="0" algn="l">
              <a:lnSpc>
                <a:spcPct val="90000"/>
              </a:lnSpc>
              <a:buNone/>
              <a:defRPr sz="1092" b="1" i="0">
                <a:solidFill>
                  <a:schemeClr val="bg1"/>
                </a:solidFill>
                <a:latin typeface="Courier" pitchFamily="2"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3" name="Rectangle 22">
            <a:extLst>
              <a:ext uri="{FF2B5EF4-FFF2-40B4-BE49-F238E27FC236}">
                <a16:creationId xmlns:a16="http://schemas.microsoft.com/office/drawing/2014/main" id="{D22B7D70-E48B-B548-BE9D-A29CA458096D}"/>
              </a:ext>
            </a:extLst>
          </p:cNvPr>
          <p:cNvSpPr/>
          <p:nvPr userDrawn="1"/>
        </p:nvSpPr>
        <p:spPr>
          <a:xfrm>
            <a:off x="4622343" y="1953259"/>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7" name="Rectangle 26">
            <a:extLst>
              <a:ext uri="{FF2B5EF4-FFF2-40B4-BE49-F238E27FC236}">
                <a16:creationId xmlns:a16="http://schemas.microsoft.com/office/drawing/2014/main" id="{74CC0384-B5CE-AC44-881E-D8591FC6679F}"/>
              </a:ext>
            </a:extLst>
          </p:cNvPr>
          <p:cNvSpPr/>
          <p:nvPr userDrawn="1"/>
        </p:nvSpPr>
        <p:spPr>
          <a:xfrm>
            <a:off x="7649643" y="1953259"/>
            <a:ext cx="2947315" cy="205796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tx1"/>
              </a:solidFill>
            </a:endParaRPr>
          </a:p>
        </p:txBody>
      </p:sp>
      <p:sp>
        <p:nvSpPr>
          <p:cNvPr id="29" name="Text Placeholder 23">
            <a:extLst>
              <a:ext uri="{FF2B5EF4-FFF2-40B4-BE49-F238E27FC236}">
                <a16:creationId xmlns:a16="http://schemas.microsoft.com/office/drawing/2014/main" id="{806DCC93-BA36-404D-976B-BBFE07D1803E}"/>
              </a:ext>
            </a:extLst>
          </p:cNvPr>
          <p:cNvSpPr>
            <a:spLocks noGrp="1"/>
          </p:cNvSpPr>
          <p:nvPr>
            <p:ph type="body" sz="quarter" idx="26"/>
          </p:nvPr>
        </p:nvSpPr>
        <p:spPr>
          <a:xfrm>
            <a:off x="4634971" y="1590642"/>
            <a:ext cx="5961986" cy="282576"/>
          </a:xfrm>
          <a:prstGeom prst="rect">
            <a:avLst/>
          </a:prstGeom>
        </p:spPr>
        <p:txBody>
          <a:bodyPr>
            <a:noAutofit/>
          </a:bodyPr>
          <a:lstStyle>
            <a:lvl1pPr marL="0" indent="0" algn="ctr">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2" name="Text Placeholder 23">
            <a:extLst>
              <a:ext uri="{FF2B5EF4-FFF2-40B4-BE49-F238E27FC236}">
                <a16:creationId xmlns:a16="http://schemas.microsoft.com/office/drawing/2014/main" id="{6B9EB7BA-096B-5F4F-9CB1-AEBAA22A0E3E}"/>
              </a:ext>
            </a:extLst>
          </p:cNvPr>
          <p:cNvSpPr>
            <a:spLocks noGrp="1"/>
          </p:cNvSpPr>
          <p:nvPr>
            <p:ph type="body" sz="quarter" idx="22"/>
          </p:nvPr>
        </p:nvSpPr>
        <p:spPr>
          <a:xfrm>
            <a:off x="4692446" y="2352365"/>
            <a:ext cx="2835482" cy="1653180"/>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23">
            <a:extLst>
              <a:ext uri="{FF2B5EF4-FFF2-40B4-BE49-F238E27FC236}">
                <a16:creationId xmlns:a16="http://schemas.microsoft.com/office/drawing/2014/main" id="{C821F1A1-E3F8-B04C-8251-6E5BADF421BC}"/>
              </a:ext>
            </a:extLst>
          </p:cNvPr>
          <p:cNvSpPr>
            <a:spLocks noGrp="1"/>
          </p:cNvSpPr>
          <p:nvPr>
            <p:ph type="body" sz="quarter" idx="24"/>
          </p:nvPr>
        </p:nvSpPr>
        <p:spPr>
          <a:xfrm>
            <a:off x="7719746" y="2352365"/>
            <a:ext cx="2835482" cy="1653180"/>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1670985" y="2351624"/>
            <a:ext cx="2809888" cy="1654148"/>
          </a:xfrm>
          <a:prstGeom prst="rect">
            <a:avLst/>
          </a:prstGeom>
        </p:spPr>
        <p:txBody>
          <a:bodyPr>
            <a:normAutofit/>
          </a:bodyPr>
          <a:lstStyle>
            <a:lvl1pPr marL="0" indent="0" algn="l">
              <a:lnSpc>
                <a:spcPct val="100000"/>
              </a:lnSpc>
              <a:buFontTx/>
              <a:buNone/>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4" name="Text Placeholder 23">
            <a:extLst>
              <a:ext uri="{FF2B5EF4-FFF2-40B4-BE49-F238E27FC236}">
                <a16:creationId xmlns:a16="http://schemas.microsoft.com/office/drawing/2014/main" id="{458359FC-A85E-8543-8B48-AA42ACCC5C0F}"/>
              </a:ext>
            </a:extLst>
          </p:cNvPr>
          <p:cNvSpPr>
            <a:spLocks noGrp="1"/>
          </p:cNvSpPr>
          <p:nvPr>
            <p:ph type="body" sz="quarter" idx="27"/>
          </p:nvPr>
        </p:nvSpPr>
        <p:spPr>
          <a:xfrm>
            <a:off x="4698285"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35" name="Text Placeholder 23">
            <a:extLst>
              <a:ext uri="{FF2B5EF4-FFF2-40B4-BE49-F238E27FC236}">
                <a16:creationId xmlns:a16="http://schemas.microsoft.com/office/drawing/2014/main" id="{7ADF7CFC-A071-7D4B-808C-6520C9C6ADC0}"/>
              </a:ext>
            </a:extLst>
          </p:cNvPr>
          <p:cNvSpPr>
            <a:spLocks noGrp="1"/>
          </p:cNvSpPr>
          <p:nvPr>
            <p:ph type="body" sz="quarter" idx="28"/>
          </p:nvPr>
        </p:nvSpPr>
        <p:spPr>
          <a:xfrm>
            <a:off x="7725586" y="2007062"/>
            <a:ext cx="2809888" cy="282576"/>
          </a:xfrm>
          <a:prstGeom prst="rect">
            <a:avLst/>
          </a:prstGeom>
        </p:spPr>
        <p:txBody>
          <a:bodyPr>
            <a:noAutofit/>
          </a:bodyPr>
          <a:lstStyle>
            <a:lvl1pPr marL="0" indent="0" algn="l">
              <a:lnSpc>
                <a:spcPct val="100000"/>
              </a:lnSpc>
              <a:buNone/>
              <a:defRPr sz="1213"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pic>
        <p:nvPicPr>
          <p:cNvPr id="3" name="Picture 2" descr="A close up of a sign&#10;&#10;Description automatically generated">
            <a:extLst>
              <a:ext uri="{FF2B5EF4-FFF2-40B4-BE49-F238E27FC236}">
                <a16:creationId xmlns:a16="http://schemas.microsoft.com/office/drawing/2014/main" id="{38F6DCC7-DD8B-F649-A578-A766090183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9202" y="3519496"/>
            <a:ext cx="477514" cy="446675"/>
          </a:xfrm>
          <a:prstGeom prst="rect">
            <a:avLst/>
          </a:prstGeom>
        </p:spPr>
      </p:pic>
      <p:pic>
        <p:nvPicPr>
          <p:cNvPr id="30" name="Picture 29" descr="A close up of a sign&#10;&#10;Description automatically generated">
            <a:extLst>
              <a:ext uri="{FF2B5EF4-FFF2-40B4-BE49-F238E27FC236}">
                <a16:creationId xmlns:a16="http://schemas.microsoft.com/office/drawing/2014/main" id="{EF872284-3AAE-9546-90CA-CA506C9E14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210" y="3519496"/>
            <a:ext cx="477514" cy="446675"/>
          </a:xfrm>
          <a:prstGeom prst="rect">
            <a:avLst/>
          </a:prstGeom>
        </p:spPr>
      </p:pic>
      <p:pic>
        <p:nvPicPr>
          <p:cNvPr id="31" name="Picture 30" descr="A close up of a sign&#10;&#10;Description automatically generated">
            <a:extLst>
              <a:ext uri="{FF2B5EF4-FFF2-40B4-BE49-F238E27FC236}">
                <a16:creationId xmlns:a16="http://schemas.microsoft.com/office/drawing/2014/main" id="{D5740DC4-A057-1245-9E71-882E452960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0160" y="3519496"/>
            <a:ext cx="477514" cy="446675"/>
          </a:xfrm>
          <a:prstGeom prst="rect">
            <a:avLst/>
          </a:prstGeom>
        </p:spPr>
      </p:pic>
      <p:sp>
        <p:nvSpPr>
          <p:cNvPr id="25" name="Text Placeholder 23">
            <a:extLst>
              <a:ext uri="{FF2B5EF4-FFF2-40B4-BE49-F238E27FC236}">
                <a16:creationId xmlns:a16="http://schemas.microsoft.com/office/drawing/2014/main" id="{0B1D9149-F079-C64F-97FD-3FA5615D8472}"/>
              </a:ext>
            </a:extLst>
          </p:cNvPr>
          <p:cNvSpPr>
            <a:spLocks noGrp="1"/>
          </p:cNvSpPr>
          <p:nvPr>
            <p:ph type="body" sz="quarter" idx="16"/>
          </p:nvPr>
        </p:nvSpPr>
        <p:spPr>
          <a:xfrm>
            <a:off x="1670985" y="4486106"/>
            <a:ext cx="2865531" cy="1670228"/>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Text Placeholder 23">
            <a:extLst>
              <a:ext uri="{FF2B5EF4-FFF2-40B4-BE49-F238E27FC236}">
                <a16:creationId xmlns:a16="http://schemas.microsoft.com/office/drawing/2014/main" id="{FE726FF5-DC23-9643-92F4-7832C1947715}"/>
              </a:ext>
            </a:extLst>
          </p:cNvPr>
          <p:cNvSpPr>
            <a:spLocks noGrp="1"/>
          </p:cNvSpPr>
          <p:nvPr>
            <p:ph type="body" sz="quarter" idx="18"/>
          </p:nvPr>
        </p:nvSpPr>
        <p:spPr>
          <a:xfrm>
            <a:off x="4698286" y="4486106"/>
            <a:ext cx="5886991" cy="1670228"/>
          </a:xfrm>
          <a:prstGeom prst="rect">
            <a:avLst/>
          </a:prstGeom>
        </p:spPr>
        <p:txBody>
          <a:bodyPr>
            <a:normAutofit/>
          </a:bodyPr>
          <a:lstStyle>
            <a:lvl1pPr marL="112632" indent="-112632" algn="l">
              <a:lnSpc>
                <a:spcPct val="100000"/>
              </a:lnSpc>
              <a:buFont typeface="Arial" panose="020B0604020202020204" pitchFamily="34" charset="0"/>
              <a:buChar char="•"/>
              <a:tabLst/>
              <a:defRPr sz="1092">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2803717395"/>
      </p:ext>
    </p:extLst>
  </p:cSld>
  <p:clrMapOvr>
    <a:masterClrMapping/>
  </p:clrMapOvr>
  <p:extLst>
    <p:ext uri="{DCECCB84-F9BA-43D5-87BE-67443E8EF086}">
      <p15:sldGuideLst xmlns:p15="http://schemas.microsoft.com/office/powerpoint/2012/main">
        <p15:guide id="1" pos="4427">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8_Statement Slide-2-SALMON">
    <p:bg>
      <p:bgPr>
        <a:solidFill>
          <a:srgbClr val="FF9567"/>
        </a:solidFill>
        <a:effectLst/>
      </p:bgPr>
    </p:bg>
    <p:spTree>
      <p:nvGrpSpPr>
        <p:cNvPr id="1" name=""/>
        <p:cNvGrpSpPr/>
        <p:nvPr/>
      </p:nvGrpSpPr>
      <p:grpSpPr>
        <a:xfrm>
          <a:off x="0" y="0"/>
          <a:ext cx="0" cy="0"/>
          <a:chOff x="0" y="0"/>
          <a:chExt cx="0" cy="0"/>
        </a:xfrm>
      </p:grpSpPr>
      <p:pic>
        <p:nvPicPr>
          <p:cNvPr id="60" name="Picture 59" descr="A close up of a logo&#10;&#10;Description automatically generated">
            <a:extLst>
              <a:ext uri="{FF2B5EF4-FFF2-40B4-BE49-F238E27FC236}">
                <a16:creationId xmlns:a16="http://schemas.microsoft.com/office/drawing/2014/main" id="{9F796E12-09B1-7149-8F12-0E18AE7A1A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046" r="90548"/>
          <a:stretch/>
        </p:blipFill>
        <p:spPr>
          <a:xfrm>
            <a:off x="0" y="5969464"/>
            <a:ext cx="1152387" cy="888295"/>
          </a:xfrm>
          <a:prstGeom prst="rect">
            <a:avLst/>
          </a:prstGeom>
        </p:spPr>
      </p:pic>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hasCustomPrompt="1"/>
          </p:nvPr>
        </p:nvSpPr>
        <p:spPr>
          <a:xfrm>
            <a:off x="2224005" y="2378033"/>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 name="Title 6">
            <a:extLst>
              <a:ext uri="{FF2B5EF4-FFF2-40B4-BE49-F238E27FC236}">
                <a16:creationId xmlns:a16="http://schemas.microsoft.com/office/drawing/2014/main" id="{4B714ED0-D882-BD44-8798-C856A9EFCB6E}"/>
              </a:ext>
            </a:extLst>
          </p:cNvPr>
          <p:cNvSpPr>
            <a:spLocks noGrp="1"/>
          </p:cNvSpPr>
          <p:nvPr>
            <p:ph type="title"/>
          </p:nvPr>
        </p:nvSpPr>
        <p:spPr>
          <a:xfrm>
            <a:off x="2214277" y="305179"/>
            <a:ext cx="7773568" cy="988091"/>
          </a:xfrm>
          <a:prstGeom prst="rect">
            <a:avLst/>
          </a:prstGeom>
        </p:spPr>
        <p:txBody>
          <a:bodyPr wrap="square" anchor="t" anchorCtr="0">
            <a:spAutoFit/>
          </a:bodyPr>
          <a:lstStyle>
            <a:lvl1pPr algn="ctr">
              <a:defRPr sz="3638" cap="all" baseline="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093D3DA9-E0D9-954B-AE1D-97F32AFB28C7}"/>
              </a:ext>
            </a:extLst>
          </p:cNvPr>
          <p:cNvSpPr/>
          <p:nvPr userDrawn="1"/>
        </p:nvSpPr>
        <p:spPr>
          <a:xfrm>
            <a:off x="2224006"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7" name="Rectangle 6">
            <a:extLst>
              <a:ext uri="{FF2B5EF4-FFF2-40B4-BE49-F238E27FC236}">
                <a16:creationId xmlns:a16="http://schemas.microsoft.com/office/drawing/2014/main" id="{1663B5B5-39C6-7340-83ED-EA5E75EC32BD}"/>
              </a:ext>
            </a:extLst>
          </p:cNvPr>
          <p:cNvSpPr/>
          <p:nvPr userDrawn="1"/>
        </p:nvSpPr>
        <p:spPr>
          <a:xfrm>
            <a:off x="6168965" y="1199790"/>
            <a:ext cx="3803894" cy="62024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5"/>
          </a:p>
        </p:txBody>
      </p:sp>
      <p:sp>
        <p:nvSpPr>
          <p:cNvPr id="9" name="Text Placeholder 23">
            <a:extLst>
              <a:ext uri="{FF2B5EF4-FFF2-40B4-BE49-F238E27FC236}">
                <a16:creationId xmlns:a16="http://schemas.microsoft.com/office/drawing/2014/main" id="{C7D86A87-2321-104B-A4F6-A0CDA054BB15}"/>
              </a:ext>
            </a:extLst>
          </p:cNvPr>
          <p:cNvSpPr>
            <a:spLocks noGrp="1"/>
          </p:cNvSpPr>
          <p:nvPr>
            <p:ph type="body" sz="quarter" idx="11"/>
          </p:nvPr>
        </p:nvSpPr>
        <p:spPr>
          <a:xfrm>
            <a:off x="2219141"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2" name="Text Placeholder 23">
            <a:extLst>
              <a:ext uri="{FF2B5EF4-FFF2-40B4-BE49-F238E27FC236}">
                <a16:creationId xmlns:a16="http://schemas.microsoft.com/office/drawing/2014/main" id="{F54299F0-1190-9F4F-BE77-F39045880226}"/>
              </a:ext>
            </a:extLst>
          </p:cNvPr>
          <p:cNvSpPr>
            <a:spLocks noGrp="1"/>
          </p:cNvSpPr>
          <p:nvPr>
            <p:ph type="body" sz="quarter" idx="12"/>
          </p:nvPr>
        </p:nvSpPr>
        <p:spPr>
          <a:xfrm>
            <a:off x="6168965" y="1184797"/>
            <a:ext cx="3808758" cy="596512"/>
          </a:xfrm>
          <a:prstGeom prst="rect">
            <a:avLst/>
          </a:prstGeom>
        </p:spPr>
        <p:txBody>
          <a:bodyPr>
            <a:noAutofit/>
          </a:bodyPr>
          <a:lstStyle>
            <a:lvl1pPr marL="0" indent="0" algn="ctr">
              <a:buNone/>
              <a:defRPr sz="1577" b="1" i="1">
                <a:solidFill>
                  <a:schemeClr val="bg1"/>
                </a:solidFill>
                <a:latin typeface="Arial Black" panose="020B0604020202020204" pitchFamily="34" charset="0"/>
                <a:cs typeface="Arial Black" panose="020B06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3" name="Rectangle 12">
            <a:extLst>
              <a:ext uri="{FF2B5EF4-FFF2-40B4-BE49-F238E27FC236}">
                <a16:creationId xmlns:a16="http://schemas.microsoft.com/office/drawing/2014/main" id="{3476FB2F-EDAC-A640-BDEA-3E4B11EF680C}"/>
              </a:ext>
            </a:extLst>
          </p:cNvPr>
          <p:cNvSpPr/>
          <p:nvPr userDrawn="1"/>
        </p:nvSpPr>
        <p:spPr>
          <a:xfrm>
            <a:off x="2219141"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5" name="Rectangle 14">
            <a:extLst>
              <a:ext uri="{FF2B5EF4-FFF2-40B4-BE49-F238E27FC236}">
                <a16:creationId xmlns:a16="http://schemas.microsoft.com/office/drawing/2014/main" id="{C9AB40C6-1890-2D41-B471-87D6C4FCE5AB}"/>
              </a:ext>
            </a:extLst>
          </p:cNvPr>
          <p:cNvSpPr/>
          <p:nvPr userDrawn="1"/>
        </p:nvSpPr>
        <p:spPr>
          <a:xfrm>
            <a:off x="3839165"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6" name="Straight Connector 5">
            <a:extLst>
              <a:ext uri="{FF2B5EF4-FFF2-40B4-BE49-F238E27FC236}">
                <a16:creationId xmlns:a16="http://schemas.microsoft.com/office/drawing/2014/main" id="{2636FB42-D224-C047-A65C-FAA7095629D9}"/>
              </a:ext>
            </a:extLst>
          </p:cNvPr>
          <p:cNvCxnSpPr>
            <a:stCxn id="15" idx="1"/>
          </p:cNvCxnSpPr>
          <p:nvPr userDrawn="1"/>
        </p:nvCxnSpPr>
        <p:spPr>
          <a:xfrm flipH="1">
            <a:off x="3728660" y="2575323"/>
            <a:ext cx="1131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BADB3453-84F6-4342-B99E-2CBB804CCD17}"/>
              </a:ext>
            </a:extLst>
          </p:cNvPr>
          <p:cNvSpPr>
            <a:spLocks noGrp="1"/>
          </p:cNvSpPr>
          <p:nvPr userDrawn="1">
            <p:ph type="body" sz="quarter" idx="14"/>
          </p:nvPr>
        </p:nvSpPr>
        <p:spPr>
          <a:xfrm>
            <a:off x="3841597" y="2424208"/>
            <a:ext cx="2184078" cy="33873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1" name="Text Placeholder 23">
            <a:extLst>
              <a:ext uri="{FF2B5EF4-FFF2-40B4-BE49-F238E27FC236}">
                <a16:creationId xmlns:a16="http://schemas.microsoft.com/office/drawing/2014/main" id="{CCB86BAD-779C-274E-8AE0-0BF5AA7FB4FA}"/>
              </a:ext>
            </a:extLst>
          </p:cNvPr>
          <p:cNvSpPr>
            <a:spLocks noGrp="1"/>
          </p:cNvSpPr>
          <p:nvPr userDrawn="1">
            <p:ph type="body" sz="quarter" idx="16" hasCustomPrompt="1"/>
          </p:nvPr>
        </p:nvSpPr>
        <p:spPr>
          <a:xfrm>
            <a:off x="2224005" y="3953034"/>
            <a:ext cx="1502060" cy="6941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32" name="Rectangle 31">
            <a:extLst>
              <a:ext uri="{FF2B5EF4-FFF2-40B4-BE49-F238E27FC236}">
                <a16:creationId xmlns:a16="http://schemas.microsoft.com/office/drawing/2014/main" id="{335671BD-4F9C-6F44-A192-9275166A4455}"/>
              </a:ext>
            </a:extLst>
          </p:cNvPr>
          <p:cNvSpPr/>
          <p:nvPr userDrawn="1"/>
        </p:nvSpPr>
        <p:spPr>
          <a:xfrm>
            <a:off x="2214277" y="3367651"/>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4" name="Rectangle 33">
            <a:extLst>
              <a:ext uri="{FF2B5EF4-FFF2-40B4-BE49-F238E27FC236}">
                <a16:creationId xmlns:a16="http://schemas.microsoft.com/office/drawing/2014/main" id="{7FBAA93E-D8C6-F74D-BF31-DB5D02E0C39F}"/>
              </a:ext>
            </a:extLst>
          </p:cNvPr>
          <p:cNvSpPr/>
          <p:nvPr userDrawn="1"/>
        </p:nvSpPr>
        <p:spPr>
          <a:xfrm>
            <a:off x="3839165" y="3979670"/>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36" name="Straight Connector 35">
            <a:extLst>
              <a:ext uri="{FF2B5EF4-FFF2-40B4-BE49-F238E27FC236}">
                <a16:creationId xmlns:a16="http://schemas.microsoft.com/office/drawing/2014/main" id="{C97827ED-3CB5-CF4F-8374-94149E217D22}"/>
              </a:ext>
            </a:extLst>
          </p:cNvPr>
          <p:cNvCxnSpPr>
            <a:cxnSpLocks/>
          </p:cNvCxnSpPr>
          <p:nvPr userDrawn="1"/>
        </p:nvCxnSpPr>
        <p:spPr>
          <a:xfrm flipH="1">
            <a:off x="3726174" y="4228649"/>
            <a:ext cx="112892"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3">
            <a:extLst>
              <a:ext uri="{FF2B5EF4-FFF2-40B4-BE49-F238E27FC236}">
                <a16:creationId xmlns:a16="http://schemas.microsoft.com/office/drawing/2014/main" id="{D78E6970-F931-8B48-BBCA-7BABF70CF0D3}"/>
              </a:ext>
            </a:extLst>
          </p:cNvPr>
          <p:cNvSpPr>
            <a:spLocks noGrp="1"/>
          </p:cNvSpPr>
          <p:nvPr userDrawn="1">
            <p:ph type="body" sz="quarter" idx="18"/>
          </p:nvPr>
        </p:nvSpPr>
        <p:spPr>
          <a:xfrm>
            <a:off x="3841597" y="4013698"/>
            <a:ext cx="2184078" cy="462216"/>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49" name="Text Placeholder 23">
            <a:extLst>
              <a:ext uri="{FF2B5EF4-FFF2-40B4-BE49-F238E27FC236}">
                <a16:creationId xmlns:a16="http://schemas.microsoft.com/office/drawing/2014/main" id="{71383884-EF5E-CB45-992C-6EBF473FC50F}"/>
              </a:ext>
            </a:extLst>
          </p:cNvPr>
          <p:cNvSpPr>
            <a:spLocks noGrp="1"/>
          </p:cNvSpPr>
          <p:nvPr userDrawn="1">
            <p:ph type="body" sz="quarter" idx="20" hasCustomPrompt="1"/>
          </p:nvPr>
        </p:nvSpPr>
        <p:spPr>
          <a:xfrm>
            <a:off x="2224005" y="5696913"/>
            <a:ext cx="1502060" cy="675180"/>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50" name="Rectangle 49">
            <a:extLst>
              <a:ext uri="{FF2B5EF4-FFF2-40B4-BE49-F238E27FC236}">
                <a16:creationId xmlns:a16="http://schemas.microsoft.com/office/drawing/2014/main" id="{64ED16DB-AB25-F54B-91F8-759454957565}"/>
              </a:ext>
            </a:extLst>
          </p:cNvPr>
          <p:cNvSpPr/>
          <p:nvPr userDrawn="1"/>
        </p:nvSpPr>
        <p:spPr>
          <a:xfrm>
            <a:off x="2224006" y="522197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4" name="Rectangle 83">
            <a:extLst>
              <a:ext uri="{FF2B5EF4-FFF2-40B4-BE49-F238E27FC236}">
                <a16:creationId xmlns:a16="http://schemas.microsoft.com/office/drawing/2014/main" id="{FC610785-B2A9-7D40-8C6D-1ECF81AA2D20}"/>
              </a:ext>
            </a:extLst>
          </p:cNvPr>
          <p:cNvSpPr/>
          <p:nvPr userDrawn="1"/>
        </p:nvSpPr>
        <p:spPr>
          <a:xfrm>
            <a:off x="7783132" y="3380088"/>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5" name="Rectangle 84">
            <a:extLst>
              <a:ext uri="{FF2B5EF4-FFF2-40B4-BE49-F238E27FC236}">
                <a16:creationId xmlns:a16="http://schemas.microsoft.com/office/drawing/2014/main" id="{E437F4DF-0DB6-8C47-B452-FC87D15B895C}"/>
              </a:ext>
            </a:extLst>
          </p:cNvPr>
          <p:cNvSpPr/>
          <p:nvPr userDrawn="1"/>
        </p:nvSpPr>
        <p:spPr>
          <a:xfrm>
            <a:off x="7783132" y="3992107"/>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86" name="Rectangle 85">
            <a:extLst>
              <a:ext uri="{FF2B5EF4-FFF2-40B4-BE49-F238E27FC236}">
                <a16:creationId xmlns:a16="http://schemas.microsoft.com/office/drawing/2014/main" id="{DB5D511C-8DD6-3042-89A6-58C0F50D2DE9}"/>
              </a:ext>
            </a:extLst>
          </p:cNvPr>
          <p:cNvSpPr/>
          <p:nvPr userDrawn="1"/>
        </p:nvSpPr>
        <p:spPr>
          <a:xfrm>
            <a:off x="7783132" y="4604126"/>
            <a:ext cx="2188942" cy="49795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cxnSp>
        <p:nvCxnSpPr>
          <p:cNvPr id="87" name="Straight Connector 86">
            <a:extLst>
              <a:ext uri="{FF2B5EF4-FFF2-40B4-BE49-F238E27FC236}">
                <a16:creationId xmlns:a16="http://schemas.microsoft.com/office/drawing/2014/main" id="{68AF0050-4DCD-CD49-9534-D78AC76006BE}"/>
              </a:ext>
            </a:extLst>
          </p:cNvPr>
          <p:cNvCxnSpPr>
            <a:cxnSpLocks/>
            <a:endCxn id="83" idx="3"/>
          </p:cNvCxnSpPr>
          <p:nvPr userDrawn="1"/>
        </p:nvCxnSpPr>
        <p:spPr>
          <a:xfrm flipH="1" flipV="1">
            <a:off x="7670240" y="4241086"/>
            <a:ext cx="110031"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0C5E436-CACA-C54B-A80E-BF22B6DC8E16}"/>
              </a:ext>
            </a:extLst>
          </p:cNvPr>
          <p:cNvGrpSpPr/>
          <p:nvPr userDrawn="1"/>
        </p:nvGrpSpPr>
        <p:grpSpPr>
          <a:xfrm>
            <a:off x="7670244" y="3571470"/>
            <a:ext cx="110532" cy="1281634"/>
            <a:chOff x="12647912" y="5889618"/>
            <a:chExt cx="186149" cy="2113510"/>
          </a:xfrm>
        </p:grpSpPr>
        <p:cxnSp>
          <p:nvCxnSpPr>
            <p:cNvPr id="88" name="Straight Connector 87">
              <a:extLst>
                <a:ext uri="{FF2B5EF4-FFF2-40B4-BE49-F238E27FC236}">
                  <a16:creationId xmlns:a16="http://schemas.microsoft.com/office/drawing/2014/main" id="{7BCC488D-B342-394C-9598-F59225D2150B}"/>
                </a:ext>
              </a:extLst>
            </p:cNvPr>
            <p:cNvCxnSpPr>
              <a:cxnSpLocks/>
            </p:cNvCxnSpPr>
            <p:nvPr userDrawn="1"/>
          </p:nvCxnSpPr>
          <p:spPr>
            <a:xfrm flipV="1">
              <a:off x="12647912" y="5889618"/>
              <a:ext cx="184860" cy="11042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3E40DB7-59AF-454C-808B-55B8ACF46A30}"/>
                </a:ext>
              </a:extLst>
            </p:cNvPr>
            <p:cNvCxnSpPr>
              <a:cxnSpLocks/>
              <a:endCxn id="86" idx="1"/>
            </p:cNvCxnSpPr>
            <p:nvPr userDrawn="1"/>
          </p:nvCxnSpPr>
          <p:spPr>
            <a:xfrm>
              <a:off x="12647912" y="7003131"/>
              <a:ext cx="186149" cy="9999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Text Placeholder 23">
            <a:extLst>
              <a:ext uri="{FF2B5EF4-FFF2-40B4-BE49-F238E27FC236}">
                <a16:creationId xmlns:a16="http://schemas.microsoft.com/office/drawing/2014/main" id="{23E84C09-23D8-A348-A4E9-280FC54BBA4C}"/>
              </a:ext>
            </a:extLst>
          </p:cNvPr>
          <p:cNvSpPr>
            <a:spLocks noGrp="1"/>
          </p:cNvSpPr>
          <p:nvPr userDrawn="1">
            <p:ph type="body" sz="quarter" idx="29"/>
          </p:nvPr>
        </p:nvSpPr>
        <p:spPr>
          <a:xfrm>
            <a:off x="7788782" y="3429000"/>
            <a:ext cx="2184078" cy="447107"/>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1" name="Text Placeholder 23">
            <a:extLst>
              <a:ext uri="{FF2B5EF4-FFF2-40B4-BE49-F238E27FC236}">
                <a16:creationId xmlns:a16="http://schemas.microsoft.com/office/drawing/2014/main" id="{4AFC1327-B2C9-484D-A522-EEFBF8425B4E}"/>
              </a:ext>
            </a:extLst>
          </p:cNvPr>
          <p:cNvSpPr>
            <a:spLocks noGrp="1"/>
          </p:cNvSpPr>
          <p:nvPr userDrawn="1">
            <p:ph type="body" sz="quarter" idx="30"/>
          </p:nvPr>
        </p:nvSpPr>
        <p:spPr>
          <a:xfrm>
            <a:off x="7788782" y="4055052"/>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2" name="Text Placeholder 23">
            <a:extLst>
              <a:ext uri="{FF2B5EF4-FFF2-40B4-BE49-F238E27FC236}">
                <a16:creationId xmlns:a16="http://schemas.microsoft.com/office/drawing/2014/main" id="{547E8AE0-7272-4B4C-92E9-B90A3CE167C8}"/>
              </a:ext>
            </a:extLst>
          </p:cNvPr>
          <p:cNvSpPr>
            <a:spLocks noGrp="1"/>
          </p:cNvSpPr>
          <p:nvPr userDrawn="1">
            <p:ph type="body" sz="quarter" idx="31"/>
          </p:nvPr>
        </p:nvSpPr>
        <p:spPr>
          <a:xfrm>
            <a:off x="7788782" y="4667296"/>
            <a:ext cx="2184078" cy="4208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5" name="Rectangle 74">
            <a:extLst>
              <a:ext uri="{FF2B5EF4-FFF2-40B4-BE49-F238E27FC236}">
                <a16:creationId xmlns:a16="http://schemas.microsoft.com/office/drawing/2014/main" id="{EE457AAB-3EC5-2A45-AC9C-0AC7686D33E9}"/>
              </a:ext>
            </a:extLst>
          </p:cNvPr>
          <p:cNvSpPr/>
          <p:nvPr userDrawn="1"/>
        </p:nvSpPr>
        <p:spPr>
          <a:xfrm>
            <a:off x="7783132" y="1903097"/>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6" name="Rectangle 75">
            <a:extLst>
              <a:ext uri="{FF2B5EF4-FFF2-40B4-BE49-F238E27FC236}">
                <a16:creationId xmlns:a16="http://schemas.microsoft.com/office/drawing/2014/main" id="{C0B8446E-24C1-F04E-8B9E-4C43A3EB88A8}"/>
              </a:ext>
            </a:extLst>
          </p:cNvPr>
          <p:cNvSpPr/>
          <p:nvPr userDrawn="1"/>
        </p:nvSpPr>
        <p:spPr>
          <a:xfrm>
            <a:off x="7783132" y="2380933"/>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7" name="Rectangle 76">
            <a:extLst>
              <a:ext uri="{FF2B5EF4-FFF2-40B4-BE49-F238E27FC236}">
                <a16:creationId xmlns:a16="http://schemas.microsoft.com/office/drawing/2014/main" id="{755704AC-4DD2-574E-A9D8-6E2E0275CCF8}"/>
              </a:ext>
            </a:extLst>
          </p:cNvPr>
          <p:cNvSpPr/>
          <p:nvPr userDrawn="1"/>
        </p:nvSpPr>
        <p:spPr>
          <a:xfrm>
            <a:off x="7783132" y="2858768"/>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nvGrpSpPr>
          <p:cNvPr id="41" name="Group 40">
            <a:extLst>
              <a:ext uri="{FF2B5EF4-FFF2-40B4-BE49-F238E27FC236}">
                <a16:creationId xmlns:a16="http://schemas.microsoft.com/office/drawing/2014/main" id="{A80099F7-0E1F-684E-99C0-AAA9630E4956}"/>
              </a:ext>
            </a:extLst>
          </p:cNvPr>
          <p:cNvGrpSpPr/>
          <p:nvPr userDrawn="1"/>
        </p:nvGrpSpPr>
        <p:grpSpPr>
          <a:xfrm>
            <a:off x="7670603" y="2104410"/>
            <a:ext cx="110173" cy="958735"/>
            <a:chOff x="12648504" y="3470328"/>
            <a:chExt cx="186155" cy="1581025"/>
          </a:xfrm>
        </p:grpSpPr>
        <p:cxnSp>
          <p:nvCxnSpPr>
            <p:cNvPr id="79" name="Straight Connector 78">
              <a:extLst>
                <a:ext uri="{FF2B5EF4-FFF2-40B4-BE49-F238E27FC236}">
                  <a16:creationId xmlns:a16="http://schemas.microsoft.com/office/drawing/2014/main" id="{45FDA58B-3322-F44D-9C2C-E1C8345B1D76}"/>
                </a:ext>
              </a:extLst>
            </p:cNvPr>
            <p:cNvCxnSpPr>
              <a:cxnSpLocks/>
            </p:cNvCxnSpPr>
            <p:nvPr userDrawn="1"/>
          </p:nvCxnSpPr>
          <p:spPr>
            <a:xfrm flipV="1">
              <a:off x="12648504" y="3470328"/>
              <a:ext cx="186155"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4DD5FD-5946-DB48-9623-5DC464763FD9}"/>
                </a:ext>
              </a:extLst>
            </p:cNvPr>
            <p:cNvCxnSpPr>
              <a:cxnSpLocks/>
            </p:cNvCxnSpPr>
            <p:nvPr userDrawn="1"/>
          </p:nvCxnSpPr>
          <p:spPr>
            <a:xfrm>
              <a:off x="12648504" y="4258405"/>
              <a:ext cx="186155"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Text Placeholder 23">
            <a:extLst>
              <a:ext uri="{FF2B5EF4-FFF2-40B4-BE49-F238E27FC236}">
                <a16:creationId xmlns:a16="http://schemas.microsoft.com/office/drawing/2014/main" id="{29606F1C-1280-EC4F-BD7C-C88F922C4033}"/>
              </a:ext>
            </a:extLst>
          </p:cNvPr>
          <p:cNvSpPr>
            <a:spLocks noGrp="1"/>
          </p:cNvSpPr>
          <p:nvPr userDrawn="1">
            <p:ph type="body" sz="quarter" idx="45"/>
          </p:nvPr>
        </p:nvSpPr>
        <p:spPr>
          <a:xfrm>
            <a:off x="7788782" y="1926385"/>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82" name="Text Placeholder 23">
            <a:extLst>
              <a:ext uri="{FF2B5EF4-FFF2-40B4-BE49-F238E27FC236}">
                <a16:creationId xmlns:a16="http://schemas.microsoft.com/office/drawing/2014/main" id="{66D196C3-EFCE-E24B-B897-18FDDCAADD97}"/>
              </a:ext>
            </a:extLst>
          </p:cNvPr>
          <p:cNvSpPr>
            <a:spLocks noGrp="1"/>
          </p:cNvSpPr>
          <p:nvPr userDrawn="1">
            <p:ph type="body" sz="quarter" idx="46"/>
          </p:nvPr>
        </p:nvSpPr>
        <p:spPr>
          <a:xfrm>
            <a:off x="7788782" y="2403941"/>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93" name="Text Placeholder 23">
            <a:extLst>
              <a:ext uri="{FF2B5EF4-FFF2-40B4-BE49-F238E27FC236}">
                <a16:creationId xmlns:a16="http://schemas.microsoft.com/office/drawing/2014/main" id="{6639C395-069C-6D4F-970E-24607FEE6650}"/>
              </a:ext>
            </a:extLst>
          </p:cNvPr>
          <p:cNvSpPr>
            <a:spLocks noGrp="1"/>
          </p:cNvSpPr>
          <p:nvPr userDrawn="1">
            <p:ph type="body" sz="quarter" idx="47"/>
          </p:nvPr>
        </p:nvSpPr>
        <p:spPr>
          <a:xfrm>
            <a:off x="7788782" y="2889608"/>
            <a:ext cx="2184078" cy="36787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D4088EEC-E0C0-784C-B468-458E0122D3F0}"/>
              </a:ext>
            </a:extLst>
          </p:cNvPr>
          <p:cNvCxnSpPr>
            <a:cxnSpLocks/>
          </p:cNvCxnSpPr>
          <p:nvPr userDrawn="1"/>
        </p:nvCxnSpPr>
        <p:spPr>
          <a:xfrm>
            <a:off x="7670240" y="2575323"/>
            <a:ext cx="11289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6973EAB-9696-CB42-995D-39F84A9A357B}"/>
              </a:ext>
            </a:extLst>
          </p:cNvPr>
          <p:cNvSpPr/>
          <p:nvPr userDrawn="1"/>
        </p:nvSpPr>
        <p:spPr>
          <a:xfrm>
            <a:off x="7783132" y="521652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99" name="Rectangle 98">
            <a:extLst>
              <a:ext uri="{FF2B5EF4-FFF2-40B4-BE49-F238E27FC236}">
                <a16:creationId xmlns:a16="http://schemas.microsoft.com/office/drawing/2014/main" id="{951DC46C-3C45-964D-BD47-C11C3D15D6AA}"/>
              </a:ext>
            </a:extLst>
          </p:cNvPr>
          <p:cNvSpPr/>
          <p:nvPr userDrawn="1"/>
        </p:nvSpPr>
        <p:spPr>
          <a:xfrm>
            <a:off x="7783132" y="5694356"/>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0" name="Rectangle 99">
            <a:extLst>
              <a:ext uri="{FF2B5EF4-FFF2-40B4-BE49-F238E27FC236}">
                <a16:creationId xmlns:a16="http://schemas.microsoft.com/office/drawing/2014/main" id="{AE1FE006-6B28-1C47-AD26-630DB06B1F46}"/>
              </a:ext>
            </a:extLst>
          </p:cNvPr>
          <p:cNvSpPr/>
          <p:nvPr userDrawn="1"/>
        </p:nvSpPr>
        <p:spPr>
          <a:xfrm>
            <a:off x="7783132" y="6172191"/>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2" name="Text Placeholder 23">
            <a:extLst>
              <a:ext uri="{FF2B5EF4-FFF2-40B4-BE49-F238E27FC236}">
                <a16:creationId xmlns:a16="http://schemas.microsoft.com/office/drawing/2014/main" id="{EE58F982-5E2B-EC4E-93D2-1A2364207ABC}"/>
              </a:ext>
            </a:extLst>
          </p:cNvPr>
          <p:cNvSpPr>
            <a:spLocks noGrp="1"/>
          </p:cNvSpPr>
          <p:nvPr userDrawn="1">
            <p:ph type="body" sz="quarter" idx="48"/>
          </p:nvPr>
        </p:nvSpPr>
        <p:spPr>
          <a:xfrm>
            <a:off x="7788782" y="5239808"/>
            <a:ext cx="2184078" cy="35326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4" name="Text Placeholder 23">
            <a:extLst>
              <a:ext uri="{FF2B5EF4-FFF2-40B4-BE49-F238E27FC236}">
                <a16:creationId xmlns:a16="http://schemas.microsoft.com/office/drawing/2014/main" id="{A7AE5AE4-7730-FF46-81E5-4E28322E63F4}"/>
              </a:ext>
            </a:extLst>
          </p:cNvPr>
          <p:cNvSpPr>
            <a:spLocks noGrp="1"/>
          </p:cNvSpPr>
          <p:nvPr userDrawn="1">
            <p:ph type="body" sz="quarter" idx="49"/>
          </p:nvPr>
        </p:nvSpPr>
        <p:spPr>
          <a:xfrm>
            <a:off x="7788782" y="5717364"/>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115" name="Text Placeholder 23">
            <a:extLst>
              <a:ext uri="{FF2B5EF4-FFF2-40B4-BE49-F238E27FC236}">
                <a16:creationId xmlns:a16="http://schemas.microsoft.com/office/drawing/2014/main" id="{54431E1B-C640-C547-91E1-4A61C10A5A24}"/>
              </a:ext>
            </a:extLst>
          </p:cNvPr>
          <p:cNvSpPr>
            <a:spLocks noGrp="1"/>
          </p:cNvSpPr>
          <p:nvPr userDrawn="1">
            <p:ph type="body" sz="quarter" idx="50"/>
          </p:nvPr>
        </p:nvSpPr>
        <p:spPr>
          <a:xfrm>
            <a:off x="7788782" y="6203031"/>
            <a:ext cx="2184078" cy="367873"/>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grpSp>
        <p:nvGrpSpPr>
          <p:cNvPr id="40" name="Group 39">
            <a:extLst>
              <a:ext uri="{FF2B5EF4-FFF2-40B4-BE49-F238E27FC236}">
                <a16:creationId xmlns:a16="http://schemas.microsoft.com/office/drawing/2014/main" id="{3168D1B3-4295-684F-B146-8A8930B70815}"/>
              </a:ext>
            </a:extLst>
          </p:cNvPr>
          <p:cNvGrpSpPr/>
          <p:nvPr userDrawn="1"/>
        </p:nvGrpSpPr>
        <p:grpSpPr>
          <a:xfrm>
            <a:off x="7676630" y="5417833"/>
            <a:ext cx="104146" cy="958735"/>
            <a:chOff x="12658443" y="8934408"/>
            <a:chExt cx="169239" cy="1581025"/>
          </a:xfrm>
        </p:grpSpPr>
        <p:cxnSp>
          <p:nvCxnSpPr>
            <p:cNvPr id="104" name="Straight Connector 103">
              <a:extLst>
                <a:ext uri="{FF2B5EF4-FFF2-40B4-BE49-F238E27FC236}">
                  <a16:creationId xmlns:a16="http://schemas.microsoft.com/office/drawing/2014/main" id="{DF2480DB-F377-224F-98EE-B82FF0649FB7}"/>
                </a:ext>
              </a:extLst>
            </p:cNvPr>
            <p:cNvCxnSpPr>
              <a:cxnSpLocks/>
            </p:cNvCxnSpPr>
            <p:nvPr userDrawn="1"/>
          </p:nvCxnSpPr>
          <p:spPr>
            <a:xfrm flipV="1">
              <a:off x="12658443" y="8934408"/>
              <a:ext cx="169239" cy="7765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34688E-4A58-D941-8E96-539D66AF91E6}"/>
                </a:ext>
              </a:extLst>
            </p:cNvPr>
            <p:cNvCxnSpPr>
              <a:cxnSpLocks/>
            </p:cNvCxnSpPr>
            <p:nvPr userDrawn="1"/>
          </p:nvCxnSpPr>
          <p:spPr>
            <a:xfrm>
              <a:off x="12658443" y="9722485"/>
              <a:ext cx="169239" cy="7929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a:extLst>
              <a:ext uri="{FF2B5EF4-FFF2-40B4-BE49-F238E27FC236}">
                <a16:creationId xmlns:a16="http://schemas.microsoft.com/office/drawing/2014/main" id="{70601552-3CF4-3F4B-A6CC-B82DDCCA50A7}"/>
              </a:ext>
            </a:extLst>
          </p:cNvPr>
          <p:cNvCxnSpPr>
            <a:cxnSpLocks/>
          </p:cNvCxnSpPr>
          <p:nvPr userDrawn="1"/>
        </p:nvCxnSpPr>
        <p:spPr>
          <a:xfrm>
            <a:off x="7671706" y="5892027"/>
            <a:ext cx="1105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26E0A6C-D4EE-4E4C-A014-AC51BAD984EF}"/>
              </a:ext>
            </a:extLst>
          </p:cNvPr>
          <p:cNvSpPr/>
          <p:nvPr userDrawn="1"/>
        </p:nvSpPr>
        <p:spPr>
          <a:xfrm>
            <a:off x="6163316" y="3380088"/>
            <a:ext cx="1506924" cy="172199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01" name="Rectangle 100">
            <a:extLst>
              <a:ext uri="{FF2B5EF4-FFF2-40B4-BE49-F238E27FC236}">
                <a16:creationId xmlns:a16="http://schemas.microsoft.com/office/drawing/2014/main" id="{BAE694D4-FC30-1144-A8B2-21706D8745AC}"/>
              </a:ext>
            </a:extLst>
          </p:cNvPr>
          <p:cNvSpPr/>
          <p:nvPr userDrawn="1"/>
        </p:nvSpPr>
        <p:spPr>
          <a:xfrm>
            <a:off x="6163316" y="5216145"/>
            <a:ext cx="1510279" cy="135028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3" name="Text Placeholder 23">
            <a:extLst>
              <a:ext uri="{FF2B5EF4-FFF2-40B4-BE49-F238E27FC236}">
                <a16:creationId xmlns:a16="http://schemas.microsoft.com/office/drawing/2014/main" id="{EAD90C0D-6393-564C-9E0F-BA3401655F5A}"/>
              </a:ext>
            </a:extLst>
          </p:cNvPr>
          <p:cNvSpPr>
            <a:spLocks noGrp="1"/>
          </p:cNvSpPr>
          <p:nvPr userDrawn="1">
            <p:ph type="body" sz="quarter" idx="43"/>
          </p:nvPr>
        </p:nvSpPr>
        <p:spPr>
          <a:xfrm>
            <a:off x="6163316" y="5696913"/>
            <a:ext cx="1506923" cy="675180"/>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3" name="Text Placeholder 23">
            <a:extLst>
              <a:ext uri="{FF2B5EF4-FFF2-40B4-BE49-F238E27FC236}">
                <a16:creationId xmlns:a16="http://schemas.microsoft.com/office/drawing/2014/main" id="{0682CBF3-3A6F-5E4A-BD87-AE1DD8707112}"/>
              </a:ext>
            </a:extLst>
          </p:cNvPr>
          <p:cNvSpPr>
            <a:spLocks noGrp="1"/>
          </p:cNvSpPr>
          <p:nvPr userDrawn="1">
            <p:ph type="body" sz="quarter" idx="28"/>
          </p:nvPr>
        </p:nvSpPr>
        <p:spPr>
          <a:xfrm>
            <a:off x="6163316" y="3982922"/>
            <a:ext cx="1502060" cy="854939"/>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1" name="Text Placeholder 23">
            <a:extLst>
              <a:ext uri="{FF2B5EF4-FFF2-40B4-BE49-F238E27FC236}">
                <a16:creationId xmlns:a16="http://schemas.microsoft.com/office/drawing/2014/main" id="{3A0EE4BE-D990-8846-85CD-6F6B33C73813}"/>
              </a:ext>
            </a:extLst>
          </p:cNvPr>
          <p:cNvSpPr>
            <a:spLocks noGrp="1"/>
          </p:cNvSpPr>
          <p:nvPr userDrawn="1">
            <p:ph type="body" sz="quarter" idx="44"/>
          </p:nvPr>
        </p:nvSpPr>
        <p:spPr>
          <a:xfrm>
            <a:off x="6163316" y="2378033"/>
            <a:ext cx="1502060" cy="683042"/>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72" name="Rectangle 71">
            <a:extLst>
              <a:ext uri="{FF2B5EF4-FFF2-40B4-BE49-F238E27FC236}">
                <a16:creationId xmlns:a16="http://schemas.microsoft.com/office/drawing/2014/main" id="{EBDA204A-9B54-654A-840B-3595AED33BE4}"/>
              </a:ext>
            </a:extLst>
          </p:cNvPr>
          <p:cNvSpPr/>
          <p:nvPr userDrawn="1"/>
        </p:nvSpPr>
        <p:spPr>
          <a:xfrm>
            <a:off x="6163316" y="1903096"/>
            <a:ext cx="1506924" cy="134445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18" name="Rectangle 117">
            <a:extLst>
              <a:ext uri="{FF2B5EF4-FFF2-40B4-BE49-F238E27FC236}">
                <a16:creationId xmlns:a16="http://schemas.microsoft.com/office/drawing/2014/main" id="{DF6E7D9C-B27C-8843-8440-0CA5BE54D4FD}"/>
              </a:ext>
            </a:extLst>
          </p:cNvPr>
          <p:cNvSpPr/>
          <p:nvPr userDrawn="1"/>
        </p:nvSpPr>
        <p:spPr>
          <a:xfrm>
            <a:off x="3839165" y="5695750"/>
            <a:ext cx="2188942" cy="388781"/>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121" name="Text Placeholder 23">
            <a:extLst>
              <a:ext uri="{FF2B5EF4-FFF2-40B4-BE49-F238E27FC236}">
                <a16:creationId xmlns:a16="http://schemas.microsoft.com/office/drawing/2014/main" id="{2AB5833D-FD5C-C64F-A12A-499F9AA5130C}"/>
              </a:ext>
            </a:extLst>
          </p:cNvPr>
          <p:cNvSpPr>
            <a:spLocks noGrp="1"/>
          </p:cNvSpPr>
          <p:nvPr userDrawn="1">
            <p:ph type="body" sz="quarter" idx="52"/>
          </p:nvPr>
        </p:nvSpPr>
        <p:spPr>
          <a:xfrm>
            <a:off x="3841597" y="5718758"/>
            <a:ext cx="2184078" cy="359004"/>
          </a:xfrm>
          <a:prstGeom prst="rect">
            <a:avLst/>
          </a:prstGeom>
        </p:spPr>
        <p:txBody>
          <a:bodyPr/>
          <a:lstStyle>
            <a:lvl1pPr marL="0" indent="0" algn="ctr">
              <a:lnSpc>
                <a:spcPct val="100000"/>
              </a:lnSpc>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cxnSp>
        <p:nvCxnSpPr>
          <p:cNvPr id="126" name="Straight Connector 125">
            <a:extLst>
              <a:ext uri="{FF2B5EF4-FFF2-40B4-BE49-F238E27FC236}">
                <a16:creationId xmlns:a16="http://schemas.microsoft.com/office/drawing/2014/main" id="{5AD6CA6E-9F02-7C42-8E84-DAA34BC4F14D}"/>
              </a:ext>
            </a:extLst>
          </p:cNvPr>
          <p:cNvCxnSpPr>
            <a:cxnSpLocks/>
          </p:cNvCxnSpPr>
          <p:nvPr userDrawn="1"/>
        </p:nvCxnSpPr>
        <p:spPr>
          <a:xfrm>
            <a:off x="3728660" y="5893421"/>
            <a:ext cx="1105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25631"/>
      </p:ext>
    </p:extLst>
  </p:cSld>
  <p:clrMapOvr>
    <a:masterClrMapping/>
  </p:clrMapOvr>
  <p:extLst>
    <p:ext uri="{DCECCB84-F9BA-43D5-87BE-67443E8EF086}">
      <p15:sldGuideLst xmlns:p15="http://schemas.microsoft.com/office/powerpoint/2012/main">
        <p15:guide id="1" pos="63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2.sv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68.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50" Type="http://schemas.openxmlformats.org/officeDocument/2006/relationships/slideLayout" Target="../slideLayouts/slideLayout92.xml"/><Relationship Id="rId55" Type="http://schemas.openxmlformats.org/officeDocument/2006/relationships/slideLayout" Target="../slideLayouts/slideLayout97.xml"/><Relationship Id="rId63" Type="http://schemas.openxmlformats.org/officeDocument/2006/relationships/theme" Target="../theme/theme3.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3" Type="http://schemas.openxmlformats.org/officeDocument/2006/relationships/slideLayout" Target="../slideLayouts/slideLayout95.xml"/><Relationship Id="rId58" Type="http://schemas.openxmlformats.org/officeDocument/2006/relationships/slideLayout" Target="../slideLayouts/slideLayout100.xml"/><Relationship Id="rId5" Type="http://schemas.openxmlformats.org/officeDocument/2006/relationships/slideLayout" Target="../slideLayouts/slideLayout47.xml"/><Relationship Id="rId61" Type="http://schemas.openxmlformats.org/officeDocument/2006/relationships/slideLayout" Target="../slideLayouts/slideLayout103.xml"/><Relationship Id="rId19" Type="http://schemas.openxmlformats.org/officeDocument/2006/relationships/slideLayout" Target="../slideLayouts/slideLayout6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56" Type="http://schemas.openxmlformats.org/officeDocument/2006/relationships/slideLayout" Target="../slideLayouts/slideLayout98.xml"/><Relationship Id="rId64" Type="http://schemas.openxmlformats.org/officeDocument/2006/relationships/image" Target="../media/image6.png"/><Relationship Id="rId8" Type="http://schemas.openxmlformats.org/officeDocument/2006/relationships/slideLayout" Target="../slideLayouts/slideLayout50.xml"/><Relationship Id="rId51" Type="http://schemas.openxmlformats.org/officeDocument/2006/relationships/slideLayout" Target="../slideLayouts/slideLayout93.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59" Type="http://schemas.openxmlformats.org/officeDocument/2006/relationships/slideLayout" Target="../slideLayouts/slideLayout101.xml"/><Relationship Id="rId20" Type="http://schemas.openxmlformats.org/officeDocument/2006/relationships/slideLayout" Target="../slideLayouts/slideLayout62.xml"/><Relationship Id="rId41" Type="http://schemas.openxmlformats.org/officeDocument/2006/relationships/slideLayout" Target="../slideLayouts/slideLayout83.xml"/><Relationship Id="rId54" Type="http://schemas.openxmlformats.org/officeDocument/2006/relationships/slideLayout" Target="../slideLayouts/slideLayout96.xml"/><Relationship Id="rId62" Type="http://schemas.openxmlformats.org/officeDocument/2006/relationships/slideLayout" Target="../slideLayouts/slideLayout10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57" Type="http://schemas.openxmlformats.org/officeDocument/2006/relationships/slideLayout" Target="../slideLayouts/slideLayout99.xml"/><Relationship Id="rId10" Type="http://schemas.openxmlformats.org/officeDocument/2006/relationships/slideLayout" Target="../slideLayouts/slideLayout52.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slideLayout" Target="../slideLayouts/slideLayout94.xml"/><Relationship Id="rId60" Type="http://schemas.openxmlformats.org/officeDocument/2006/relationships/slideLayout" Target="../slideLayouts/slideLayout102.xml"/><Relationship Id="rId65" Type="http://schemas.openxmlformats.org/officeDocument/2006/relationships/image" Target="../media/image7.svg"/><Relationship Id="rId4" Type="http://schemas.openxmlformats.org/officeDocument/2006/relationships/slideLayout" Target="../slideLayouts/slideLayout46.xml"/><Relationship Id="rId9" Type="http://schemas.openxmlformats.org/officeDocument/2006/relationships/slideLayout" Target="../slideLayouts/slideLayout51.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9"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05.xml"/><Relationship Id="rId4"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4C6A-5424-4281-8144-ECFC100C95A7}" type="datetimeFigureOut">
              <a:rPr lang="en-GB" smtClean="0"/>
              <a:t>01/09/2021</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a:solidFill>
                  <a:srgbClr val="3F4042"/>
                </a:solidFill>
              </a:rPr>
              <a:t>© Ordnance Survey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D6F69-C1C1-4E7A-A97E-9445D8199DEA}" type="slidenum">
              <a:rPr lang="en-GB" smtClean="0"/>
              <a:t>‹#›</a:t>
            </a:fld>
            <a:endParaRPr lang="en-GB"/>
          </a:p>
        </p:txBody>
      </p:sp>
      <p:pic>
        <p:nvPicPr>
          <p:cNvPr id="7" name="Picture 10">
            <a:extLst>
              <a:ext uri="{FF2B5EF4-FFF2-40B4-BE49-F238E27FC236}">
                <a16:creationId xmlns:a16="http://schemas.microsoft.com/office/drawing/2014/main" id="{5DC58843-546F-4B42-BB96-CA9F211171D7}"/>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92657" y="6409953"/>
            <a:ext cx="827999" cy="206999"/>
          </a:xfrm>
          <a:prstGeom prst="rect">
            <a:avLst/>
          </a:prstGeom>
        </p:spPr>
      </p:pic>
    </p:spTree>
    <p:extLst>
      <p:ext uri="{BB962C8B-B14F-4D97-AF65-F5344CB8AC3E}">
        <p14:creationId xmlns:p14="http://schemas.microsoft.com/office/powerpoint/2010/main" val="41219641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20" r:id="rId12"/>
    <p:sldLayoutId id="2147483735" r:id="rId13"/>
    <p:sldLayoutId id="2147483734" r:id="rId14"/>
    <p:sldLayoutId id="2147483721" r:id="rId15"/>
    <p:sldLayoutId id="2147483736" r:id="rId16"/>
    <p:sldLayoutId id="2147483722" r:id="rId17"/>
    <p:sldLayoutId id="2147483723"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Lst>
  <p:hf sldNum="0"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8F81A-C782-274B-8776-B931DB52A799}"/>
              </a:ext>
            </a:extLst>
          </p:cNvPr>
          <p:cNvSpPr>
            <a:spLocks noGrp="1"/>
          </p:cNvSpPr>
          <p:nvPr>
            <p:ph type="title"/>
          </p:nvPr>
        </p:nvSpPr>
        <p:spPr>
          <a:xfrm>
            <a:off x="838200" y="1034067"/>
            <a:ext cx="10682456" cy="903789"/>
          </a:xfrm>
          <a:prstGeom prst="rect">
            <a:avLst/>
          </a:prstGeom>
        </p:spPr>
        <p:txBody>
          <a:bodyPr vert="horz" lIns="0" tIns="0" rIns="0" bIns="0" rtlCol="0" anchor="ctr" anchorCtr="0">
            <a:normAutofit/>
          </a:bodyPr>
          <a:lstStyle/>
          <a:p>
            <a:r>
              <a:rPr lang="en-US"/>
              <a:t>Click to add title</a:t>
            </a:r>
          </a:p>
        </p:txBody>
      </p:sp>
      <p:sp>
        <p:nvSpPr>
          <p:cNvPr id="3" name="Text Placeholder 2">
            <a:extLst>
              <a:ext uri="{FF2B5EF4-FFF2-40B4-BE49-F238E27FC236}">
                <a16:creationId xmlns:a16="http://schemas.microsoft.com/office/drawing/2014/main" id="{3AA71CA2-33B4-B44F-8E13-C9377B8A9A5C}"/>
              </a:ext>
            </a:extLst>
          </p:cNvPr>
          <p:cNvSpPr>
            <a:spLocks noGrp="1"/>
          </p:cNvSpPr>
          <p:nvPr>
            <p:ph type="body" idx="1"/>
          </p:nvPr>
        </p:nvSpPr>
        <p:spPr>
          <a:xfrm>
            <a:off x="838200" y="2081349"/>
            <a:ext cx="10682456" cy="40956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59363F9-708B-D844-9D0F-7500FCAA3272}"/>
              </a:ext>
            </a:extLst>
          </p:cNvPr>
          <p:cNvSpPr/>
          <p:nvPr/>
        </p:nvSpPr>
        <p:spPr>
          <a:xfrm rot="5400000">
            <a:off x="-446400" y="446399"/>
            <a:ext cx="1007999" cy="1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endParaRPr lang="en-US"/>
          </a:p>
        </p:txBody>
      </p:sp>
      <p:pic>
        <p:nvPicPr>
          <p:cNvPr id="11" name="Picture 10">
            <a:extLst>
              <a:ext uri="{FF2B5EF4-FFF2-40B4-BE49-F238E27FC236}">
                <a16:creationId xmlns:a16="http://schemas.microsoft.com/office/drawing/2014/main" id="{BD31C8AB-4D47-5342-8C96-77ADA08914E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92657" y="6409953"/>
            <a:ext cx="827999" cy="206999"/>
          </a:xfrm>
          <a:prstGeom prst="rect">
            <a:avLst/>
          </a:prstGeom>
        </p:spPr>
      </p:pic>
      <p:sp>
        <p:nvSpPr>
          <p:cNvPr id="4" name="Footer Placeholder 3">
            <a:extLst>
              <a:ext uri="{FF2B5EF4-FFF2-40B4-BE49-F238E27FC236}">
                <a16:creationId xmlns:a16="http://schemas.microsoft.com/office/drawing/2014/main" id="{C94E2C67-007D-6242-934E-AC4060B09AAD}"/>
              </a:ext>
            </a:extLst>
          </p:cNvPr>
          <p:cNvSpPr>
            <a:spLocks noGrp="1"/>
          </p:cNvSpPr>
          <p:nvPr>
            <p:ph type="ftr" sz="quarter" idx="3"/>
          </p:nvPr>
        </p:nvSpPr>
        <p:spPr>
          <a:xfrm>
            <a:off x="838800" y="6318000"/>
            <a:ext cx="4993200" cy="300371"/>
          </a:xfrm>
          <a:prstGeom prst="rect">
            <a:avLst/>
          </a:prstGeom>
        </p:spPr>
        <p:txBody>
          <a:bodyPr vert="horz" lIns="0" tIns="45720" rIns="91440" bIns="0" rtlCol="0" anchor="b" anchorCtr="0"/>
          <a:lstStyle>
            <a:lvl1pPr algn="ctr">
              <a:defRPr sz="800" b="0" i="0">
                <a:solidFill>
                  <a:schemeClr val="tx1">
                    <a:tint val="75000"/>
                  </a:schemeClr>
                </a:solidFill>
                <a:latin typeface="Source Sans Pro" panose="020B0503030403020204" pitchFamily="34" charset="77"/>
              </a:defRPr>
            </a:lvl1pPr>
          </a:lstStyle>
          <a:p>
            <a:pPr algn="l"/>
            <a:r>
              <a:rPr lang="en-GB">
                <a:solidFill>
                  <a:srgbClr val="3F4042"/>
                </a:solidFill>
              </a:rPr>
              <a:t>© Ordnance Survey |</a:t>
            </a:r>
          </a:p>
        </p:txBody>
      </p:sp>
    </p:spTree>
    <p:extLst>
      <p:ext uri="{BB962C8B-B14F-4D97-AF65-F5344CB8AC3E}">
        <p14:creationId xmlns:p14="http://schemas.microsoft.com/office/powerpoint/2010/main" val="216251095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hf sldNum="0" hdr="0"/>
  <p:txStyles>
    <p:titleStyle>
      <a:lvl1pPr algn="l" defTabSz="914400" rtl="0" eaLnBrk="1" latinLnBrk="0" hangingPunct="1">
        <a:lnSpc>
          <a:spcPct val="90000"/>
        </a:lnSpc>
        <a:spcBef>
          <a:spcPct val="0"/>
        </a:spcBef>
        <a:buNone/>
        <a:defRPr sz="3600" b="0" i="0" kern="1200">
          <a:solidFill>
            <a:srgbClr val="443B90"/>
          </a:solidFill>
          <a:latin typeface="OS Gill"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3F4042"/>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3F4042"/>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rgbClr val="3F4042"/>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F4042"/>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F4042"/>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a:t>Level 1</a:t>
            </a:r>
          </a:p>
          <a:p>
            <a:pPr lvl="1"/>
            <a:r>
              <a:rPr lang="en-US"/>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402313844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 id="2147483852" r:id="rId59"/>
    <p:sldLayoutId id="2147483853" r:id="rId60"/>
    <p:sldLayoutId id="2147483854" r:id="rId61"/>
    <p:sldLayoutId id="2147483855" r:id="rId62"/>
  </p:sldLayoutIdLst>
  <p:txStyles>
    <p:titleStyle>
      <a:lvl1pPr algn="ctr">
        <a:lnSpc>
          <a:spcPct val="80000"/>
        </a:lnSpc>
        <a:defRPr sz="4730" b="1" i="1" cap="all" baseline="0">
          <a:latin typeface="Arial" panose="020B0604020202020204" pitchFamily="34" charset="0"/>
          <a:ea typeface="+mj-ea"/>
          <a:cs typeface="Arial" panose="020B0604020202020204" pitchFamily="34" charset="0"/>
        </a:defRPr>
      </a:lvl1pPr>
    </p:titleStyle>
    <p:body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1"/>
            <a:ext cx="10514927" cy="1325584"/>
          </a:xfrm>
          <a:prstGeom prst="rect">
            <a:avLst/>
          </a:prstGeom>
        </p:spPr>
        <p:txBody>
          <a:bodyPr vert="horz" lIns="91440" tIns="45720" rIns="91440" bIns="45720" rtlCol="0" anchor="t" anchorCtr="0">
            <a:normAutofit/>
          </a:bodyPr>
          <a:lstStyle/>
          <a:p>
            <a:r>
              <a:rPr lang="en-US"/>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7"/>
            <a:ext cx="10514927" cy="4669448"/>
          </a:xfrm>
          <a:prstGeom prst="rect">
            <a:avLst/>
          </a:prstGeom>
        </p:spPr>
        <p:txBody>
          <a:bodyPr vert="horz" lIns="91440" tIns="45720" rIns="91440" bIns="45720" rtlCol="0">
            <a:normAutofit/>
          </a:bodyPr>
          <a:lstStyle/>
          <a:p>
            <a:pPr lvl="0"/>
            <a:r>
              <a:rPr lang="en-US"/>
              <a:t>Level 1</a:t>
            </a:r>
          </a:p>
          <a:p>
            <a:pPr lvl="1"/>
            <a:r>
              <a:rPr lang="en-US"/>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0999" y="6225179"/>
            <a:ext cx="402328" cy="251437"/>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Lst>
  <p:txStyles>
    <p:titleStyle>
      <a:lvl1pPr algn="ctr">
        <a:lnSpc>
          <a:spcPct val="80000"/>
        </a:lnSpc>
        <a:defRPr sz="7800" b="1" i="1" cap="all" baseline="0">
          <a:latin typeface="Arial" panose="020B0604020202020204" pitchFamily="34" charset="0"/>
          <a:ea typeface="+mj-ea"/>
          <a:cs typeface="Arial" panose="020B0604020202020204" pitchFamily="34" charset="0"/>
        </a:defRPr>
      </a:lvl1pPr>
    </p:titleStyle>
    <p:bodyStyle>
      <a:lvl1pPr marL="177800" indent="-177800" algn="ctr">
        <a:lnSpc>
          <a:spcPct val="140000"/>
        </a:lnSpc>
        <a:spcBef>
          <a:spcPts val="0"/>
        </a:spcBef>
        <a:spcAft>
          <a:spcPts val="1800"/>
        </a:spcAft>
        <a:buFont typeface="Arial" panose="020B0604020202020204" pitchFamily="34" charset="0"/>
        <a:buChar char="•"/>
        <a:tabLst/>
        <a:defRPr lang="en-US" sz="1650" b="0" i="0" kern="1200" spc="5" dirty="0" smtClean="0">
          <a:solidFill>
            <a:schemeClr val="tx1"/>
          </a:solidFill>
          <a:latin typeface="Courier" pitchFamily="2" charset="0"/>
          <a:ea typeface="+mn-ea"/>
          <a:cs typeface="Courier New"/>
        </a:defRPr>
      </a:lvl1pPr>
      <a:lvl2pPr marL="12065" marR="5080" algn="ctr" defTabSz="914400" rtl="0" eaLnBrk="1" latinLnBrk="0" hangingPunct="1">
        <a:lnSpc>
          <a:spcPct val="120000"/>
        </a:lnSpc>
        <a:spcBef>
          <a:spcPts val="0"/>
        </a:spcBef>
        <a:spcAft>
          <a:spcPts val="600"/>
        </a:spcAft>
        <a:defRPr lang="en-US" sz="1650" b="0" i="0" kern="1200" spc="5" dirty="0" smtClean="0">
          <a:solidFill>
            <a:schemeClr val="tx1"/>
          </a:solidFill>
          <a:latin typeface="Courier" pitchFamily="2" charset="0"/>
          <a:ea typeface="+mn-ea"/>
          <a:cs typeface="Courier New"/>
        </a:defRPr>
      </a:lvl2pPr>
      <a:lvl3pPr marL="297815" marR="5080" indent="-285750" algn="ctr" defTabSz="914400" rtl="0" eaLnBrk="1" latinLnBrk="0" hangingPunct="1">
        <a:lnSpc>
          <a:spcPct val="118300"/>
        </a:lnSpc>
        <a:spcBef>
          <a:spcPts val="95"/>
        </a:spcBef>
        <a:buFont typeface="Arial" panose="020B0604020202020204" pitchFamily="34" charset="0"/>
        <a:buChar char="•"/>
        <a:defRPr lang="en-US" sz="1800" b="0" i="0" kern="1200" spc="5" dirty="0" smtClean="0">
          <a:solidFill>
            <a:schemeClr val="tx1"/>
          </a:solidFill>
          <a:latin typeface="Courier" pitchFamily="2" charset="0"/>
          <a:ea typeface="+mn-ea"/>
          <a:cs typeface="Courier New"/>
        </a:defRPr>
      </a:lvl3pPr>
      <a:lvl4pPr marL="297815" marR="5080" indent="-285750" algn="ctr" defTabSz="914400" rtl="0" eaLnBrk="1" latinLnBrk="0" hangingPunct="1">
        <a:lnSpc>
          <a:spcPct val="118300"/>
        </a:lnSpc>
        <a:spcBef>
          <a:spcPts val="95"/>
        </a:spcBef>
        <a:buFont typeface="Arial" panose="020B0604020202020204" pitchFamily="34" charset="0"/>
        <a:buChar char="•"/>
        <a:defRPr lang="en-US" sz="1800" kern="1200" spc="5" dirty="0" smtClean="0">
          <a:solidFill>
            <a:schemeClr val="tx1"/>
          </a:solidFill>
          <a:latin typeface="Courier New"/>
          <a:ea typeface="+mn-ea"/>
          <a:cs typeface="Courier New"/>
        </a:defRPr>
      </a:lvl4pPr>
      <a:lvl5pPr marL="12065" marR="5080" algn="ctr" defTabSz="914400" rtl="0" eaLnBrk="1" latinLnBrk="0" hangingPunct="1">
        <a:lnSpc>
          <a:spcPct val="118300"/>
        </a:lnSpc>
        <a:spcBef>
          <a:spcPts val="95"/>
        </a:spcBef>
        <a:defRPr lang="en-US" sz="1800" kern="1200" spc="5" dirty="0" smtClean="0">
          <a:solidFill>
            <a:schemeClr val="tx1"/>
          </a:solidFill>
          <a:latin typeface="Courier New"/>
          <a:ea typeface="+mn-ea"/>
          <a:cs typeface="Courier New"/>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Readiness.TE@education.gov.uk" TargetMode="External"/><Relationship Id="rId1" Type="http://schemas.openxmlformats.org/officeDocument/2006/relationships/slideLayout" Target="../slideLayouts/slideLayout105.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5399-0C47-944B-87FA-A4E084D441F2}"/>
              </a:ext>
            </a:extLst>
          </p:cNvPr>
          <p:cNvSpPr>
            <a:spLocks noGrp="1"/>
          </p:cNvSpPr>
          <p:nvPr>
            <p:ph type="title"/>
          </p:nvPr>
        </p:nvSpPr>
        <p:spPr/>
        <p:txBody>
          <a:bodyPr>
            <a:noAutofit/>
          </a:bodyPr>
          <a:lstStyle/>
          <a:p>
            <a:r>
              <a:rPr lang="en-US" sz="2800" dirty="0"/>
              <a:t>T LEVELS digital services update</a:t>
            </a:r>
            <a:br>
              <a:rPr lang="en-US" sz="2800" dirty="0"/>
            </a:br>
            <a:br>
              <a:rPr lang="en-US" sz="2800" dirty="0"/>
            </a:br>
            <a:r>
              <a:rPr lang="en-US" sz="2800" dirty="0"/>
              <a:t>January 2021</a:t>
            </a:r>
          </a:p>
        </p:txBody>
      </p:sp>
    </p:spTree>
    <p:extLst>
      <p:ext uri="{BB962C8B-B14F-4D97-AF65-F5344CB8AC3E}">
        <p14:creationId xmlns:p14="http://schemas.microsoft.com/office/powerpoint/2010/main" val="57034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EBD48C-9E05-4051-A927-F92F90519CC3}"/>
              </a:ext>
            </a:extLst>
          </p:cNvPr>
          <p:cNvSpPr txBox="1"/>
          <p:nvPr/>
        </p:nvSpPr>
        <p:spPr>
          <a:xfrm>
            <a:off x="641411" y="1529977"/>
            <a:ext cx="7375125" cy="4401205"/>
          </a:xfrm>
          <a:prstGeom prst="rect">
            <a:avLst/>
          </a:prstGeom>
          <a:noFill/>
        </p:spPr>
        <p:txBody>
          <a:bodyPr wrap="square">
            <a:spAutoFit/>
          </a:bodyPr>
          <a:lstStyle/>
          <a:p>
            <a:pPr defTabSz="1219170">
              <a:buClr>
                <a:srgbClr val="000000"/>
              </a:buClr>
            </a:pPr>
            <a:r>
              <a:rPr lang="en-GB" sz="2000" b="1" kern="0" dirty="0">
                <a:latin typeface="Courier"/>
                <a:cs typeface="Poppins"/>
                <a:sym typeface="Arial"/>
              </a:rPr>
              <a:t>ESFA is developing a range of digital services to support providers and students in the delivery of T Levels.</a:t>
            </a:r>
          </a:p>
          <a:p>
            <a:pPr defTabSz="1219170">
              <a:buClr>
                <a:srgbClr val="000000"/>
              </a:buClr>
            </a:pPr>
            <a:endParaRPr lang="en-GB" sz="2000" b="1" kern="0" dirty="0">
              <a:latin typeface="Courier"/>
              <a:ea typeface="Poppins"/>
              <a:cs typeface="Poppins"/>
              <a:sym typeface="Poppins"/>
            </a:endParaRPr>
          </a:p>
          <a:p>
            <a:pPr defTabSz="1219170">
              <a:buClr>
                <a:srgbClr val="000000"/>
              </a:buClr>
            </a:pPr>
            <a:r>
              <a:rPr lang="en-GB" sz="2000" b="1" kern="0" dirty="0">
                <a:latin typeface="Courier"/>
                <a:ea typeface="Poppins"/>
                <a:cs typeface="Poppins"/>
                <a:sym typeface="Poppins"/>
              </a:rPr>
              <a:t>We want to make sure that we design services that best meet your needs and would love to speak with you! </a:t>
            </a:r>
            <a:r>
              <a:rPr lang="en-GB" sz="2000" kern="0" dirty="0">
                <a:latin typeface="Courier"/>
                <a:ea typeface="Calibri" panose="020F0502020204030204" pitchFamily="34" charset="0"/>
                <a:cs typeface="Arial"/>
                <a:sym typeface="Arial"/>
              </a:rPr>
              <a:t> </a:t>
            </a:r>
          </a:p>
          <a:p>
            <a:pPr defTabSz="1219170">
              <a:buClr>
                <a:srgbClr val="000000"/>
              </a:buClr>
            </a:pPr>
            <a:endParaRPr lang="en-GB" sz="2000" b="1" kern="0" dirty="0">
              <a:latin typeface="Courier"/>
              <a:cs typeface="Poppins"/>
              <a:sym typeface="Arial"/>
            </a:endParaRPr>
          </a:p>
          <a:p>
            <a:pPr defTabSz="1219170">
              <a:buClr>
                <a:srgbClr val="000000"/>
              </a:buClr>
            </a:pPr>
            <a:r>
              <a:rPr lang="en-GB" sz="2000" b="1" kern="0" dirty="0">
                <a:latin typeface="Courier"/>
                <a:cs typeface="Poppins"/>
                <a:sym typeface="Arial"/>
              </a:rPr>
              <a:t>If you or your colleagues are able to contribute, or would like to know more about our research plans,  please contact</a:t>
            </a:r>
            <a:r>
              <a:rPr lang="en-GB" sz="2000" b="1" kern="0" dirty="0">
                <a:latin typeface="Courier"/>
                <a:cs typeface="Poppins"/>
                <a:sym typeface="Poppins"/>
              </a:rPr>
              <a:t>:</a:t>
            </a:r>
          </a:p>
          <a:p>
            <a:pPr defTabSz="1219170">
              <a:buClr>
                <a:srgbClr val="000000"/>
              </a:buClr>
            </a:pPr>
            <a:r>
              <a:rPr lang="en-GB" sz="2000" b="1" kern="0" dirty="0">
                <a:solidFill>
                  <a:srgbClr val="E03E0C"/>
                </a:solidFill>
                <a:latin typeface="Courier"/>
                <a:ea typeface="Poppins"/>
                <a:cs typeface="Poppins"/>
                <a:sym typeface="Poppins"/>
              </a:rPr>
              <a:t>	</a:t>
            </a:r>
          </a:p>
          <a:p>
            <a:pPr defTabSz="1219170">
              <a:buClr>
                <a:srgbClr val="000000"/>
              </a:buClr>
            </a:pPr>
            <a:r>
              <a:rPr lang="en-GB" sz="2000" b="1" u="sng" kern="0" dirty="0" err="1">
                <a:solidFill>
                  <a:srgbClr val="0070C0"/>
                </a:solidFill>
                <a:latin typeface="Courier"/>
                <a:ea typeface="Poppins"/>
                <a:cs typeface="Poppins"/>
                <a:sym typeface="Poppins"/>
              </a:rPr>
              <a:t>support.deliveringtlevels@education.gov.uk</a:t>
            </a:r>
            <a:r>
              <a:rPr lang="en-GB" sz="2000" b="1" kern="0" dirty="0">
                <a:solidFill>
                  <a:srgbClr val="E03E0C"/>
                </a:solidFill>
                <a:latin typeface="Courier"/>
                <a:ea typeface="Poppins"/>
                <a:cs typeface="Poppins"/>
                <a:sym typeface="Poppins"/>
              </a:rPr>
              <a:t>		</a:t>
            </a:r>
            <a:endParaRPr kumimoji="0" lang="en-GB" sz="2400" b="1" i="0" u="none" strike="noStrike" kern="0" cap="none" spc="0" normalizeH="0" baseline="0" noProof="0" dirty="0">
              <a:ln>
                <a:noFill/>
              </a:ln>
              <a:solidFill>
                <a:srgbClr val="E03E0C"/>
              </a:solidFill>
              <a:effectLst/>
              <a:uLnTx/>
              <a:uFillTx/>
              <a:latin typeface="Courier"/>
              <a:ea typeface="Poppins"/>
              <a:cs typeface="Calibri" panose="020F0502020204030204" pitchFamily="34" charset="0"/>
              <a:sym typeface="Poppins"/>
            </a:endParaRPr>
          </a:p>
        </p:txBody>
      </p:sp>
      <p:sp>
        <p:nvSpPr>
          <p:cNvPr id="2" name="Title 1">
            <a:extLst>
              <a:ext uri="{FF2B5EF4-FFF2-40B4-BE49-F238E27FC236}">
                <a16:creationId xmlns:a16="http://schemas.microsoft.com/office/drawing/2014/main" id="{9C457AA9-EF49-8443-8095-0C627A961286}"/>
              </a:ext>
            </a:extLst>
          </p:cNvPr>
          <p:cNvSpPr>
            <a:spLocks noGrp="1"/>
          </p:cNvSpPr>
          <p:nvPr>
            <p:ph type="title"/>
          </p:nvPr>
        </p:nvSpPr>
        <p:spPr>
          <a:xfrm>
            <a:off x="0" y="432772"/>
            <a:ext cx="7223760" cy="988091"/>
          </a:xfrm>
        </p:spPr>
        <p:txBody>
          <a:bodyPr/>
          <a:lstStyle/>
          <a:p>
            <a:pPr rtl="0" eaLnBrk="1" latinLnBrk="0" hangingPunct="1"/>
            <a:r>
              <a:rPr lang="en-GB" sz="3200" b="1" i="1" dirty="0">
                <a:solidFill>
                  <a:srgbClr val="000000"/>
                </a:solidFill>
                <a:effectLst/>
                <a:latin typeface="Courier" pitchFamily="2" charset="0"/>
                <a:ea typeface="Poppins"/>
                <a:cs typeface="Poppins"/>
              </a:rPr>
              <a:t>Get involved in research</a:t>
            </a:r>
            <a:endParaRPr lang="en-GB" dirty="0">
              <a:effectLst/>
            </a:endParaRPr>
          </a:p>
          <a:p>
            <a:endParaRPr lang="en-US" dirty="0"/>
          </a:p>
        </p:txBody>
      </p:sp>
    </p:spTree>
    <p:extLst>
      <p:ext uri="{BB962C8B-B14F-4D97-AF65-F5344CB8AC3E}">
        <p14:creationId xmlns:p14="http://schemas.microsoft.com/office/powerpoint/2010/main" val="356907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9A3D-524B-3F4E-AF36-051137E0F634}"/>
              </a:ext>
            </a:extLst>
          </p:cNvPr>
          <p:cNvSpPr>
            <a:spLocks noGrp="1"/>
          </p:cNvSpPr>
          <p:nvPr>
            <p:ph type="title"/>
          </p:nvPr>
        </p:nvSpPr>
        <p:spPr>
          <a:xfrm>
            <a:off x="952237" y="1554446"/>
            <a:ext cx="5988329" cy="275460"/>
          </a:xfrm>
        </p:spPr>
        <p:txBody>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algn="ctr"/>
            <a:r>
              <a:rPr lang="en-GB" sz="1400">
                <a:solidFill>
                  <a:srgbClr val="FF0000"/>
                </a:solidFill>
                <a:latin typeface="Courier"/>
              </a:rPr>
              <a:t>USING TEAMS </a:t>
            </a:r>
            <a:endParaRPr lang="en-US" sz="1400">
              <a:latin typeface="Courier"/>
            </a:endParaRPr>
          </a:p>
        </p:txBody>
      </p:sp>
      <p:sp>
        <p:nvSpPr>
          <p:cNvPr id="3" name="Text Placeholder 2">
            <a:extLst>
              <a:ext uri="{FF2B5EF4-FFF2-40B4-BE49-F238E27FC236}">
                <a16:creationId xmlns:a16="http://schemas.microsoft.com/office/drawing/2014/main" id="{EEEEAE58-6C28-A146-AD2F-D672A40919D9}"/>
              </a:ext>
            </a:extLst>
          </p:cNvPr>
          <p:cNvSpPr>
            <a:spLocks noGrp="1"/>
          </p:cNvSpPr>
          <p:nvPr>
            <p:ph type="body" sz="quarter" idx="10"/>
          </p:nvPr>
        </p:nvSpPr>
        <p:spPr>
          <a:xfrm>
            <a:off x="876563" y="1772816"/>
            <a:ext cx="6096976" cy="2911088"/>
          </a:xfrm>
        </p:spPr>
        <p:txBody>
          <a:bodyPr>
            <a:normAutofit fontScale="25000" lnSpcReduction="20000"/>
          </a:bodyPr>
          <a:lstStyle>
            <a:defPPr>
              <a:defRPr lang="en-US"/>
            </a:defPPr>
            <a:lvl1pPr marL="0" algn="l" defTabSz="465704" rtl="0" eaLnBrk="1" latinLnBrk="0" hangingPunct="1">
              <a:defRPr sz="917" kern="1200">
                <a:solidFill>
                  <a:schemeClr val="tx1"/>
                </a:solidFill>
                <a:latin typeface="+mn-lt"/>
                <a:ea typeface="+mn-ea"/>
                <a:cs typeface="+mn-cs"/>
              </a:defRPr>
            </a:lvl1pPr>
            <a:lvl2pPr marL="232852" algn="l" defTabSz="465704" rtl="0" eaLnBrk="1" latinLnBrk="0" hangingPunct="1">
              <a:defRPr sz="917" kern="1200">
                <a:solidFill>
                  <a:schemeClr val="tx1"/>
                </a:solidFill>
                <a:latin typeface="+mn-lt"/>
                <a:ea typeface="+mn-ea"/>
                <a:cs typeface="+mn-cs"/>
              </a:defRPr>
            </a:lvl2pPr>
            <a:lvl3pPr marL="465704" algn="l" defTabSz="465704" rtl="0" eaLnBrk="1" latinLnBrk="0" hangingPunct="1">
              <a:defRPr sz="917" kern="1200">
                <a:solidFill>
                  <a:schemeClr val="tx1"/>
                </a:solidFill>
                <a:latin typeface="+mn-lt"/>
                <a:ea typeface="+mn-ea"/>
                <a:cs typeface="+mn-cs"/>
              </a:defRPr>
            </a:lvl3pPr>
            <a:lvl4pPr marL="698556" algn="l" defTabSz="465704" rtl="0" eaLnBrk="1" latinLnBrk="0" hangingPunct="1">
              <a:defRPr sz="917" kern="1200">
                <a:solidFill>
                  <a:schemeClr val="tx1"/>
                </a:solidFill>
                <a:latin typeface="+mn-lt"/>
                <a:ea typeface="+mn-ea"/>
                <a:cs typeface="+mn-cs"/>
              </a:defRPr>
            </a:lvl4pPr>
            <a:lvl5pPr marL="931408" algn="l" defTabSz="465704" rtl="0" eaLnBrk="1" latinLnBrk="0" hangingPunct="1">
              <a:defRPr sz="917" kern="1200">
                <a:solidFill>
                  <a:schemeClr val="tx1"/>
                </a:solidFill>
                <a:latin typeface="+mn-lt"/>
                <a:ea typeface="+mn-ea"/>
                <a:cs typeface="+mn-cs"/>
              </a:defRPr>
            </a:lvl5pPr>
            <a:lvl6pPr marL="1164260" algn="l" defTabSz="465704" rtl="0" eaLnBrk="1" latinLnBrk="0" hangingPunct="1">
              <a:defRPr sz="917" kern="1200">
                <a:solidFill>
                  <a:schemeClr val="tx1"/>
                </a:solidFill>
                <a:latin typeface="+mn-lt"/>
                <a:ea typeface="+mn-ea"/>
                <a:cs typeface="+mn-cs"/>
              </a:defRPr>
            </a:lvl6pPr>
            <a:lvl7pPr marL="1397112" algn="l" defTabSz="465704" rtl="0" eaLnBrk="1" latinLnBrk="0" hangingPunct="1">
              <a:defRPr sz="917" kern="1200">
                <a:solidFill>
                  <a:schemeClr val="tx1"/>
                </a:solidFill>
                <a:latin typeface="+mn-lt"/>
                <a:ea typeface="+mn-ea"/>
                <a:cs typeface="+mn-cs"/>
              </a:defRPr>
            </a:lvl7pPr>
            <a:lvl8pPr marL="1629964" algn="l" defTabSz="465704" rtl="0" eaLnBrk="1" latinLnBrk="0" hangingPunct="1">
              <a:defRPr sz="917" kern="1200">
                <a:solidFill>
                  <a:schemeClr val="tx1"/>
                </a:solidFill>
                <a:latin typeface="+mn-lt"/>
                <a:ea typeface="+mn-ea"/>
                <a:cs typeface="+mn-cs"/>
              </a:defRPr>
            </a:lvl8pPr>
            <a:lvl9pPr marL="1862816" algn="l" defTabSz="465704" rtl="0" eaLnBrk="1" latinLnBrk="0" hangingPunct="1">
              <a:defRPr sz="917" kern="1200">
                <a:solidFill>
                  <a:schemeClr val="tx1"/>
                </a:solidFill>
                <a:latin typeface="+mn-lt"/>
                <a:ea typeface="+mn-ea"/>
                <a:cs typeface="+mn-cs"/>
              </a:defRPr>
            </a:lvl9pPr>
          </a:lstStyle>
          <a:p>
            <a:pPr lvl="0" algn="l"/>
            <a:r>
              <a:rPr lang="en-GB" sz="4400">
                <a:solidFill>
                  <a:srgbClr val="000000"/>
                </a:solidFill>
                <a:latin typeface="Courier"/>
                <a:cs typeface="Arial" panose="020B0604020202020204" pitchFamily="34" charset="0"/>
              </a:rPr>
              <a:t>1. Please put yourself on mute by clicking this button. This will help us to cut down on background noise (but don’t forget to take yourself off mute if you want to speak!). </a:t>
            </a:r>
          </a:p>
          <a:p>
            <a:pPr lvl="0" algn="l"/>
            <a:r>
              <a:rPr lang="en-GB" sz="4400">
                <a:solidFill>
                  <a:srgbClr val="000000"/>
                </a:solidFill>
                <a:latin typeface="Courier"/>
                <a:cs typeface="Arial" panose="020B0604020202020204" pitchFamily="34" charset="0"/>
              </a:rPr>
              <a:t>2. If you’d like to raise a point during the meeting,  please use the chat function to write your question, or raise your hand.</a:t>
            </a:r>
          </a:p>
          <a:p>
            <a:pPr lvl="0" algn="l"/>
            <a:r>
              <a:rPr lang="en-GB" sz="4400">
                <a:latin typeface="Courier"/>
                <a:cs typeface="Arial" panose="020B0604020202020204" pitchFamily="34" charset="0"/>
              </a:rPr>
              <a:t>3. Please remember this session is being recorded so it can be shared with other providers. </a:t>
            </a:r>
          </a:p>
          <a:p>
            <a:pPr lvl="0" algn="l"/>
            <a:r>
              <a:rPr lang="en-GB" sz="4400">
                <a:solidFill>
                  <a:srgbClr val="000000"/>
                </a:solidFill>
                <a:latin typeface="Courier"/>
                <a:cs typeface="Arial" panose="020B0604020202020204" pitchFamily="34" charset="0"/>
              </a:rPr>
              <a:t>We will do our best to resolve any technical issues as quickly as possible, and to answer all questions either now or at a later stage. </a:t>
            </a:r>
          </a:p>
          <a:p>
            <a:pPr lvl="0" algn="l"/>
            <a:r>
              <a:rPr lang="en-GB" sz="4400">
                <a:solidFill>
                  <a:srgbClr val="000000"/>
                </a:solidFill>
                <a:latin typeface="Courier"/>
                <a:cs typeface="Arial" panose="020B0604020202020204" pitchFamily="34" charset="0"/>
              </a:rPr>
              <a:t>Some providers have reported problems with the chat function in Teams, please let us know if you have any issues </a:t>
            </a:r>
            <a:r>
              <a:rPr lang="en-GB" sz="4400" u="sng">
                <a:solidFill>
                  <a:srgbClr val="0070C0"/>
                </a:solidFill>
                <a:effectLst/>
                <a:latin typeface="Courier"/>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Readiness.TE@education.gov.uk</a:t>
            </a:r>
            <a:r>
              <a:rPr lang="en-GB" sz="4400" u="sng">
                <a:solidFill>
                  <a:srgbClr val="0070C0"/>
                </a:solidFill>
                <a:latin typeface="Courier"/>
                <a:ea typeface="Calibri" panose="020F0502020204030204" pitchFamily="34" charset="0"/>
                <a:cs typeface="Times New Roman" panose="02020603050405020304" pitchFamily="18" charset="0"/>
              </a:rPr>
              <a:t> </a:t>
            </a:r>
            <a:r>
              <a:rPr lang="en-GB" sz="4400">
                <a:solidFill>
                  <a:srgbClr val="000000"/>
                </a:solidFill>
                <a:latin typeface="Courier"/>
                <a:cs typeface="Arial" panose="020B0604020202020204" pitchFamily="34" charset="0"/>
              </a:rPr>
              <a:t>we can then investigate them. </a:t>
            </a:r>
          </a:p>
          <a:p>
            <a:endParaRPr lang="en-US"/>
          </a:p>
        </p:txBody>
      </p:sp>
      <p:pic>
        <p:nvPicPr>
          <p:cNvPr id="5" name="Picture 4">
            <a:extLst>
              <a:ext uri="{FF2B5EF4-FFF2-40B4-BE49-F238E27FC236}">
                <a16:creationId xmlns:a16="http://schemas.microsoft.com/office/drawing/2014/main" id="{641B0326-2ECB-4E63-B33D-3476551F615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8921" y="1853767"/>
            <a:ext cx="198004" cy="194509"/>
          </a:xfrm>
          <a:prstGeom prst="rect">
            <a:avLst/>
          </a:prstGeom>
        </p:spPr>
      </p:pic>
      <p:pic>
        <p:nvPicPr>
          <p:cNvPr id="7" name="Picture 6">
            <a:extLst>
              <a:ext uri="{FF2B5EF4-FFF2-40B4-BE49-F238E27FC236}">
                <a16:creationId xmlns:a16="http://schemas.microsoft.com/office/drawing/2014/main" id="{37CB7C99-4484-45F8-AD28-E6F8529AEAA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9095" y="2681001"/>
            <a:ext cx="188887" cy="194509"/>
          </a:xfrm>
          <a:prstGeom prst="rect">
            <a:avLst/>
          </a:prstGeom>
        </p:spPr>
      </p:pic>
    </p:spTree>
    <p:extLst>
      <p:ext uri="{BB962C8B-B14F-4D97-AF65-F5344CB8AC3E}">
        <p14:creationId xmlns:p14="http://schemas.microsoft.com/office/powerpoint/2010/main" val="189363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37CE-DE07-7A45-A19E-25CA1B6C5EB2}"/>
              </a:ext>
            </a:extLst>
          </p:cNvPr>
          <p:cNvSpPr>
            <a:spLocks noGrp="1"/>
          </p:cNvSpPr>
          <p:nvPr>
            <p:ph type="title"/>
          </p:nvPr>
        </p:nvSpPr>
        <p:spPr/>
        <p:txBody>
          <a:bodyPr>
            <a:normAutofit/>
          </a:bodyPr>
          <a:lstStyle/>
          <a:p>
            <a:r>
              <a:rPr lang="en-GB" sz="4800" kern="0">
                <a:latin typeface="Arial"/>
                <a:ea typeface="+mj-ea"/>
                <a:cs typeface="+mj-cs"/>
              </a:rPr>
              <a:t>T Level Results and Certification</a:t>
            </a:r>
            <a:endParaRPr lang="en-US"/>
          </a:p>
        </p:txBody>
      </p:sp>
    </p:spTree>
    <p:extLst>
      <p:ext uri="{BB962C8B-B14F-4D97-AF65-F5344CB8AC3E}">
        <p14:creationId xmlns:p14="http://schemas.microsoft.com/office/powerpoint/2010/main" val="132646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81C20-40BE-0A4C-BC40-500CD6B8774F}"/>
              </a:ext>
            </a:extLst>
          </p:cNvPr>
          <p:cNvSpPr>
            <a:spLocks noGrp="1"/>
          </p:cNvSpPr>
          <p:nvPr>
            <p:ph type="title"/>
          </p:nvPr>
        </p:nvSpPr>
        <p:spPr>
          <a:xfrm>
            <a:off x="100860" y="478931"/>
            <a:ext cx="5862221" cy="486287"/>
          </a:xfrm>
        </p:spPr>
        <p:txBody>
          <a:bodyPr/>
          <a:lstStyle/>
          <a:p>
            <a:r>
              <a:rPr lang="en-GB" sz="3200" kern="0">
                <a:latin typeface="Arial"/>
                <a:ea typeface="+mj-ea"/>
                <a:cs typeface="+mj-cs"/>
              </a:rPr>
              <a:t>Manage T Level Results </a:t>
            </a:r>
            <a:endParaRPr lang="en-US" sz="3200"/>
          </a:p>
        </p:txBody>
      </p:sp>
      <p:sp>
        <p:nvSpPr>
          <p:cNvPr id="5" name="Picture Placeholder 4">
            <a:extLst>
              <a:ext uri="{FF2B5EF4-FFF2-40B4-BE49-F238E27FC236}">
                <a16:creationId xmlns:a16="http://schemas.microsoft.com/office/drawing/2014/main" id="{707442C7-DFD7-1F45-83D9-1662D6065609}"/>
              </a:ext>
              <a:ext uri="{C183D7F6-B498-43B3-948B-1728B52AA6E4}">
                <adec:decorative xmlns:adec="http://schemas.microsoft.com/office/drawing/2017/decorative" val="1"/>
              </a:ext>
            </a:extLst>
          </p:cNvPr>
          <p:cNvSpPr>
            <a:spLocks noGrp="1"/>
          </p:cNvSpPr>
          <p:nvPr>
            <p:ph type="pic" sz="quarter" idx="11"/>
          </p:nvPr>
        </p:nvSpPr>
        <p:spPr/>
      </p:sp>
      <p:pic>
        <p:nvPicPr>
          <p:cNvPr id="6" name="Content Placeholder 5">
            <a:extLst>
              <a:ext uri="{FF2B5EF4-FFF2-40B4-BE49-F238E27FC236}">
                <a16:creationId xmlns:a16="http://schemas.microsoft.com/office/drawing/2014/main" id="{61B78003-8207-4256-9CAE-267F581A5B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26199" y="1701559"/>
            <a:ext cx="5181600" cy="3454400"/>
          </a:xfrm>
          <a:prstGeom prst="rect">
            <a:avLst/>
          </a:prstGeom>
        </p:spPr>
      </p:pic>
      <p:sp>
        <p:nvSpPr>
          <p:cNvPr id="7" name="Content Placeholder 2">
            <a:extLst>
              <a:ext uri="{FF2B5EF4-FFF2-40B4-BE49-F238E27FC236}">
                <a16:creationId xmlns:a16="http://schemas.microsoft.com/office/drawing/2014/main" id="{6BC80ED1-591E-4BA4-876F-5607D1EC7C5A}"/>
              </a:ext>
            </a:extLst>
          </p:cNvPr>
          <p:cNvSpPr txBox="1">
            <a:spLocks/>
          </p:cNvSpPr>
          <p:nvPr/>
        </p:nvSpPr>
        <p:spPr>
          <a:xfrm>
            <a:off x="141669" y="1130800"/>
            <a:ext cx="5808333" cy="5506169"/>
          </a:xfrm>
          <a:prstGeom prst="rect">
            <a:avLst/>
          </a:prstGeom>
        </p:spPr>
        <p:txBody>
          <a:bodyPr>
            <a:normAutofit fontScale="55000" lnSpcReduction="20000"/>
          </a:bodyPr>
          <a:lst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algn="l"/>
            <a:r>
              <a:rPr lang="en-GB" sz="2700">
                <a:solidFill>
                  <a:schemeClr val="bg1"/>
                </a:solidFill>
                <a:latin typeface="Courier"/>
                <a:cs typeface="Arial" panose="020B0604020202020204" pitchFamily="34" charset="0"/>
              </a:rPr>
              <a:t>A new digital service in development to collect T Level component results data, calculate overall T Level results and issue T Level certificates and statements of achievement</a:t>
            </a:r>
          </a:p>
          <a:p>
            <a:pPr algn="l"/>
            <a:r>
              <a:rPr lang="en-GB" sz="2700">
                <a:solidFill>
                  <a:schemeClr val="bg1"/>
                </a:solidFill>
                <a:latin typeface="Courier"/>
                <a:cs typeface="Arial" panose="020B0604020202020204" pitchFamily="34" charset="0"/>
              </a:rPr>
              <a:t>Both Awarding Organisations (AOs) and providers are required to use the service to support results calculation and certification of T Levels </a:t>
            </a:r>
          </a:p>
          <a:p>
            <a:pPr algn="l"/>
            <a:r>
              <a:rPr lang="en-GB" sz="2700">
                <a:solidFill>
                  <a:schemeClr val="bg1"/>
                </a:solidFill>
                <a:latin typeface="Courier"/>
                <a:cs typeface="Arial" panose="020B0604020202020204" pitchFamily="34" charset="0"/>
              </a:rPr>
              <a:t>The service will integrate with some existing DfE applications, including the Learning Records Service </a:t>
            </a:r>
          </a:p>
          <a:p>
            <a:pPr algn="l"/>
            <a:r>
              <a:rPr lang="en-GB" sz="2700">
                <a:solidFill>
                  <a:schemeClr val="bg1"/>
                </a:solidFill>
                <a:latin typeface="Courier"/>
                <a:cs typeface="Arial" panose="020B0604020202020204" pitchFamily="34" charset="0"/>
              </a:rPr>
              <a:t>The service is being developed incrementally, with an initial version launched to AOs in April 2020</a:t>
            </a:r>
          </a:p>
          <a:p>
            <a:pPr algn="l"/>
            <a:r>
              <a:rPr lang="en-GB" sz="2700">
                <a:solidFill>
                  <a:schemeClr val="bg1"/>
                </a:solidFill>
                <a:latin typeface="Courier"/>
                <a:cs typeface="Arial" panose="020B0604020202020204" pitchFamily="34" charset="0"/>
              </a:rPr>
              <a:t>Our full end-to-end service is due to be in place by August 2021</a:t>
            </a:r>
          </a:p>
          <a:p>
            <a:pPr algn="l"/>
            <a:endParaRPr lang="en-GB" sz="2100">
              <a:latin typeface="Courier"/>
              <a:cs typeface="Arial" panose="020B0604020202020204" pitchFamily="34" charset="0"/>
            </a:endParaRPr>
          </a:p>
          <a:p>
            <a:pPr marL="457200" lvl="1" algn="l">
              <a:lnSpc>
                <a:spcPct val="100000"/>
              </a:lnSpc>
            </a:pPr>
            <a:endParaRPr lang="en-GB" sz="1400">
              <a:latin typeface="Courier"/>
              <a:cs typeface="Arial" panose="020B0604020202020204" pitchFamily="34" charset="0"/>
            </a:endParaRPr>
          </a:p>
        </p:txBody>
      </p:sp>
    </p:spTree>
    <p:extLst>
      <p:ext uri="{BB962C8B-B14F-4D97-AF65-F5344CB8AC3E}">
        <p14:creationId xmlns:p14="http://schemas.microsoft.com/office/powerpoint/2010/main" val="238061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showing that awarding organisations, providers and the Learning Records Service feed into the Manage T Level Results service.">
            <a:extLst>
              <a:ext uri="{FF2B5EF4-FFF2-40B4-BE49-F238E27FC236}">
                <a16:creationId xmlns:a16="http://schemas.microsoft.com/office/drawing/2014/main" id="{F98F50F8-924D-4150-ABA9-EA217D5D2C5C}"/>
              </a:ext>
            </a:extLst>
          </p:cNvPr>
          <p:cNvPicPr>
            <a:picLocks noChangeAspect="1"/>
          </p:cNvPicPr>
          <p:nvPr/>
        </p:nvPicPr>
        <p:blipFill>
          <a:blip r:embed="rId3"/>
          <a:stretch>
            <a:fillRect/>
          </a:stretch>
        </p:blipFill>
        <p:spPr>
          <a:xfrm>
            <a:off x="1899580" y="1499502"/>
            <a:ext cx="8267821" cy="5054470"/>
          </a:xfrm>
          <a:prstGeom prst="rect">
            <a:avLst/>
          </a:prstGeom>
        </p:spPr>
      </p:pic>
      <p:sp>
        <p:nvSpPr>
          <p:cNvPr id="3" name="Title 2">
            <a:extLst>
              <a:ext uri="{FF2B5EF4-FFF2-40B4-BE49-F238E27FC236}">
                <a16:creationId xmlns:a16="http://schemas.microsoft.com/office/drawing/2014/main" id="{639EC62D-BC1B-E240-B297-B5AC2E253064}"/>
              </a:ext>
            </a:extLst>
          </p:cNvPr>
          <p:cNvSpPr>
            <a:spLocks noGrp="1"/>
          </p:cNvSpPr>
          <p:nvPr>
            <p:ph type="title" idx="4294967295"/>
          </p:nvPr>
        </p:nvSpPr>
        <p:spPr/>
        <p:txBody>
          <a:bodyPr/>
          <a:lstStyle/>
          <a:p>
            <a:pPr rtl="0" eaLnBrk="1" latinLnBrk="0" hangingPunct="1"/>
            <a:r>
              <a:rPr lang="en-GB" sz="3200" dirty="0">
                <a:solidFill>
                  <a:srgbClr val="FFFFFF"/>
                </a:solidFill>
                <a:effectLst/>
                <a:latin typeface="Arial" panose="020B0604020202020204" pitchFamily="34" charset="0"/>
                <a:ea typeface="+mn-ea"/>
                <a:cs typeface="+mn-cs"/>
              </a:rPr>
              <a:t>Manage T Level Results</a:t>
            </a:r>
            <a:endParaRPr lang="en-GB" dirty="0">
              <a:effectLst/>
            </a:endParaRPr>
          </a:p>
          <a:p>
            <a:pPr rtl="0" eaLnBrk="1" latinLnBrk="0" hangingPunct="1"/>
            <a:r>
              <a:rPr lang="en-GB" sz="3200" dirty="0">
                <a:solidFill>
                  <a:srgbClr val="FFFFFF"/>
                </a:solidFill>
                <a:effectLst/>
                <a:latin typeface="Arial" panose="020B0604020202020204" pitchFamily="34" charset="0"/>
                <a:ea typeface="+mn-ea"/>
                <a:cs typeface="+mn-cs"/>
              </a:rPr>
              <a:t>high level service design and flow</a:t>
            </a:r>
            <a:endParaRPr lang="en-GB" dirty="0">
              <a:effectLst/>
            </a:endParaRPr>
          </a:p>
          <a:p>
            <a:endParaRPr lang="en-US" dirty="0"/>
          </a:p>
        </p:txBody>
      </p:sp>
    </p:spTree>
    <p:extLst>
      <p:ext uri="{BB962C8B-B14F-4D97-AF65-F5344CB8AC3E}">
        <p14:creationId xmlns:p14="http://schemas.microsoft.com/office/powerpoint/2010/main" val="90733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A6323-18FE-8641-B5B5-A3BDDC24CC80}"/>
              </a:ext>
            </a:extLst>
          </p:cNvPr>
          <p:cNvSpPr>
            <a:spLocks noGrp="1"/>
          </p:cNvSpPr>
          <p:nvPr>
            <p:ph type="title"/>
          </p:nvPr>
        </p:nvSpPr>
        <p:spPr>
          <a:xfrm>
            <a:off x="1209021" y="301377"/>
            <a:ext cx="5862221" cy="781752"/>
          </a:xfrm>
        </p:spPr>
        <p:txBody>
          <a:bodyPr/>
          <a:lstStyle/>
          <a:p>
            <a:r>
              <a:rPr lang="en-US" sz="2800"/>
              <a:t>What does this mean for T level providers?</a:t>
            </a:r>
          </a:p>
        </p:txBody>
      </p:sp>
      <p:sp>
        <p:nvSpPr>
          <p:cNvPr id="5" name="TextBox 4">
            <a:extLst>
              <a:ext uri="{FF2B5EF4-FFF2-40B4-BE49-F238E27FC236}">
                <a16:creationId xmlns:a16="http://schemas.microsoft.com/office/drawing/2014/main" id="{BE2A5D4A-2DA5-4056-A6C4-51C4A0C8568E}"/>
              </a:ext>
            </a:extLst>
          </p:cNvPr>
          <p:cNvSpPr txBox="1"/>
          <p:nvPr/>
        </p:nvSpPr>
        <p:spPr>
          <a:xfrm>
            <a:off x="388310" y="1163028"/>
            <a:ext cx="7779146" cy="4862870"/>
          </a:xfrm>
          <a:prstGeom prst="rect">
            <a:avLst/>
          </a:prstGeom>
          <a:noFill/>
        </p:spPr>
        <p:txBody>
          <a:bodyPr wrap="square">
            <a:spAutoFit/>
          </a:bodyPr>
          <a:lstStyle/>
          <a:p>
            <a:r>
              <a:rPr lang="en-GB" sz="1400">
                <a:latin typeface="Courier"/>
                <a:cs typeface="Arial" panose="020B0604020202020204" pitchFamily="34" charset="0"/>
              </a:rPr>
              <a:t>Providers</a:t>
            </a:r>
            <a:r>
              <a:rPr lang="en-GB" sz="1600">
                <a:latin typeface="Courier"/>
                <a:cs typeface="Arial" panose="020B0604020202020204" pitchFamily="34" charset="0"/>
              </a:rPr>
              <a:t> </a:t>
            </a:r>
            <a:r>
              <a:rPr lang="en-GB" sz="1400">
                <a:latin typeface="Courier"/>
                <a:cs typeface="Arial" panose="020B0604020202020204" pitchFamily="34" charset="0"/>
              </a:rPr>
              <a:t>are required to provide student completion and attainment data on: </a:t>
            </a:r>
          </a:p>
          <a:p>
            <a:pPr marL="742950" lvl="1" indent="-285750">
              <a:buFont typeface="Arial" panose="020B0604020202020204" pitchFamily="34" charset="0"/>
              <a:buChar char="•"/>
            </a:pPr>
            <a:r>
              <a:rPr lang="en-GB" sz="1400" b="1">
                <a:latin typeface="Courier"/>
                <a:cs typeface="Arial" panose="020B0604020202020204" pitchFamily="34" charset="0"/>
              </a:rPr>
              <a:t>Industry Placements;</a:t>
            </a:r>
          </a:p>
          <a:p>
            <a:pPr marL="742950" lvl="1" indent="-285750">
              <a:lnSpc>
                <a:spcPct val="100000"/>
              </a:lnSpc>
              <a:buFont typeface="Arial" panose="020B0604020202020204" pitchFamily="34" charset="0"/>
              <a:buChar char="•"/>
            </a:pPr>
            <a:r>
              <a:rPr lang="en-GB" sz="1400" b="1">
                <a:latin typeface="Courier"/>
                <a:cs typeface="Arial" panose="020B0604020202020204" pitchFamily="34" charset="0"/>
              </a:rPr>
              <a:t>Mandatory Additional Requirements; and</a:t>
            </a:r>
          </a:p>
          <a:p>
            <a:pPr marL="742950" lvl="1" indent="-285750">
              <a:lnSpc>
                <a:spcPct val="100000"/>
              </a:lnSpc>
              <a:buFont typeface="Arial" panose="020B0604020202020204" pitchFamily="34" charset="0"/>
              <a:buChar char="•"/>
            </a:pPr>
            <a:r>
              <a:rPr lang="en-GB" sz="1400" b="1">
                <a:latin typeface="Courier"/>
                <a:cs typeface="Arial" panose="020B0604020202020204" pitchFamily="34" charset="0"/>
              </a:rPr>
              <a:t>by exception, English and Maths for learners that qualified outside of England and Wales</a:t>
            </a:r>
          </a:p>
          <a:p>
            <a:pPr lvl="1">
              <a:lnSpc>
                <a:spcPct val="100000"/>
              </a:lnSpc>
            </a:pPr>
            <a:endParaRPr lang="en-GB" sz="1400" b="1">
              <a:latin typeface="Courier"/>
              <a:cs typeface="Arial" panose="020B0604020202020204" pitchFamily="34" charset="0"/>
            </a:endParaRPr>
          </a:p>
          <a:p>
            <a:r>
              <a:rPr lang="en-GB" sz="1400">
                <a:latin typeface="Courier"/>
                <a:cs typeface="Arial" panose="020B0604020202020204" pitchFamily="34" charset="0"/>
              </a:rPr>
              <a:t>Component data from providers is required to be input to the service before </a:t>
            </a:r>
            <a:r>
              <a:rPr lang="en-GB" sz="1400" b="1">
                <a:latin typeface="Courier"/>
                <a:cs typeface="Arial" panose="020B0604020202020204" pitchFamily="34" charset="0"/>
              </a:rPr>
              <a:t>31 July 2022 </a:t>
            </a:r>
            <a:r>
              <a:rPr lang="en-GB" sz="1400">
                <a:latin typeface="Courier"/>
                <a:cs typeface="Arial" panose="020B0604020202020204" pitchFamily="34" charset="0"/>
              </a:rPr>
              <a:t>to ensure T Level grades are calculated and certificates issues</a:t>
            </a:r>
          </a:p>
          <a:p>
            <a:endParaRPr lang="en-GB" sz="1400">
              <a:latin typeface="Courier"/>
              <a:cs typeface="Arial" panose="020B0604020202020204" pitchFamily="34" charset="0"/>
            </a:endParaRPr>
          </a:p>
          <a:p>
            <a:r>
              <a:rPr lang="en-GB" sz="1400">
                <a:latin typeface="Courier"/>
                <a:cs typeface="Arial" panose="020B0604020202020204" pitchFamily="34" charset="0"/>
              </a:rPr>
              <a:t>A </a:t>
            </a:r>
            <a:r>
              <a:rPr lang="en-GB" sz="1400" b="1">
                <a:latin typeface="Courier"/>
                <a:cs typeface="Arial" panose="020B0604020202020204" pitchFamily="34" charset="0"/>
              </a:rPr>
              <a:t>Statement of Achievement </a:t>
            </a:r>
            <a:r>
              <a:rPr lang="en-GB" sz="1400">
                <a:latin typeface="Courier"/>
                <a:cs typeface="Arial" panose="020B0604020202020204" pitchFamily="34" charset="0"/>
              </a:rPr>
              <a:t>will be issued to those students that leave the course early or do not pass all elements of their T Level</a:t>
            </a:r>
          </a:p>
          <a:p>
            <a:endParaRPr lang="en-GB" sz="1400">
              <a:latin typeface="Courier"/>
              <a:cs typeface="Arial" panose="020B0604020202020204" pitchFamily="34" charset="0"/>
            </a:endParaRPr>
          </a:p>
          <a:p>
            <a:r>
              <a:rPr lang="en-GB" sz="1400">
                <a:latin typeface="Courier"/>
                <a:cs typeface="Arial" panose="020B0604020202020204" pitchFamily="34" charset="0"/>
              </a:rPr>
              <a:t>Important for providers to submit </a:t>
            </a:r>
            <a:r>
              <a:rPr lang="en-GB" sz="1400" b="1">
                <a:latin typeface="Courier"/>
                <a:cs typeface="Arial" panose="020B0604020202020204" pitchFamily="34" charset="0"/>
              </a:rPr>
              <a:t>data</a:t>
            </a:r>
            <a:r>
              <a:rPr lang="en-GB" sz="1400">
                <a:latin typeface="Courier"/>
                <a:cs typeface="Arial" panose="020B0604020202020204" pitchFamily="34" charset="0"/>
              </a:rPr>
              <a:t> </a:t>
            </a:r>
            <a:r>
              <a:rPr lang="en-GB" sz="1400" b="1">
                <a:latin typeface="Courier"/>
                <a:cs typeface="Arial" panose="020B0604020202020204" pitchFamily="34" charset="0"/>
              </a:rPr>
              <a:t>as soon as it is available </a:t>
            </a:r>
            <a:r>
              <a:rPr lang="en-GB" sz="1400">
                <a:latin typeface="Courier"/>
                <a:cs typeface="Arial" panose="020B0604020202020204" pitchFamily="34" charset="0"/>
              </a:rPr>
              <a:t>to enable the production of statements of achievement as necessary </a:t>
            </a:r>
          </a:p>
          <a:p>
            <a:endParaRPr lang="en-GB" sz="1400">
              <a:latin typeface="Courier"/>
              <a:cs typeface="Arial" panose="020B0604020202020204" pitchFamily="34" charset="0"/>
            </a:endParaRPr>
          </a:p>
          <a:p>
            <a:r>
              <a:rPr lang="en-GB" sz="1400" b="1">
                <a:latin typeface="Courier"/>
                <a:cs typeface="Arial" panose="020B0604020202020204" pitchFamily="34" charset="0"/>
              </a:rPr>
              <a:t>T Level certificates and Statements of Achievement </a:t>
            </a:r>
            <a:r>
              <a:rPr lang="en-GB" sz="1400">
                <a:latin typeface="Courier"/>
                <a:cs typeface="Arial" panose="020B0604020202020204" pitchFamily="34" charset="0"/>
              </a:rPr>
              <a:t>will be printed and </a:t>
            </a:r>
            <a:r>
              <a:rPr lang="en-GB" sz="1400" b="1">
                <a:latin typeface="Courier"/>
                <a:cs typeface="Arial" panose="020B0604020202020204" pitchFamily="34" charset="0"/>
              </a:rPr>
              <a:t>sent to providers </a:t>
            </a:r>
            <a:r>
              <a:rPr lang="en-GB" sz="1400">
                <a:latin typeface="Courier"/>
                <a:cs typeface="Arial" panose="020B0604020202020204" pitchFamily="34" charset="0"/>
              </a:rPr>
              <a:t>for issuing to students</a:t>
            </a:r>
          </a:p>
          <a:p>
            <a:endParaRPr lang="en-GB" sz="1400">
              <a:latin typeface="Courier"/>
              <a:cs typeface="Arial" panose="020B0604020202020204" pitchFamily="34" charset="0"/>
            </a:endParaRPr>
          </a:p>
          <a:p>
            <a:r>
              <a:rPr lang="en-GB" sz="1400">
                <a:latin typeface="Courier"/>
                <a:cs typeface="Arial" panose="020B0604020202020204" pitchFamily="34" charset="0"/>
              </a:rPr>
              <a:t>Providers will therefore be required to </a:t>
            </a:r>
            <a:r>
              <a:rPr lang="en-GB" sz="1400" b="1">
                <a:latin typeface="Courier"/>
                <a:cs typeface="Arial" panose="020B0604020202020204" pitchFamily="34" charset="0"/>
              </a:rPr>
              <a:t>confirm within the service an address </a:t>
            </a:r>
            <a:r>
              <a:rPr lang="en-GB" sz="1400">
                <a:latin typeface="Courier"/>
                <a:cs typeface="Arial" panose="020B0604020202020204" pitchFamily="34" charset="0"/>
              </a:rPr>
              <a:t>where certificates and statements of achievement will be sent</a:t>
            </a:r>
          </a:p>
        </p:txBody>
      </p:sp>
    </p:spTree>
    <p:extLst>
      <p:ext uri="{BB962C8B-B14F-4D97-AF65-F5344CB8AC3E}">
        <p14:creationId xmlns:p14="http://schemas.microsoft.com/office/powerpoint/2010/main" val="199451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A6323-18FE-8641-B5B5-A3BDDC24CC80}"/>
              </a:ext>
            </a:extLst>
          </p:cNvPr>
          <p:cNvSpPr>
            <a:spLocks noGrp="1"/>
          </p:cNvSpPr>
          <p:nvPr>
            <p:ph type="title"/>
          </p:nvPr>
        </p:nvSpPr>
        <p:spPr>
          <a:xfrm>
            <a:off x="1209021" y="301377"/>
            <a:ext cx="5862221" cy="437043"/>
          </a:xfrm>
        </p:spPr>
        <p:txBody>
          <a:bodyPr/>
          <a:lstStyle/>
          <a:p>
            <a:r>
              <a:rPr lang="en-US" sz="2800"/>
              <a:t>Data requirements</a:t>
            </a:r>
          </a:p>
        </p:txBody>
      </p:sp>
      <p:sp>
        <p:nvSpPr>
          <p:cNvPr id="4" name="Content Placeholder 2">
            <a:extLst>
              <a:ext uri="{FF2B5EF4-FFF2-40B4-BE49-F238E27FC236}">
                <a16:creationId xmlns:a16="http://schemas.microsoft.com/office/drawing/2014/main" id="{5BD8F095-1136-4A2C-BE4F-81669ACCEF58}"/>
              </a:ext>
            </a:extLst>
          </p:cNvPr>
          <p:cNvSpPr txBox="1">
            <a:spLocks/>
          </p:cNvSpPr>
          <p:nvPr/>
        </p:nvSpPr>
        <p:spPr>
          <a:xfrm>
            <a:off x="114108" y="976635"/>
            <a:ext cx="8097326" cy="5672445"/>
          </a:xfrm>
          <a:prstGeom prst="rect">
            <a:avLst/>
          </a:prstGeom>
        </p:spPr>
        <p:txBody>
          <a:bodyPr>
            <a:normAutofit fontScale="47500" lnSpcReduction="20000"/>
          </a:bodyPr>
          <a:lst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algn="l"/>
            <a:r>
              <a:rPr lang="en-GB" sz="2900">
                <a:latin typeface="Courier"/>
                <a:cs typeface="Arial" panose="020B0604020202020204" pitchFamily="34" charset="0"/>
              </a:rPr>
              <a:t>The design of the service is being informed by research with providers to ensure it meets user needs</a:t>
            </a:r>
          </a:p>
          <a:p>
            <a:pPr algn="l"/>
            <a:r>
              <a:rPr lang="en-GB" sz="2900">
                <a:latin typeface="Courier"/>
                <a:cs typeface="Arial" panose="020B0604020202020204" pitchFamily="34" charset="0"/>
              </a:rPr>
              <a:t>We will ensure providers will only input information that is essential for the service </a:t>
            </a:r>
          </a:p>
          <a:p>
            <a:pPr algn="l"/>
            <a:r>
              <a:rPr lang="en-GB" sz="2900">
                <a:latin typeface="Courier"/>
                <a:cs typeface="Arial" panose="020B0604020202020204" pitchFamily="34" charset="0"/>
              </a:rPr>
              <a:t>As well as the Industry Placement completion status, for each student, providers will be required to confirm whether:</a:t>
            </a:r>
          </a:p>
          <a:p>
            <a:pPr marL="464516" lvl="4" indent="-457200" algn="l">
              <a:buFont typeface="Courier New" panose="02070309020205020404" pitchFamily="49" charset="0"/>
              <a:buChar char="o"/>
            </a:pPr>
            <a:r>
              <a:rPr lang="en-GB" sz="2900">
                <a:latin typeface="Courier"/>
                <a:cs typeface="Arial" panose="020B0604020202020204" pitchFamily="34" charset="0"/>
              </a:rPr>
              <a:t>A placement has been completed with special considerations</a:t>
            </a:r>
          </a:p>
          <a:p>
            <a:pPr marL="464516" lvl="4" indent="-457200" algn="l">
              <a:buFont typeface="Courier New" panose="02070309020205020404" pitchFamily="49" charset="0"/>
              <a:buChar char="o"/>
            </a:pPr>
            <a:r>
              <a:rPr lang="en-GB" sz="2900">
                <a:latin typeface="Courier"/>
                <a:cs typeface="Arial" panose="020B0604020202020204" pitchFamily="34" charset="0"/>
              </a:rPr>
              <a:t>Any allowable model has been adopted to deliver the placement</a:t>
            </a:r>
          </a:p>
          <a:p>
            <a:pPr marL="464516" lvl="4" indent="-457200" algn="l">
              <a:buFont typeface="Courier New" panose="02070309020205020404" pitchFamily="49" charset="0"/>
              <a:buChar char="o"/>
            </a:pPr>
            <a:r>
              <a:rPr lang="en-GB" sz="2900">
                <a:latin typeface="Courier"/>
                <a:cs typeface="Arial" panose="020B0604020202020204" pitchFamily="34" charset="0"/>
              </a:rPr>
              <a:t>The student has special educational needs or disability (SEND)</a:t>
            </a:r>
          </a:p>
          <a:p>
            <a:pPr marL="464516" lvl="4" indent="-457200" algn="l">
              <a:buFont typeface="Courier New" panose="02070309020205020404" pitchFamily="49" charset="0"/>
              <a:buChar char="o"/>
            </a:pPr>
            <a:r>
              <a:rPr lang="en-GB" sz="2900">
                <a:latin typeface="Courier"/>
                <a:cs typeface="Arial" panose="020B0604020202020204" pitchFamily="34" charset="0"/>
              </a:rPr>
              <a:t>The student has achieved the minimum requirements for Maths and English where they have studied outside of England or Wales</a:t>
            </a:r>
          </a:p>
          <a:p>
            <a:pPr lvl="4" algn="l"/>
            <a:endParaRPr lang="en-GB" sz="2900">
              <a:latin typeface="Courier"/>
              <a:cs typeface="Arial" panose="020B0604020202020204" pitchFamily="34" charset="0"/>
            </a:endParaRPr>
          </a:p>
          <a:p>
            <a:pPr algn="l"/>
            <a:r>
              <a:rPr lang="en-GB" sz="2900">
                <a:latin typeface="Courier"/>
                <a:cs typeface="Arial" panose="020B0604020202020204" pitchFamily="34" charset="0"/>
              </a:rPr>
              <a:t>The service will be available to providers to request Statements of Achievement from August 2021, for students that leave the course early</a:t>
            </a:r>
          </a:p>
          <a:p>
            <a:pPr algn="l"/>
            <a:r>
              <a:rPr lang="en-GB" sz="2900">
                <a:latin typeface="Courier"/>
                <a:cs typeface="Arial" panose="020B0604020202020204" pitchFamily="34" charset="0"/>
              </a:rPr>
              <a:t>We will continue to build on the service from September 2021, incorporating research with providers to ensure a user friendly experience </a:t>
            </a:r>
          </a:p>
          <a:p>
            <a:pPr algn="l"/>
            <a:endParaRPr lang="en-GB" sz="2000">
              <a:latin typeface="Courier"/>
              <a:cs typeface="Arial" panose="020B0604020202020204" pitchFamily="34" charset="0"/>
            </a:endParaRPr>
          </a:p>
          <a:p>
            <a:pPr algn="l"/>
            <a:endParaRPr lang="en-GB" sz="2000">
              <a:latin typeface="Courier"/>
              <a:cs typeface="Arial" panose="020B0604020202020204" pitchFamily="34" charset="0"/>
            </a:endParaRPr>
          </a:p>
          <a:p>
            <a:pPr algn="l"/>
            <a:endParaRPr lang="en-GB" sz="2000">
              <a:latin typeface="Courier"/>
              <a:cs typeface="Arial" panose="020B0604020202020204" pitchFamily="34" charset="0"/>
            </a:endParaRPr>
          </a:p>
          <a:p>
            <a:pPr marL="0" indent="0" algn="l">
              <a:buFont typeface="Arial" panose="020B0604020202020204" pitchFamily="34" charset="0"/>
              <a:buNone/>
            </a:pPr>
            <a:endParaRPr lang="en-GB" sz="2000">
              <a:latin typeface="Courier"/>
              <a:cs typeface="Arial" panose="020B0604020202020204" pitchFamily="34" charset="0"/>
            </a:endParaRPr>
          </a:p>
          <a:p>
            <a:pPr algn="l"/>
            <a:endParaRPr lang="en-GB" sz="2000">
              <a:latin typeface="Courier"/>
              <a:cs typeface="Arial" panose="020B0604020202020204" pitchFamily="34" charset="0"/>
            </a:endParaRPr>
          </a:p>
          <a:p>
            <a:pPr algn="l"/>
            <a:endParaRPr lang="en-GB" sz="2000">
              <a:latin typeface="Courier"/>
              <a:cs typeface="Arial" panose="020B0604020202020204" pitchFamily="34" charset="0"/>
            </a:endParaRPr>
          </a:p>
        </p:txBody>
      </p:sp>
    </p:spTree>
    <p:extLst>
      <p:ext uri="{BB962C8B-B14F-4D97-AF65-F5344CB8AC3E}">
        <p14:creationId xmlns:p14="http://schemas.microsoft.com/office/powerpoint/2010/main" val="399493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AF00-4082-454E-AA33-F1847942C254}"/>
              </a:ext>
            </a:extLst>
          </p:cNvPr>
          <p:cNvSpPr>
            <a:spLocks noGrp="1"/>
          </p:cNvSpPr>
          <p:nvPr>
            <p:ph type="title"/>
          </p:nvPr>
        </p:nvSpPr>
        <p:spPr/>
        <p:txBody>
          <a:bodyPr/>
          <a:lstStyle/>
          <a:p>
            <a:r>
              <a:rPr lang="en-US"/>
              <a:t>Support with delivering t levels</a:t>
            </a:r>
          </a:p>
        </p:txBody>
      </p:sp>
    </p:spTree>
    <p:extLst>
      <p:ext uri="{BB962C8B-B14F-4D97-AF65-F5344CB8AC3E}">
        <p14:creationId xmlns:p14="http://schemas.microsoft.com/office/powerpoint/2010/main" val="18646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EBD48C-9E05-4051-A927-F92F90519CC3}"/>
              </a:ext>
            </a:extLst>
          </p:cNvPr>
          <p:cNvSpPr txBox="1"/>
          <p:nvPr/>
        </p:nvSpPr>
        <p:spPr>
          <a:xfrm>
            <a:off x="641411" y="725305"/>
            <a:ext cx="6922363" cy="4928529"/>
          </a:xfrm>
          <a:prstGeom prst="rect">
            <a:avLst/>
          </a:prstGeom>
          <a:noFill/>
        </p:spPr>
        <p:txBody>
          <a:bodyPr wrap="square">
            <a:spAutoFit/>
          </a:bodyPr>
          <a:lstStyle/>
          <a:p>
            <a:pPr defTabSz="1219170">
              <a:lnSpc>
                <a:spcPct val="80000"/>
              </a:lnSpc>
              <a:buClr>
                <a:srgbClr val="000000"/>
              </a:buClr>
              <a:buSzPts val="4200"/>
            </a:pPr>
            <a:r>
              <a:rPr lang="en-GB" sz="3600" b="1" i="1" kern="0" dirty="0">
                <a:solidFill>
                  <a:srgbClr val="000000"/>
                </a:solidFill>
                <a:latin typeface="Courier"/>
                <a:ea typeface="Poppins"/>
                <a:cs typeface="Calibri" panose="020F0502020204030204" pitchFamily="34" charset="0"/>
                <a:sym typeface="Poppins"/>
              </a:rPr>
              <a:t>Share best practice, ask questions!</a:t>
            </a:r>
            <a:endParaRPr lang="en-GB" sz="300" b="1" kern="0" dirty="0">
              <a:solidFill>
                <a:srgbClr val="E03E0C"/>
              </a:solidFill>
              <a:latin typeface="Courier"/>
              <a:ea typeface="Poppins"/>
              <a:cs typeface="Calibri" panose="020F0502020204030204" pitchFamily="34" charset="0"/>
              <a:sym typeface="Poppins"/>
            </a:endParaRPr>
          </a:p>
          <a:p>
            <a:pPr marL="609585" defTabSz="1219170">
              <a:lnSpc>
                <a:spcPct val="80000"/>
              </a:lnSpc>
              <a:spcBef>
                <a:spcPts val="1333"/>
              </a:spcBef>
              <a:spcAft>
                <a:spcPts val="1333"/>
              </a:spcAft>
              <a:buClr>
                <a:srgbClr val="000000"/>
              </a:buClr>
            </a:pPr>
            <a:r>
              <a:rPr lang="en-GB" sz="1800" b="1" kern="0" dirty="0">
                <a:solidFill>
                  <a:srgbClr val="E03E0C"/>
                </a:solidFill>
                <a:latin typeface="Courier"/>
                <a:ea typeface="Poppins"/>
                <a:cs typeface="Calibri" panose="020F0502020204030204" pitchFamily="34" charset="0"/>
                <a:sym typeface="Poppins"/>
              </a:rPr>
              <a:t>If you have questions or issues relating to T Levels, try asking them on the forums!</a:t>
            </a:r>
          </a:p>
          <a:p>
            <a:pPr defTabSz="1219170">
              <a:lnSpc>
                <a:spcPct val="80000"/>
              </a:lnSpc>
              <a:buClr>
                <a:srgbClr val="000000"/>
              </a:buClr>
              <a:buSzPts val="4200"/>
            </a:pPr>
            <a:endParaRPr lang="en-GB" sz="3600" b="1" i="1" kern="0" dirty="0">
              <a:solidFill>
                <a:srgbClr val="000000"/>
              </a:solidFill>
              <a:latin typeface="Courier"/>
              <a:cs typeface="Calibri" panose="020F0502020204030204" pitchFamily="34" charset="0"/>
              <a:sym typeface="Poppins"/>
            </a:endParaRPr>
          </a:p>
          <a:p>
            <a:pPr defTabSz="1219170">
              <a:lnSpc>
                <a:spcPct val="80000"/>
              </a:lnSpc>
              <a:buClr>
                <a:srgbClr val="000000"/>
              </a:buClr>
              <a:buSzPts val="4200"/>
            </a:pPr>
            <a:r>
              <a:rPr lang="en-GB" sz="3600" b="1" i="1" kern="0" dirty="0">
                <a:solidFill>
                  <a:srgbClr val="000000"/>
                </a:solidFill>
                <a:latin typeface="Courier"/>
                <a:cs typeface="Calibri" panose="020F0502020204030204" pitchFamily="34" charset="0"/>
                <a:sym typeface="Poppins"/>
              </a:rPr>
              <a:t>Sign up for alerts!</a:t>
            </a:r>
          </a:p>
          <a:p>
            <a:pPr marL="609585" defTabSz="1219170">
              <a:lnSpc>
                <a:spcPct val="80000"/>
              </a:lnSpc>
              <a:spcBef>
                <a:spcPts val="1333"/>
              </a:spcBef>
              <a:spcAft>
                <a:spcPts val="1333"/>
              </a:spcAft>
              <a:buClr>
                <a:srgbClr val="000000"/>
              </a:buClr>
            </a:pPr>
            <a:r>
              <a:rPr lang="en-GB" sz="1800" b="1" kern="0" dirty="0">
                <a:solidFill>
                  <a:srgbClr val="E03E0C"/>
                </a:solidFill>
                <a:latin typeface="Courier"/>
                <a:ea typeface="Poppins"/>
                <a:cs typeface="Calibri" panose="020F0502020204030204" pitchFamily="34" charset="0"/>
                <a:sym typeface="Poppins"/>
              </a:rPr>
              <a:t>Subscribe for alerts and get notified when there is an update or new content!</a:t>
            </a:r>
          </a:p>
          <a:p>
            <a:pPr defTabSz="1219170">
              <a:lnSpc>
                <a:spcPct val="80000"/>
              </a:lnSpc>
              <a:buClr>
                <a:srgbClr val="000000"/>
              </a:buClr>
              <a:buSzPts val="4200"/>
            </a:pPr>
            <a:endParaRPr lang="en-GB" sz="3600" b="1" i="1" kern="0" dirty="0">
              <a:solidFill>
                <a:srgbClr val="000000"/>
              </a:solidFill>
              <a:latin typeface="Courier"/>
              <a:cs typeface="Calibri" panose="020F0502020204030204" pitchFamily="34" charset="0"/>
              <a:sym typeface="Poppins"/>
            </a:endParaRPr>
          </a:p>
          <a:p>
            <a:pPr defTabSz="1219170">
              <a:lnSpc>
                <a:spcPct val="80000"/>
              </a:lnSpc>
              <a:buClr>
                <a:srgbClr val="000000"/>
              </a:buClr>
              <a:buSzPts val="4200"/>
            </a:pPr>
            <a:r>
              <a:rPr lang="en-GB" sz="3600" b="1" i="1" kern="0" dirty="0">
                <a:solidFill>
                  <a:srgbClr val="000000"/>
                </a:solidFill>
                <a:latin typeface="Courier"/>
                <a:cs typeface="Calibri" panose="020F0502020204030204" pitchFamily="34" charset="0"/>
                <a:sym typeface="Poppins"/>
              </a:rPr>
              <a:t>Give us feedback!</a:t>
            </a:r>
          </a:p>
          <a:p>
            <a:pPr marL="609585" defTabSz="1219170">
              <a:lnSpc>
                <a:spcPct val="80000"/>
              </a:lnSpc>
              <a:spcBef>
                <a:spcPts val="1333"/>
              </a:spcBef>
              <a:spcAft>
                <a:spcPts val="1333"/>
              </a:spcAft>
              <a:buClr>
                <a:srgbClr val="000000"/>
              </a:buClr>
            </a:pPr>
            <a:r>
              <a:rPr lang="en-GB" sz="1800" b="1" kern="0" dirty="0">
                <a:solidFill>
                  <a:srgbClr val="E03E0C"/>
                </a:solidFill>
                <a:latin typeface="Courier"/>
                <a:ea typeface="Poppins"/>
                <a:cs typeface="Calibri" panose="020F0502020204030204" pitchFamily="34" charset="0"/>
                <a:sym typeface="Poppins"/>
              </a:rPr>
              <a:t>What content are we missing?  What would you like to see more or less of?</a:t>
            </a:r>
          </a:p>
        </p:txBody>
      </p:sp>
      <p:sp>
        <p:nvSpPr>
          <p:cNvPr id="3" name="Title 2">
            <a:extLst>
              <a:ext uri="{FF2B5EF4-FFF2-40B4-BE49-F238E27FC236}">
                <a16:creationId xmlns:a16="http://schemas.microsoft.com/office/drawing/2014/main" id="{1ADB672F-DFCA-324D-ADBA-A72001520E6A}"/>
              </a:ext>
            </a:extLst>
          </p:cNvPr>
          <p:cNvSpPr>
            <a:spLocks noGrp="1"/>
          </p:cNvSpPr>
          <p:nvPr>
            <p:ph type="title"/>
          </p:nvPr>
        </p:nvSpPr>
        <p:spPr>
          <a:xfrm>
            <a:off x="0" y="185093"/>
            <a:ext cx="5862221" cy="540212"/>
          </a:xfrm>
        </p:spPr>
        <p:txBody>
          <a:bodyPr/>
          <a:lstStyle/>
          <a:p>
            <a:r>
              <a:rPr lang="en-US" dirty="0"/>
              <a:t>Next steps</a:t>
            </a:r>
          </a:p>
        </p:txBody>
      </p:sp>
    </p:spTree>
    <p:extLst>
      <p:ext uri="{BB962C8B-B14F-4D97-AF65-F5344CB8AC3E}">
        <p14:creationId xmlns:p14="http://schemas.microsoft.com/office/powerpoint/2010/main" val="1908489187"/>
      </p:ext>
    </p:extLst>
  </p:cSld>
  <p:clrMapOvr>
    <a:masterClrMapping/>
  </p:clrMapOvr>
</p:sld>
</file>

<file path=ppt/theme/theme1.xml><?xml version="1.0" encoding="utf-8"?>
<a:theme xmlns:a="http://schemas.openxmlformats.org/drawingml/2006/main" name="30102019 - TLS Board Agenda item 3 - Results and Certification TB amend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S-Theme5d">
  <a:themeElements>
    <a:clrScheme name="Ordnance Survey">
      <a:dk1>
        <a:srgbClr val="3C3C3B"/>
      </a:dk1>
      <a:lt1>
        <a:srgbClr val="FFFFFF"/>
      </a:lt1>
      <a:dk2>
        <a:srgbClr val="453C90"/>
      </a:dk2>
      <a:lt2>
        <a:srgbClr val="D30058"/>
      </a:lt2>
      <a:accent1>
        <a:srgbClr val="453C90"/>
      </a:accent1>
      <a:accent2>
        <a:srgbClr val="9691C0"/>
      </a:accent2>
      <a:accent3>
        <a:srgbClr val="5F57A0"/>
      </a:accent3>
      <a:accent4>
        <a:srgbClr val="B2AFD1"/>
      </a:accent4>
      <a:accent5>
        <a:srgbClr val="7972AF"/>
      </a:accent5>
      <a:accent6>
        <a:srgbClr val="D0CE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60DA207E-3C02-0D44-8280-7AAD1C37F9D5}" vid="{F9822601-7FED-D549-99F4-289F4B8D614A}"/>
    </a:ext>
  </a:extLst>
</a:theme>
</file>

<file path=ppt/theme/theme3.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4.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7E68DBC75F9B47AE2C0E7D7D4D5639" ma:contentTypeVersion="12" ma:contentTypeDescription="Create a new document." ma:contentTypeScope="" ma:versionID="b195affcaee01f6ff8a6c45fc23c0df9">
  <xsd:schema xmlns:xsd="http://www.w3.org/2001/XMLSchema" xmlns:xs="http://www.w3.org/2001/XMLSchema" xmlns:p="http://schemas.microsoft.com/office/2006/metadata/properties" xmlns:ns2="63cc3310-9d4a-4768-bacd-9752923cb664" xmlns:ns3="21ddf6ec-8c5f-4f10-bec1-56177121956d" targetNamespace="http://schemas.microsoft.com/office/2006/metadata/properties" ma:root="true" ma:fieldsID="41ded86bf0bd5801dfff9e3f6f9363ec" ns2:_="" ns3:_="">
    <xsd:import namespace="63cc3310-9d4a-4768-bacd-9752923cb664"/>
    <xsd:import namespace="21ddf6ec-8c5f-4f10-bec1-5617712195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c3310-9d4a-4768-bacd-9752923cb6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ddf6ec-8c5f-4f10-bec1-5617712195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7EEEAB-8887-4704-B484-ECD064DCDA42}">
  <ds:schemaRefs>
    <ds:schemaRef ds:uri="http://schemas.microsoft.com/sharepoint/v3/contenttype/forms"/>
  </ds:schemaRefs>
</ds:datastoreItem>
</file>

<file path=customXml/itemProps2.xml><?xml version="1.0" encoding="utf-8"?>
<ds:datastoreItem xmlns:ds="http://schemas.openxmlformats.org/officeDocument/2006/customXml" ds:itemID="{D965A72A-5EEB-4B47-9BC0-CAEDA4A58183}">
  <ds:schemaRefs>
    <ds:schemaRef ds:uri="21ddf6ec-8c5f-4f10-bec1-56177121956d"/>
    <ds:schemaRef ds:uri="63cc3310-9d4a-4768-bacd-9752923cb6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2FB648-8D3D-4D26-9F78-6E9FF428E764}">
  <ds:schemaRefs>
    <ds:schemaRef ds:uri="2f94e208-1739-4dfc-94f1-93b32e2482d3"/>
    <ds:schemaRef ds:uri="ae506db1-f2e8-4999-a4ab-e13cd21b9a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30102019 - TLS Board Agenda item 3 - Results and Certification TB amends</Template>
  <TotalTime>0</TotalTime>
  <Words>736</Words>
  <Application>Microsoft Macintosh PowerPoint</Application>
  <PresentationFormat>Widescreen</PresentationFormat>
  <Paragraphs>67</Paragraphs>
  <Slides>10</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vt:i4>
      </vt:variant>
    </vt:vector>
  </HeadingPairs>
  <TitlesOfParts>
    <vt:vector size="24" baseType="lpstr">
      <vt:lpstr>Arial</vt:lpstr>
      <vt:lpstr>Arial Black</vt:lpstr>
      <vt:lpstr>Calibri</vt:lpstr>
      <vt:lpstr>Calibri Light</vt:lpstr>
      <vt:lpstr>Courier</vt:lpstr>
      <vt:lpstr>Courier New</vt:lpstr>
      <vt:lpstr>OS Gill</vt:lpstr>
      <vt:lpstr>Source Sans Pro</vt:lpstr>
      <vt:lpstr>Source Sans Pro Light</vt:lpstr>
      <vt:lpstr>Source Sans Pro Semibold</vt:lpstr>
      <vt:lpstr>30102019 - TLS Board Agenda item 3 - Results and Certification TB amends</vt:lpstr>
      <vt:lpstr>OS-Theme5d</vt:lpstr>
      <vt:lpstr>T Levels</vt:lpstr>
      <vt:lpstr>T Levels</vt:lpstr>
      <vt:lpstr>T LEVELS digital services update  January 2021</vt:lpstr>
      <vt:lpstr>USING TEAMS </vt:lpstr>
      <vt:lpstr>T Level Results and Certification</vt:lpstr>
      <vt:lpstr>Manage T Level Results </vt:lpstr>
      <vt:lpstr>Manage T Level Results high level service design and flow </vt:lpstr>
      <vt:lpstr>What does this mean for T level providers?</vt:lpstr>
      <vt:lpstr>Data requirements</vt:lpstr>
      <vt:lpstr>Support with delivering t levels</vt:lpstr>
      <vt:lpstr>Next steps</vt:lpstr>
      <vt:lpstr>Get involved in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Turner (C)</dc:creator>
  <cp:lastModifiedBy>Kaye Southam</cp:lastModifiedBy>
  <cp:revision>2</cp:revision>
  <dcterms:created xsi:type="dcterms:W3CDTF">2019-06-03T08:02:30Z</dcterms:created>
  <dcterms:modified xsi:type="dcterms:W3CDTF">2021-09-01T08:15:25Z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0x010100FB7E68DBC75F9B47AE2C0E7D7D4D5639</vt:lpwstr>
  </property>
</Properties>
</file>