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4"/>
    <p:sldMasterId id="2147483660" r:id="rId5"/>
    <p:sldMasterId id="2147483695" r:id="rId6"/>
  </p:sldMasterIdLst>
  <p:notesMasterIdLst>
    <p:notesMasterId r:id="rId36"/>
  </p:notesMasterIdLst>
  <p:sldIdLst>
    <p:sldId id="268" r:id="rId7"/>
    <p:sldId id="498" r:id="rId8"/>
    <p:sldId id="333" r:id="rId9"/>
    <p:sldId id="382" r:id="rId10"/>
    <p:sldId id="479" r:id="rId11"/>
    <p:sldId id="480" r:id="rId12"/>
    <p:sldId id="499" r:id="rId13"/>
    <p:sldId id="500" r:id="rId14"/>
    <p:sldId id="501" r:id="rId15"/>
    <p:sldId id="502" r:id="rId16"/>
    <p:sldId id="503" r:id="rId17"/>
    <p:sldId id="504" r:id="rId18"/>
    <p:sldId id="505" r:id="rId19"/>
    <p:sldId id="482" r:id="rId20"/>
    <p:sldId id="483" r:id="rId21"/>
    <p:sldId id="484" r:id="rId22"/>
    <p:sldId id="485" r:id="rId23"/>
    <p:sldId id="486" r:id="rId24"/>
    <p:sldId id="481" r:id="rId25"/>
    <p:sldId id="487" r:id="rId26"/>
    <p:sldId id="488" r:id="rId27"/>
    <p:sldId id="489" r:id="rId28"/>
    <p:sldId id="490" r:id="rId29"/>
    <p:sldId id="491" r:id="rId30"/>
    <p:sldId id="492" r:id="rId31"/>
    <p:sldId id="493" r:id="rId32"/>
    <p:sldId id="494" r:id="rId33"/>
    <p:sldId id="495" r:id="rId34"/>
    <p:sldId id="496"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 ROSS" initials="SR" lastIdx="4" clrIdx="0">
    <p:extLst>
      <p:ext uri="{19B8F6BF-5375-455C-9EA6-DF929625EA0E}">
        <p15:presenceInfo xmlns:p15="http://schemas.microsoft.com/office/powerpoint/2012/main" userId="S::Seb.ROSS@EDUCATION.GOV.UK::a020c0f3-22c9-4900-bf4f-646137eb1014" providerId="AD"/>
      </p:ext>
    </p:extLst>
  </p:cmAuthor>
  <p:cmAuthor id="2" name="KNIGHTS, Sarah" initials="KS" lastIdx="13" clrIdx="1">
    <p:extLst>
      <p:ext uri="{19B8F6BF-5375-455C-9EA6-DF929625EA0E}">
        <p15:presenceInfo xmlns:p15="http://schemas.microsoft.com/office/powerpoint/2012/main" userId="S::sarah.knights@education.gov.uk::90b0026d-9217-4c07-bee1-b06d5fe49903" providerId="AD"/>
      </p:ext>
    </p:extLst>
  </p:cmAuthor>
  <p:cmAuthor id="3" name="Amelia1 BRENNAN" initials="AB" lastIdx="2" clrIdx="2">
    <p:extLst>
      <p:ext uri="{19B8F6BF-5375-455C-9EA6-DF929625EA0E}">
        <p15:presenceInfo xmlns:p15="http://schemas.microsoft.com/office/powerpoint/2012/main" userId="S::Amelia1.BRENNAN@EDUCATION.GOV.UK::fc376f00-2403-4ecf-8a26-57c59047fcd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9E4F5C-C557-4508-86BF-EC069E86EF2E}" v="1" dt="2021-03-30T09:39:36.0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26"/>
    <p:restoredTop sz="94643"/>
  </p:normalViewPr>
  <p:slideViewPr>
    <p:cSldViewPr snapToGrid="0">
      <p:cViewPr varScale="1">
        <p:scale>
          <a:sx n="87" d="100"/>
          <a:sy n="87" d="100"/>
        </p:scale>
        <p:origin x="208" y="896"/>
      </p:cViewPr>
      <p:guideLst/>
    </p:cSldViewPr>
  </p:slideViewPr>
  <p:outlineViewPr>
    <p:cViewPr>
      <p:scale>
        <a:sx n="33" d="100"/>
        <a:sy n="33" d="100"/>
      </p:scale>
      <p:origin x="0" y="-6272"/>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viewProps" Target="viewProps.xml"/><Relationship Id="rId21" Type="http://schemas.openxmlformats.org/officeDocument/2006/relationships/slide" Target="slides/slide15.xml"/><Relationship Id="rId34" Type="http://schemas.openxmlformats.org/officeDocument/2006/relationships/slide" Target="slides/slide28.xml"/><Relationship Id="rId42" Type="http://schemas.microsoft.com/office/2015/10/relationships/revisionInfo" Target="revisionInfo.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presProps" Target="presProps.xml"/></Relationships>
</file>

<file path=ppt/diagrams/_rels/data11.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hyperlink" Target="mailto:darren.francis@education.gov.uk" TargetMode="External"/><Relationship Id="rId1" Type="http://schemas.openxmlformats.org/officeDocument/2006/relationships/hyperlink" Target="mailto:clare.linsell@education.gov.uk" TargetMode="External"/><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diagrams/_rels/data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_rels/data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_rels/drawing11.xml.rels><?xml version="1.0" encoding="UTF-8" standalone="yes"?>
<Relationships xmlns="http://schemas.openxmlformats.org/package/2006/relationships"><Relationship Id="rId8" Type="http://schemas.openxmlformats.org/officeDocument/2006/relationships/hyperlink" Target="mailto:darren.francis@education.gov.uk" TargetMode="External"/><Relationship Id="rId3" Type="http://schemas.openxmlformats.org/officeDocument/2006/relationships/image" Target="../media/image41.png"/><Relationship Id="rId7" Type="http://schemas.openxmlformats.org/officeDocument/2006/relationships/hyperlink" Target="mailto:clare.linsell@education.gov.uk" TargetMode="External"/><Relationship Id="rId2" Type="http://schemas.openxmlformats.org/officeDocument/2006/relationships/image" Target="../media/image40.svg"/><Relationship Id="rId1" Type="http://schemas.openxmlformats.org/officeDocument/2006/relationships/image" Target="../media/image39.png"/><Relationship Id="rId6" Type="http://schemas.openxmlformats.org/officeDocument/2006/relationships/image" Target="../media/image44.svg"/><Relationship Id="rId5" Type="http://schemas.openxmlformats.org/officeDocument/2006/relationships/image" Target="../media/image43.png"/><Relationship Id="rId4" Type="http://schemas.openxmlformats.org/officeDocument/2006/relationships/image" Target="../media/image42.svg"/></Relationships>
</file>

<file path=ppt/diagrams/_rels/drawing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_rels/drawing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F2D68A-F9A8-4D4B-92A5-ED6C3B8B797B}" type="doc">
      <dgm:prSet loTypeId="urn:microsoft.com/office/officeart/2005/8/layout/default" loCatId="list" qsTypeId="urn:microsoft.com/office/officeart/2005/8/quickstyle/simple1" qsCatId="simple" csTypeId="urn:microsoft.com/office/officeart/2005/8/colors/accent3_1" csCatId="accent3" phldr="1"/>
      <dgm:spPr/>
      <dgm:t>
        <a:bodyPr/>
        <a:lstStyle/>
        <a:p>
          <a:endParaRPr lang="en-GB"/>
        </a:p>
      </dgm:t>
    </dgm:pt>
    <dgm:pt modelId="{032A9454-2726-4F20-A8A7-7F6F3DB0F9C3}">
      <dgm:prSet phldrT="[Text]"/>
      <dgm:spPr/>
      <dgm:t>
        <a:bodyPr/>
        <a:lstStyle/>
        <a:p>
          <a:r>
            <a:rPr lang="en-GB" b="0" i="0" dirty="0">
              <a:effectLst/>
              <a:latin typeface="+mn-lt"/>
              <a:ea typeface="+mn-ea"/>
              <a:cs typeface="+mn-cs"/>
            </a:rPr>
            <a:t>A-level BBC–CCC (112–96 UCAS Tariff points), or BTEC Extended Diploma DMM–MMM</a:t>
          </a:r>
          <a:endParaRPr lang="en-GB" dirty="0"/>
        </a:p>
      </dgm:t>
    </dgm:pt>
    <dgm:pt modelId="{32CC5E94-E9C9-4E0C-89CC-B7909CD2EE5E}" type="parTrans" cxnId="{8B600D27-3834-4D52-ABB2-7EE2041EC447}">
      <dgm:prSet/>
      <dgm:spPr/>
      <dgm:t>
        <a:bodyPr/>
        <a:lstStyle/>
        <a:p>
          <a:endParaRPr lang="en-GB"/>
        </a:p>
      </dgm:t>
    </dgm:pt>
    <dgm:pt modelId="{0B5E5686-57A9-4063-8CFC-7FC7C5ED73B0}" type="sibTrans" cxnId="{8B600D27-3834-4D52-ABB2-7EE2041EC447}">
      <dgm:prSet/>
      <dgm:spPr/>
      <dgm:t>
        <a:bodyPr/>
        <a:lstStyle/>
        <a:p>
          <a:endParaRPr lang="en-GB"/>
        </a:p>
      </dgm:t>
    </dgm:pt>
    <dgm:pt modelId="{E9B0EF5B-F0E6-42A6-A8DF-199012F429E0}">
      <dgm:prSet phldrT="[Text]"/>
      <dgm:spPr/>
      <dgm:t>
        <a:bodyPr/>
        <a:lstStyle/>
        <a:p>
          <a:r>
            <a:rPr lang="en-GB" b="0" i="0" dirty="0">
              <a:effectLst/>
              <a:latin typeface="+mn-lt"/>
              <a:ea typeface="+mn-ea"/>
              <a:cs typeface="+mn-cs"/>
            </a:rPr>
            <a:t>All of our courses are accredited programmes (CIAT/CIOB/RICS/CABE)</a:t>
          </a:r>
          <a:endParaRPr lang="en-GB" dirty="0"/>
        </a:p>
      </dgm:t>
    </dgm:pt>
    <dgm:pt modelId="{85EC672E-9FC5-4FE5-BD09-65435B522CFF}" type="parTrans" cxnId="{0A101DAA-D3AD-421A-A3A0-5E36B6C00C2A}">
      <dgm:prSet/>
      <dgm:spPr/>
      <dgm:t>
        <a:bodyPr/>
        <a:lstStyle/>
        <a:p>
          <a:endParaRPr lang="en-GB"/>
        </a:p>
      </dgm:t>
    </dgm:pt>
    <dgm:pt modelId="{F6107737-6891-46DF-9921-497F817DA5E0}" type="sibTrans" cxnId="{0A101DAA-D3AD-421A-A3A0-5E36B6C00C2A}">
      <dgm:prSet/>
      <dgm:spPr/>
      <dgm:t>
        <a:bodyPr/>
        <a:lstStyle/>
        <a:p>
          <a:endParaRPr lang="en-GB"/>
        </a:p>
      </dgm:t>
    </dgm:pt>
    <dgm:pt modelId="{524C7361-CF7A-495B-8F47-25117E4AC691}" type="pres">
      <dgm:prSet presAssocID="{0FF2D68A-F9A8-4D4B-92A5-ED6C3B8B797B}" presName="diagram" presStyleCnt="0">
        <dgm:presLayoutVars>
          <dgm:dir/>
          <dgm:resizeHandles val="exact"/>
        </dgm:presLayoutVars>
      </dgm:prSet>
      <dgm:spPr/>
    </dgm:pt>
    <dgm:pt modelId="{D46A8BF4-75A9-41B0-9B69-51C2DA574F75}" type="pres">
      <dgm:prSet presAssocID="{032A9454-2726-4F20-A8A7-7F6F3DB0F9C3}" presName="node" presStyleLbl="node1" presStyleIdx="0" presStyleCnt="2" custScaleX="46840" custScaleY="46840" custLinFactNeighborX="11843" custLinFactNeighborY="-1795">
        <dgm:presLayoutVars>
          <dgm:bulletEnabled val="1"/>
        </dgm:presLayoutVars>
      </dgm:prSet>
      <dgm:spPr/>
    </dgm:pt>
    <dgm:pt modelId="{2A139199-F0B1-4C8A-B4B0-A60582822E59}" type="pres">
      <dgm:prSet presAssocID="{0B5E5686-57A9-4063-8CFC-7FC7C5ED73B0}" presName="sibTrans" presStyleCnt="0"/>
      <dgm:spPr/>
    </dgm:pt>
    <dgm:pt modelId="{41A76814-73E5-4349-8A2F-68D5F17903B9}" type="pres">
      <dgm:prSet presAssocID="{E9B0EF5B-F0E6-42A6-A8DF-199012F429E0}" presName="node" presStyleLbl="node1" presStyleIdx="1" presStyleCnt="2" custScaleX="46840" custScaleY="46840" custLinFactNeighborX="11843" custLinFactNeighborY="-15486">
        <dgm:presLayoutVars>
          <dgm:bulletEnabled val="1"/>
        </dgm:presLayoutVars>
      </dgm:prSet>
      <dgm:spPr/>
    </dgm:pt>
  </dgm:ptLst>
  <dgm:cxnLst>
    <dgm:cxn modelId="{E0A6EB15-304A-42FB-B832-B64752D3A6BA}" type="presOf" srcId="{0FF2D68A-F9A8-4D4B-92A5-ED6C3B8B797B}" destId="{524C7361-CF7A-495B-8F47-25117E4AC691}" srcOrd="0" destOrd="0" presId="urn:microsoft.com/office/officeart/2005/8/layout/default"/>
    <dgm:cxn modelId="{8B600D27-3834-4D52-ABB2-7EE2041EC447}" srcId="{0FF2D68A-F9A8-4D4B-92A5-ED6C3B8B797B}" destId="{032A9454-2726-4F20-A8A7-7F6F3DB0F9C3}" srcOrd="0" destOrd="0" parTransId="{32CC5E94-E9C9-4E0C-89CC-B7909CD2EE5E}" sibTransId="{0B5E5686-57A9-4063-8CFC-7FC7C5ED73B0}"/>
    <dgm:cxn modelId="{0A101DAA-D3AD-421A-A3A0-5E36B6C00C2A}" srcId="{0FF2D68A-F9A8-4D4B-92A5-ED6C3B8B797B}" destId="{E9B0EF5B-F0E6-42A6-A8DF-199012F429E0}" srcOrd="1" destOrd="0" parTransId="{85EC672E-9FC5-4FE5-BD09-65435B522CFF}" sibTransId="{F6107737-6891-46DF-9921-497F817DA5E0}"/>
    <dgm:cxn modelId="{37A921B1-372E-4F88-8798-98D5541EC236}" type="presOf" srcId="{032A9454-2726-4F20-A8A7-7F6F3DB0F9C3}" destId="{D46A8BF4-75A9-41B0-9B69-51C2DA574F75}" srcOrd="0" destOrd="0" presId="urn:microsoft.com/office/officeart/2005/8/layout/default"/>
    <dgm:cxn modelId="{BFF102F2-99AD-4EE1-AA99-6657C6074028}" type="presOf" srcId="{E9B0EF5B-F0E6-42A6-A8DF-199012F429E0}" destId="{41A76814-73E5-4349-8A2F-68D5F17903B9}" srcOrd="0" destOrd="0" presId="urn:microsoft.com/office/officeart/2005/8/layout/default"/>
    <dgm:cxn modelId="{492813F5-2AB1-4194-BAEA-6224ED1E5C51}" type="presParOf" srcId="{524C7361-CF7A-495B-8F47-25117E4AC691}" destId="{D46A8BF4-75A9-41B0-9B69-51C2DA574F75}" srcOrd="0" destOrd="0" presId="urn:microsoft.com/office/officeart/2005/8/layout/default"/>
    <dgm:cxn modelId="{E6B1E2F5-089A-4C66-93D6-135113A28FDD}" type="presParOf" srcId="{524C7361-CF7A-495B-8F47-25117E4AC691}" destId="{2A139199-F0B1-4C8A-B4B0-A60582822E59}" srcOrd="1" destOrd="0" presId="urn:microsoft.com/office/officeart/2005/8/layout/default"/>
    <dgm:cxn modelId="{4688A17E-D2DB-4961-BDD8-811D301B694D}" type="presParOf" srcId="{524C7361-CF7A-495B-8F47-25117E4AC691}" destId="{41A76814-73E5-4349-8A2F-68D5F17903B9}"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A7FFBAC-47BB-478F-AA27-B2637F98F29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E8997E45-9FEA-4DF0-AC0C-7F4AC7907609}">
      <dgm:prSet/>
      <dgm:spPr>
        <a:effectLst>
          <a:outerShdw blurRad="63500" sx="102000" sy="102000" algn="ctr" rotWithShape="0">
            <a:prstClr val="black">
              <a:alpha val="40000"/>
            </a:prstClr>
          </a:outerShdw>
        </a:effectLst>
      </dgm:spPr>
      <dgm:t>
        <a:bodyPr/>
        <a:lstStyle/>
        <a:p>
          <a:r>
            <a:rPr lang="en-GB"/>
            <a:t>Is this standard a direct progression route from the T Level?</a:t>
          </a:r>
          <a:endParaRPr lang="en-US"/>
        </a:p>
      </dgm:t>
    </dgm:pt>
    <dgm:pt modelId="{F0445918-9823-47B3-A9C7-CC429B05AB68}" type="parTrans" cxnId="{4EA98D72-4CA1-471A-BC7F-70C1A7BD9D7A}">
      <dgm:prSet/>
      <dgm:spPr/>
      <dgm:t>
        <a:bodyPr/>
        <a:lstStyle/>
        <a:p>
          <a:endParaRPr lang="en-US"/>
        </a:p>
      </dgm:t>
    </dgm:pt>
    <dgm:pt modelId="{66E9601A-8130-48BA-938C-229E294216AF}" type="sibTrans" cxnId="{4EA98D72-4CA1-471A-BC7F-70C1A7BD9D7A}">
      <dgm:prSet phldrT="01"/>
      <dgm:spPr/>
      <dgm:t>
        <a:bodyPr/>
        <a:lstStyle/>
        <a:p>
          <a:endParaRPr lang="en-US"/>
        </a:p>
      </dgm:t>
    </dgm:pt>
    <dgm:pt modelId="{21FA71B1-68D4-4380-93AD-ED717E26506D}">
      <dgm:prSet/>
      <dgm:spPr>
        <a:effectLst>
          <a:outerShdw blurRad="63500" sx="102000" sy="102000" algn="ctr" rotWithShape="0">
            <a:prstClr val="black">
              <a:alpha val="40000"/>
            </a:prstClr>
          </a:outerShdw>
        </a:effectLst>
      </dgm:spPr>
      <dgm:t>
        <a:bodyPr/>
        <a:lstStyle/>
        <a:p>
          <a:r>
            <a:rPr lang="en-GB"/>
            <a:t>Are there any other progression routes we have not identified?</a:t>
          </a:r>
          <a:endParaRPr lang="en-US"/>
        </a:p>
      </dgm:t>
    </dgm:pt>
    <dgm:pt modelId="{F4B5B9E1-421C-458D-BC2B-CE4334829999}" type="parTrans" cxnId="{82C1F906-C67B-4FDB-8472-9CEEFCB43987}">
      <dgm:prSet/>
      <dgm:spPr/>
      <dgm:t>
        <a:bodyPr/>
        <a:lstStyle/>
        <a:p>
          <a:endParaRPr lang="en-US"/>
        </a:p>
      </dgm:t>
    </dgm:pt>
    <dgm:pt modelId="{39B4076E-87CE-4292-8ADD-A9409EDA7552}" type="sibTrans" cxnId="{82C1F906-C67B-4FDB-8472-9CEEFCB43987}">
      <dgm:prSet phldrT="02"/>
      <dgm:spPr/>
      <dgm:t>
        <a:bodyPr/>
        <a:lstStyle/>
        <a:p>
          <a:endParaRPr lang="en-US"/>
        </a:p>
      </dgm:t>
    </dgm:pt>
    <dgm:pt modelId="{17A40DA9-4C4A-49C9-8067-DF804D1FA146}">
      <dgm:prSet/>
      <dgm:spPr>
        <a:effectLst>
          <a:outerShdw blurRad="63500" sx="102000" sy="102000" algn="ctr" rotWithShape="0">
            <a:prstClr val="black">
              <a:alpha val="40000"/>
            </a:prstClr>
          </a:outerShdw>
        </a:effectLst>
      </dgm:spPr>
      <dgm:t>
        <a:bodyPr/>
        <a:lstStyle/>
        <a:p>
          <a:r>
            <a:rPr lang="en-GB"/>
            <a:t>Is the methodology suitable and how could it be improved?</a:t>
          </a:r>
          <a:endParaRPr lang="en-US"/>
        </a:p>
      </dgm:t>
    </dgm:pt>
    <dgm:pt modelId="{156FFB13-B892-48A4-AB2E-888B01D9B4FB}" type="parTrans" cxnId="{A12F826E-B67A-45FA-8D8A-4A3E40C265EC}">
      <dgm:prSet/>
      <dgm:spPr/>
      <dgm:t>
        <a:bodyPr/>
        <a:lstStyle/>
        <a:p>
          <a:endParaRPr lang="en-US"/>
        </a:p>
      </dgm:t>
    </dgm:pt>
    <dgm:pt modelId="{148BAB63-8583-42E2-9835-BF08223546F8}" type="sibTrans" cxnId="{A12F826E-B67A-45FA-8D8A-4A3E40C265EC}">
      <dgm:prSet phldrT="03"/>
      <dgm:spPr/>
      <dgm:t>
        <a:bodyPr/>
        <a:lstStyle/>
        <a:p>
          <a:endParaRPr lang="en-US"/>
        </a:p>
      </dgm:t>
    </dgm:pt>
    <dgm:pt modelId="{AD67EEBD-F370-4300-9186-4E0C993447AE}">
      <dgm:prSet/>
      <dgm:spPr>
        <a:effectLst>
          <a:outerShdw blurRad="63500" sx="102000" sy="102000" algn="ctr" rotWithShape="0">
            <a:prstClr val="black">
              <a:alpha val="40000"/>
            </a:prstClr>
          </a:outerShdw>
        </a:effectLst>
      </dgm:spPr>
      <dgm:t>
        <a:bodyPr/>
        <a:lstStyle/>
        <a:p>
          <a:r>
            <a:rPr lang="en-GB"/>
            <a:t>How will this be useful for employers?</a:t>
          </a:r>
          <a:endParaRPr lang="en-US"/>
        </a:p>
      </dgm:t>
    </dgm:pt>
    <dgm:pt modelId="{CF78A553-E936-48AC-9915-0D04905F9ECA}" type="parTrans" cxnId="{462EB6A9-D140-4595-BF2B-3D0FF4CE95AF}">
      <dgm:prSet/>
      <dgm:spPr/>
      <dgm:t>
        <a:bodyPr/>
        <a:lstStyle/>
        <a:p>
          <a:endParaRPr lang="en-US"/>
        </a:p>
      </dgm:t>
    </dgm:pt>
    <dgm:pt modelId="{AA5F324C-96FA-42CF-B6B0-73E93335CB2A}" type="sibTrans" cxnId="{462EB6A9-D140-4595-BF2B-3D0FF4CE95AF}">
      <dgm:prSet phldrT="04"/>
      <dgm:spPr/>
      <dgm:t>
        <a:bodyPr/>
        <a:lstStyle/>
        <a:p>
          <a:endParaRPr lang="en-US"/>
        </a:p>
      </dgm:t>
    </dgm:pt>
    <dgm:pt modelId="{A1B1C58E-DAA2-402B-BD8A-E4D07AA3E5DF}">
      <dgm:prSet/>
      <dgm:spPr>
        <a:effectLst>
          <a:outerShdw blurRad="63500" sx="102000" sy="102000" algn="ctr" rotWithShape="0">
            <a:prstClr val="black">
              <a:alpha val="40000"/>
            </a:prstClr>
          </a:outerShdw>
        </a:effectLst>
      </dgm:spPr>
      <dgm:t>
        <a:bodyPr/>
        <a:lstStyle/>
        <a:p>
          <a:r>
            <a:rPr lang="en-GB"/>
            <a:t>Is there a possibility time on the apprenticeship could be reduced? </a:t>
          </a:r>
          <a:endParaRPr lang="en-US"/>
        </a:p>
      </dgm:t>
    </dgm:pt>
    <dgm:pt modelId="{6127C590-4D15-402D-8F85-ED210328EFFB}" type="parTrans" cxnId="{29DD7F2A-4772-49E4-9F37-3BAEC7228A43}">
      <dgm:prSet/>
      <dgm:spPr/>
      <dgm:t>
        <a:bodyPr/>
        <a:lstStyle/>
        <a:p>
          <a:endParaRPr lang="en-US"/>
        </a:p>
      </dgm:t>
    </dgm:pt>
    <dgm:pt modelId="{5DED8A56-7A75-4307-A086-97015EBE1C54}" type="sibTrans" cxnId="{29DD7F2A-4772-49E4-9F37-3BAEC7228A43}">
      <dgm:prSet phldrT="05"/>
      <dgm:spPr/>
      <dgm:t>
        <a:bodyPr/>
        <a:lstStyle/>
        <a:p>
          <a:endParaRPr lang="en-US"/>
        </a:p>
      </dgm:t>
    </dgm:pt>
    <dgm:pt modelId="{24D0C6FF-A8AF-4977-A4F8-61F89539A2DD}" type="pres">
      <dgm:prSet presAssocID="{6A7FFBAC-47BB-478F-AA27-B2637F98F298}" presName="diagram" presStyleCnt="0">
        <dgm:presLayoutVars>
          <dgm:dir/>
          <dgm:resizeHandles val="exact"/>
        </dgm:presLayoutVars>
      </dgm:prSet>
      <dgm:spPr/>
    </dgm:pt>
    <dgm:pt modelId="{87E698B5-32C5-4F17-93CE-2D97E9A7B333}" type="pres">
      <dgm:prSet presAssocID="{E8997E45-9FEA-4DF0-AC0C-7F4AC7907609}" presName="node" presStyleLbl="node1" presStyleIdx="0" presStyleCnt="5">
        <dgm:presLayoutVars>
          <dgm:bulletEnabled val="1"/>
        </dgm:presLayoutVars>
      </dgm:prSet>
      <dgm:spPr/>
    </dgm:pt>
    <dgm:pt modelId="{DCB6CB51-8653-43CA-874E-CDD650C125A2}" type="pres">
      <dgm:prSet presAssocID="{66E9601A-8130-48BA-938C-229E294216AF}" presName="sibTrans" presStyleCnt="0"/>
      <dgm:spPr/>
    </dgm:pt>
    <dgm:pt modelId="{A605276A-8F69-4105-BAFE-D845C05FD2BD}" type="pres">
      <dgm:prSet presAssocID="{21FA71B1-68D4-4380-93AD-ED717E26506D}" presName="node" presStyleLbl="node1" presStyleIdx="1" presStyleCnt="5">
        <dgm:presLayoutVars>
          <dgm:bulletEnabled val="1"/>
        </dgm:presLayoutVars>
      </dgm:prSet>
      <dgm:spPr/>
    </dgm:pt>
    <dgm:pt modelId="{E65E9159-44C8-4C48-9E38-AC4C4688D9B9}" type="pres">
      <dgm:prSet presAssocID="{39B4076E-87CE-4292-8ADD-A9409EDA7552}" presName="sibTrans" presStyleCnt="0"/>
      <dgm:spPr/>
    </dgm:pt>
    <dgm:pt modelId="{7A23751F-523C-4F84-B7FD-A02FEEC2ECD0}" type="pres">
      <dgm:prSet presAssocID="{17A40DA9-4C4A-49C9-8067-DF804D1FA146}" presName="node" presStyleLbl="node1" presStyleIdx="2" presStyleCnt="5">
        <dgm:presLayoutVars>
          <dgm:bulletEnabled val="1"/>
        </dgm:presLayoutVars>
      </dgm:prSet>
      <dgm:spPr/>
    </dgm:pt>
    <dgm:pt modelId="{B6F70888-1B80-4A9B-8A96-EA4F58EDAA9F}" type="pres">
      <dgm:prSet presAssocID="{148BAB63-8583-42E2-9835-BF08223546F8}" presName="sibTrans" presStyleCnt="0"/>
      <dgm:spPr/>
    </dgm:pt>
    <dgm:pt modelId="{B7D7A2E4-3559-486C-B06F-820FCFCBD77F}" type="pres">
      <dgm:prSet presAssocID="{AD67EEBD-F370-4300-9186-4E0C993447AE}" presName="node" presStyleLbl="node1" presStyleIdx="3" presStyleCnt="5">
        <dgm:presLayoutVars>
          <dgm:bulletEnabled val="1"/>
        </dgm:presLayoutVars>
      </dgm:prSet>
      <dgm:spPr/>
    </dgm:pt>
    <dgm:pt modelId="{212E62F8-25C1-4ECC-AF76-A74D8C8E131F}" type="pres">
      <dgm:prSet presAssocID="{AA5F324C-96FA-42CF-B6B0-73E93335CB2A}" presName="sibTrans" presStyleCnt="0"/>
      <dgm:spPr/>
    </dgm:pt>
    <dgm:pt modelId="{0469198B-0316-4A82-B163-6E97F7712079}" type="pres">
      <dgm:prSet presAssocID="{A1B1C58E-DAA2-402B-BD8A-E4D07AA3E5DF}" presName="node" presStyleLbl="node1" presStyleIdx="4" presStyleCnt="5">
        <dgm:presLayoutVars>
          <dgm:bulletEnabled val="1"/>
        </dgm:presLayoutVars>
      </dgm:prSet>
      <dgm:spPr/>
    </dgm:pt>
  </dgm:ptLst>
  <dgm:cxnLst>
    <dgm:cxn modelId="{82C1F906-C67B-4FDB-8472-9CEEFCB43987}" srcId="{6A7FFBAC-47BB-478F-AA27-B2637F98F298}" destId="{21FA71B1-68D4-4380-93AD-ED717E26506D}" srcOrd="1" destOrd="0" parTransId="{F4B5B9E1-421C-458D-BC2B-CE4334829999}" sibTransId="{39B4076E-87CE-4292-8ADD-A9409EDA7552}"/>
    <dgm:cxn modelId="{29DD7F2A-4772-49E4-9F37-3BAEC7228A43}" srcId="{6A7FFBAC-47BB-478F-AA27-B2637F98F298}" destId="{A1B1C58E-DAA2-402B-BD8A-E4D07AA3E5DF}" srcOrd="4" destOrd="0" parTransId="{6127C590-4D15-402D-8F85-ED210328EFFB}" sibTransId="{5DED8A56-7A75-4307-A086-97015EBE1C54}"/>
    <dgm:cxn modelId="{00DAE53E-4056-4209-A150-C1CE8E0D4F36}" type="presOf" srcId="{E8997E45-9FEA-4DF0-AC0C-7F4AC7907609}" destId="{87E698B5-32C5-4F17-93CE-2D97E9A7B333}" srcOrd="0" destOrd="0" presId="urn:microsoft.com/office/officeart/2005/8/layout/default"/>
    <dgm:cxn modelId="{D6D7434B-A270-47C9-975D-702FE5A1A8D0}" type="presOf" srcId="{21FA71B1-68D4-4380-93AD-ED717E26506D}" destId="{A605276A-8F69-4105-BAFE-D845C05FD2BD}" srcOrd="0" destOrd="0" presId="urn:microsoft.com/office/officeart/2005/8/layout/default"/>
    <dgm:cxn modelId="{19C1EA4D-27D7-4386-9A00-BA74524F3AC1}" type="presOf" srcId="{6A7FFBAC-47BB-478F-AA27-B2637F98F298}" destId="{24D0C6FF-A8AF-4977-A4F8-61F89539A2DD}" srcOrd="0" destOrd="0" presId="urn:microsoft.com/office/officeart/2005/8/layout/default"/>
    <dgm:cxn modelId="{4E57995A-49C6-4C92-A90D-CC87CD719CC4}" type="presOf" srcId="{17A40DA9-4C4A-49C9-8067-DF804D1FA146}" destId="{7A23751F-523C-4F84-B7FD-A02FEEC2ECD0}" srcOrd="0" destOrd="0" presId="urn:microsoft.com/office/officeart/2005/8/layout/default"/>
    <dgm:cxn modelId="{A12F826E-B67A-45FA-8D8A-4A3E40C265EC}" srcId="{6A7FFBAC-47BB-478F-AA27-B2637F98F298}" destId="{17A40DA9-4C4A-49C9-8067-DF804D1FA146}" srcOrd="2" destOrd="0" parTransId="{156FFB13-B892-48A4-AB2E-888B01D9B4FB}" sibTransId="{148BAB63-8583-42E2-9835-BF08223546F8}"/>
    <dgm:cxn modelId="{4EA98D72-4CA1-471A-BC7F-70C1A7BD9D7A}" srcId="{6A7FFBAC-47BB-478F-AA27-B2637F98F298}" destId="{E8997E45-9FEA-4DF0-AC0C-7F4AC7907609}" srcOrd="0" destOrd="0" parTransId="{F0445918-9823-47B3-A9C7-CC429B05AB68}" sibTransId="{66E9601A-8130-48BA-938C-229E294216AF}"/>
    <dgm:cxn modelId="{462EB6A9-D140-4595-BF2B-3D0FF4CE95AF}" srcId="{6A7FFBAC-47BB-478F-AA27-B2637F98F298}" destId="{AD67EEBD-F370-4300-9186-4E0C993447AE}" srcOrd="3" destOrd="0" parTransId="{CF78A553-E936-48AC-9915-0D04905F9ECA}" sibTransId="{AA5F324C-96FA-42CF-B6B0-73E93335CB2A}"/>
    <dgm:cxn modelId="{D14980D8-7BAC-495C-BFD8-AA0D62BD1D10}" type="presOf" srcId="{A1B1C58E-DAA2-402B-BD8A-E4D07AA3E5DF}" destId="{0469198B-0316-4A82-B163-6E97F7712079}" srcOrd="0" destOrd="0" presId="urn:microsoft.com/office/officeart/2005/8/layout/default"/>
    <dgm:cxn modelId="{17C2D9EB-68E0-478B-BA60-2B43CCA44758}" type="presOf" srcId="{AD67EEBD-F370-4300-9186-4E0C993447AE}" destId="{B7D7A2E4-3559-486C-B06F-820FCFCBD77F}" srcOrd="0" destOrd="0" presId="urn:microsoft.com/office/officeart/2005/8/layout/default"/>
    <dgm:cxn modelId="{5EE20DB4-F793-4485-8983-6BBEE55F2912}" type="presParOf" srcId="{24D0C6FF-A8AF-4977-A4F8-61F89539A2DD}" destId="{87E698B5-32C5-4F17-93CE-2D97E9A7B333}" srcOrd="0" destOrd="0" presId="urn:microsoft.com/office/officeart/2005/8/layout/default"/>
    <dgm:cxn modelId="{7E602B5E-7BEB-4DE1-BF5F-9BEA7D0729D5}" type="presParOf" srcId="{24D0C6FF-A8AF-4977-A4F8-61F89539A2DD}" destId="{DCB6CB51-8653-43CA-874E-CDD650C125A2}" srcOrd="1" destOrd="0" presId="urn:microsoft.com/office/officeart/2005/8/layout/default"/>
    <dgm:cxn modelId="{647025B7-9DAD-4BB8-8FF7-1FCB07EDA2CE}" type="presParOf" srcId="{24D0C6FF-A8AF-4977-A4F8-61F89539A2DD}" destId="{A605276A-8F69-4105-BAFE-D845C05FD2BD}" srcOrd="2" destOrd="0" presId="urn:microsoft.com/office/officeart/2005/8/layout/default"/>
    <dgm:cxn modelId="{728942BB-9EC2-4A3A-8797-9B5B9A143A45}" type="presParOf" srcId="{24D0C6FF-A8AF-4977-A4F8-61F89539A2DD}" destId="{E65E9159-44C8-4C48-9E38-AC4C4688D9B9}" srcOrd="3" destOrd="0" presId="urn:microsoft.com/office/officeart/2005/8/layout/default"/>
    <dgm:cxn modelId="{843A0092-B0FE-4139-BE37-EAE5CD6E9A9C}" type="presParOf" srcId="{24D0C6FF-A8AF-4977-A4F8-61F89539A2DD}" destId="{7A23751F-523C-4F84-B7FD-A02FEEC2ECD0}" srcOrd="4" destOrd="0" presId="urn:microsoft.com/office/officeart/2005/8/layout/default"/>
    <dgm:cxn modelId="{2709ADE6-3D88-44F8-90B2-6C80A27F841B}" type="presParOf" srcId="{24D0C6FF-A8AF-4977-A4F8-61F89539A2DD}" destId="{B6F70888-1B80-4A9B-8A96-EA4F58EDAA9F}" srcOrd="5" destOrd="0" presId="urn:microsoft.com/office/officeart/2005/8/layout/default"/>
    <dgm:cxn modelId="{4A817A64-1C27-402C-A269-F8AD55A06FEE}" type="presParOf" srcId="{24D0C6FF-A8AF-4977-A4F8-61F89539A2DD}" destId="{B7D7A2E4-3559-486C-B06F-820FCFCBD77F}" srcOrd="6" destOrd="0" presId="urn:microsoft.com/office/officeart/2005/8/layout/default"/>
    <dgm:cxn modelId="{CA7EFA2C-BA89-4321-A668-F83FC26DF194}" type="presParOf" srcId="{24D0C6FF-A8AF-4977-A4F8-61F89539A2DD}" destId="{212E62F8-25C1-4ECC-AF76-A74D8C8E131F}" srcOrd="7" destOrd="0" presId="urn:microsoft.com/office/officeart/2005/8/layout/default"/>
    <dgm:cxn modelId="{68C276CA-5ABC-4F85-99FA-494D8BA4B93D}" type="presParOf" srcId="{24D0C6FF-A8AF-4977-A4F8-61F89539A2DD}" destId="{0469198B-0316-4A82-B163-6E97F7712079}" srcOrd="8" destOrd="0" presId="urn:microsoft.com/office/officeart/2005/8/layout/default"/>
  </dgm:cxnLst>
  <dgm:bg>
    <a:effectLst>
      <a:outerShdw blurRad="50800" dist="38100" dir="10800000" algn="r" rotWithShape="0">
        <a:prstClr val="black">
          <a:alpha val="40000"/>
        </a:prstClr>
      </a:outerShd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47C5D59-33C0-4076-8064-76335E0A1F6E}"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41B96C02-4A64-40CE-A056-45EADB28F455}">
      <dgm:prSet/>
      <dgm:spPr/>
      <dgm:t>
        <a:bodyPr/>
        <a:lstStyle/>
        <a:p>
          <a:pPr>
            <a:lnSpc>
              <a:spcPct val="100000"/>
            </a:lnSpc>
          </a:pPr>
          <a:r>
            <a:rPr lang="en-GB" dirty="0"/>
            <a:t>Once we have completed the employer validation process we will be reaching out to providers for your views and explore your role in the process </a:t>
          </a:r>
          <a:endParaRPr lang="en-US" dirty="0"/>
        </a:p>
      </dgm:t>
    </dgm:pt>
    <dgm:pt modelId="{7F105081-A6C3-4C0A-ADDA-7DB3FA073884}" type="parTrans" cxnId="{87C8183D-1C08-4FA9-AFB6-A041640F9CC2}">
      <dgm:prSet/>
      <dgm:spPr/>
      <dgm:t>
        <a:bodyPr/>
        <a:lstStyle/>
        <a:p>
          <a:endParaRPr lang="en-US"/>
        </a:p>
      </dgm:t>
    </dgm:pt>
    <dgm:pt modelId="{DEDB168D-2E81-440C-9800-2DE60F03C27B}" type="sibTrans" cxnId="{87C8183D-1C08-4FA9-AFB6-A041640F9CC2}">
      <dgm:prSet/>
      <dgm:spPr/>
      <dgm:t>
        <a:bodyPr/>
        <a:lstStyle/>
        <a:p>
          <a:endParaRPr lang="en-US"/>
        </a:p>
      </dgm:t>
    </dgm:pt>
    <dgm:pt modelId="{AE7F87A2-E9DF-44BF-946A-B20E81F1A0C4}">
      <dgm:prSet/>
      <dgm:spPr/>
      <dgm:t>
        <a:bodyPr/>
        <a:lstStyle/>
        <a:p>
          <a:pPr>
            <a:lnSpc>
              <a:spcPct val="100000"/>
            </a:lnSpc>
          </a:pPr>
          <a:r>
            <a:rPr lang="en-GB" dirty="0"/>
            <a:t>We will be asking you how you could utilise progression profiles, how could we further develop the process to make it more valuable to you </a:t>
          </a:r>
          <a:endParaRPr lang="en-US" dirty="0"/>
        </a:p>
      </dgm:t>
    </dgm:pt>
    <dgm:pt modelId="{946F1286-8E8C-491D-AB0E-FF2BE4305F67}" type="parTrans" cxnId="{0A8F120E-F819-4BD7-9FFC-2AEF2D9D8C8D}">
      <dgm:prSet/>
      <dgm:spPr/>
      <dgm:t>
        <a:bodyPr/>
        <a:lstStyle/>
        <a:p>
          <a:endParaRPr lang="en-US"/>
        </a:p>
      </dgm:t>
    </dgm:pt>
    <dgm:pt modelId="{5CFB9E0E-3D90-484F-9302-CBA35A21B78F}" type="sibTrans" cxnId="{0A8F120E-F819-4BD7-9FFC-2AEF2D9D8C8D}">
      <dgm:prSet/>
      <dgm:spPr/>
      <dgm:t>
        <a:bodyPr/>
        <a:lstStyle/>
        <a:p>
          <a:endParaRPr lang="en-US"/>
        </a:p>
      </dgm:t>
    </dgm:pt>
    <dgm:pt modelId="{4D30C2BC-526C-41F6-A8C8-680A07ED1DDC}">
      <dgm:prSet/>
      <dgm:spPr/>
      <dgm:t>
        <a:bodyPr/>
        <a:lstStyle/>
        <a:p>
          <a:pPr>
            <a:lnSpc>
              <a:spcPct val="100000"/>
            </a:lnSpc>
          </a:pPr>
          <a:r>
            <a:rPr lang="en-GB" dirty="0"/>
            <a:t>If any of you would like to volunteer to support us with this, please let us know.</a:t>
          </a:r>
        </a:p>
        <a:p>
          <a:pPr>
            <a:lnSpc>
              <a:spcPct val="100000"/>
            </a:lnSpc>
          </a:pPr>
          <a:r>
            <a:rPr lang="en-GB" dirty="0">
              <a:hlinkClick xmlns:r="http://schemas.openxmlformats.org/officeDocument/2006/relationships" r:id="rId1"/>
            </a:rPr>
            <a:t>clare.linsell@education.gov.uk</a:t>
          </a:r>
          <a:r>
            <a:rPr lang="en-GB" dirty="0"/>
            <a:t> / </a:t>
          </a:r>
          <a:r>
            <a:rPr lang="en-GB" dirty="0">
              <a:hlinkClick xmlns:r="http://schemas.openxmlformats.org/officeDocument/2006/relationships" r:id="rId2"/>
            </a:rPr>
            <a:t>darren.francis@education.gov.uk</a:t>
          </a:r>
          <a:r>
            <a:rPr lang="en-GB" dirty="0"/>
            <a:t> </a:t>
          </a:r>
          <a:endParaRPr lang="en-US" dirty="0"/>
        </a:p>
      </dgm:t>
    </dgm:pt>
    <dgm:pt modelId="{82DE3E18-6DF7-4E55-A882-F900438B34DE}" type="parTrans" cxnId="{902B703B-63B8-4900-BE05-141135F2B39C}">
      <dgm:prSet/>
      <dgm:spPr/>
      <dgm:t>
        <a:bodyPr/>
        <a:lstStyle/>
        <a:p>
          <a:endParaRPr lang="en-US"/>
        </a:p>
      </dgm:t>
    </dgm:pt>
    <dgm:pt modelId="{D1258362-CDA0-4952-83FD-A908C6303DBF}" type="sibTrans" cxnId="{902B703B-63B8-4900-BE05-141135F2B39C}">
      <dgm:prSet/>
      <dgm:spPr/>
      <dgm:t>
        <a:bodyPr/>
        <a:lstStyle/>
        <a:p>
          <a:endParaRPr lang="en-US"/>
        </a:p>
      </dgm:t>
    </dgm:pt>
    <dgm:pt modelId="{FC215425-7D81-4F4D-A598-4B4F486F5CA7}" type="pres">
      <dgm:prSet presAssocID="{347C5D59-33C0-4076-8064-76335E0A1F6E}" presName="root" presStyleCnt="0">
        <dgm:presLayoutVars>
          <dgm:dir/>
          <dgm:resizeHandles val="exact"/>
        </dgm:presLayoutVars>
      </dgm:prSet>
      <dgm:spPr/>
    </dgm:pt>
    <dgm:pt modelId="{851CA83B-C475-46CA-B944-D0337E70135A}" type="pres">
      <dgm:prSet presAssocID="{41B96C02-4A64-40CE-A056-45EADB28F455}" presName="compNode" presStyleCnt="0"/>
      <dgm:spPr/>
    </dgm:pt>
    <dgm:pt modelId="{C352E164-085E-470E-A692-36C784B5B2AE}" type="pres">
      <dgm:prSet presAssocID="{41B96C02-4A64-40CE-A056-45EADB28F455}" presName="bgRect" presStyleLbl="bgShp" presStyleIdx="0" presStyleCnt="3"/>
      <dgm:spPr/>
    </dgm:pt>
    <dgm:pt modelId="{B1148D33-3E71-40A7-9308-A97EBD45B87A}" type="pres">
      <dgm:prSet presAssocID="{41B96C02-4A64-40CE-A056-45EADB28F455}" presName="iconRect" presStyleLbl="node1" presStyleIdx="0"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oks"/>
        </a:ext>
      </dgm:extLst>
    </dgm:pt>
    <dgm:pt modelId="{A991959B-3311-4E32-A893-BCF7FF358AAC}" type="pres">
      <dgm:prSet presAssocID="{41B96C02-4A64-40CE-A056-45EADB28F455}" presName="spaceRect" presStyleCnt="0"/>
      <dgm:spPr/>
    </dgm:pt>
    <dgm:pt modelId="{284409D3-EB52-4BF3-A5E0-9CABA888A8F7}" type="pres">
      <dgm:prSet presAssocID="{41B96C02-4A64-40CE-A056-45EADB28F455}" presName="parTx" presStyleLbl="revTx" presStyleIdx="0" presStyleCnt="3">
        <dgm:presLayoutVars>
          <dgm:chMax val="0"/>
          <dgm:chPref val="0"/>
        </dgm:presLayoutVars>
      </dgm:prSet>
      <dgm:spPr/>
    </dgm:pt>
    <dgm:pt modelId="{42AC1ACC-578D-48BE-B7B5-7C3EDE77613F}" type="pres">
      <dgm:prSet presAssocID="{DEDB168D-2E81-440C-9800-2DE60F03C27B}" presName="sibTrans" presStyleCnt="0"/>
      <dgm:spPr/>
    </dgm:pt>
    <dgm:pt modelId="{C50E9DA9-ADB7-4374-9ECE-36D902824015}" type="pres">
      <dgm:prSet presAssocID="{AE7F87A2-E9DF-44BF-946A-B20E81F1A0C4}" presName="compNode" presStyleCnt="0"/>
      <dgm:spPr/>
    </dgm:pt>
    <dgm:pt modelId="{BD4AC252-FCA6-4078-817A-9DC3EA8C4EE5}" type="pres">
      <dgm:prSet presAssocID="{AE7F87A2-E9DF-44BF-946A-B20E81F1A0C4}" presName="bgRect" presStyleLbl="bgShp" presStyleIdx="1" presStyleCnt="3"/>
      <dgm:spPr/>
    </dgm:pt>
    <dgm:pt modelId="{67872360-C62A-473E-9AAD-7FE2A88A6872}" type="pres">
      <dgm:prSet presAssocID="{AE7F87A2-E9DF-44BF-946A-B20E81F1A0C4}" presName="iconRect" presStyleLbl="node1" presStyleIdx="1"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ers"/>
        </a:ext>
      </dgm:extLst>
    </dgm:pt>
    <dgm:pt modelId="{AD98CD9F-A3F3-4167-95E9-5A4BA3E688FD}" type="pres">
      <dgm:prSet presAssocID="{AE7F87A2-E9DF-44BF-946A-B20E81F1A0C4}" presName="spaceRect" presStyleCnt="0"/>
      <dgm:spPr/>
    </dgm:pt>
    <dgm:pt modelId="{D264B58C-FBCA-4539-8F33-DCCB753FCE9D}" type="pres">
      <dgm:prSet presAssocID="{AE7F87A2-E9DF-44BF-946A-B20E81F1A0C4}" presName="parTx" presStyleLbl="revTx" presStyleIdx="1" presStyleCnt="3">
        <dgm:presLayoutVars>
          <dgm:chMax val="0"/>
          <dgm:chPref val="0"/>
        </dgm:presLayoutVars>
      </dgm:prSet>
      <dgm:spPr/>
    </dgm:pt>
    <dgm:pt modelId="{9553C947-4C10-424F-82EA-39E298AD259A}" type="pres">
      <dgm:prSet presAssocID="{5CFB9E0E-3D90-484F-9302-CBA35A21B78F}" presName="sibTrans" presStyleCnt="0"/>
      <dgm:spPr/>
    </dgm:pt>
    <dgm:pt modelId="{876850CA-7FF0-4174-87BF-98D01ADA0BB9}" type="pres">
      <dgm:prSet presAssocID="{4D30C2BC-526C-41F6-A8C8-680A07ED1DDC}" presName="compNode" presStyleCnt="0"/>
      <dgm:spPr/>
    </dgm:pt>
    <dgm:pt modelId="{35D07CD1-95DB-4D89-B7F1-059E70176050}" type="pres">
      <dgm:prSet presAssocID="{4D30C2BC-526C-41F6-A8C8-680A07ED1DDC}" presName="bgRect" presStyleLbl="bgShp" presStyleIdx="2" presStyleCnt="3"/>
      <dgm:spPr/>
    </dgm:pt>
    <dgm:pt modelId="{AAF800F9-89C8-4A3F-B74D-3F019EB67BC5}" type="pres">
      <dgm:prSet presAssocID="{4D30C2BC-526C-41F6-A8C8-680A07ED1DDC}" presName="iconRect" presStyleLbl="node1" presStyleIdx="2" presStyleCnt="3"/>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eers"/>
        </a:ext>
      </dgm:extLst>
    </dgm:pt>
    <dgm:pt modelId="{91FCCFDE-2411-4DBC-A74D-D24F6E9A9B1B}" type="pres">
      <dgm:prSet presAssocID="{4D30C2BC-526C-41F6-A8C8-680A07ED1DDC}" presName="spaceRect" presStyleCnt="0"/>
      <dgm:spPr/>
    </dgm:pt>
    <dgm:pt modelId="{3E93F2EF-9FC8-40C3-9E9E-5BEAA7E47B2D}" type="pres">
      <dgm:prSet presAssocID="{4D30C2BC-526C-41F6-A8C8-680A07ED1DDC}" presName="parTx" presStyleLbl="revTx" presStyleIdx="2" presStyleCnt="3">
        <dgm:presLayoutVars>
          <dgm:chMax val="0"/>
          <dgm:chPref val="0"/>
        </dgm:presLayoutVars>
      </dgm:prSet>
      <dgm:spPr/>
    </dgm:pt>
  </dgm:ptLst>
  <dgm:cxnLst>
    <dgm:cxn modelId="{0A8F120E-F819-4BD7-9FFC-2AEF2D9D8C8D}" srcId="{347C5D59-33C0-4076-8064-76335E0A1F6E}" destId="{AE7F87A2-E9DF-44BF-946A-B20E81F1A0C4}" srcOrd="1" destOrd="0" parTransId="{946F1286-8E8C-491D-AB0E-FF2BE4305F67}" sibTransId="{5CFB9E0E-3D90-484F-9302-CBA35A21B78F}"/>
    <dgm:cxn modelId="{CE23D533-C27D-459F-9499-BA5F847F75EF}" type="presOf" srcId="{347C5D59-33C0-4076-8064-76335E0A1F6E}" destId="{FC215425-7D81-4F4D-A598-4B4F486F5CA7}" srcOrd="0" destOrd="0" presId="urn:microsoft.com/office/officeart/2018/2/layout/IconVerticalSolidList"/>
    <dgm:cxn modelId="{902B703B-63B8-4900-BE05-141135F2B39C}" srcId="{347C5D59-33C0-4076-8064-76335E0A1F6E}" destId="{4D30C2BC-526C-41F6-A8C8-680A07ED1DDC}" srcOrd="2" destOrd="0" parTransId="{82DE3E18-6DF7-4E55-A882-F900438B34DE}" sibTransId="{D1258362-CDA0-4952-83FD-A908C6303DBF}"/>
    <dgm:cxn modelId="{87C8183D-1C08-4FA9-AFB6-A041640F9CC2}" srcId="{347C5D59-33C0-4076-8064-76335E0A1F6E}" destId="{41B96C02-4A64-40CE-A056-45EADB28F455}" srcOrd="0" destOrd="0" parTransId="{7F105081-A6C3-4C0A-ADDA-7DB3FA073884}" sibTransId="{DEDB168D-2E81-440C-9800-2DE60F03C27B}"/>
    <dgm:cxn modelId="{54BB7449-EA65-4339-9692-5452A7E4E0BD}" type="presOf" srcId="{4D30C2BC-526C-41F6-A8C8-680A07ED1DDC}" destId="{3E93F2EF-9FC8-40C3-9E9E-5BEAA7E47B2D}" srcOrd="0" destOrd="0" presId="urn:microsoft.com/office/officeart/2018/2/layout/IconVerticalSolidList"/>
    <dgm:cxn modelId="{1F0DC182-561A-4B36-AA81-07D36FE9CCC0}" type="presOf" srcId="{AE7F87A2-E9DF-44BF-946A-B20E81F1A0C4}" destId="{D264B58C-FBCA-4539-8F33-DCCB753FCE9D}" srcOrd="0" destOrd="0" presId="urn:microsoft.com/office/officeart/2018/2/layout/IconVerticalSolidList"/>
    <dgm:cxn modelId="{D2D6DDC2-6C48-4973-936B-9C4A0458A27D}" type="presOf" srcId="{41B96C02-4A64-40CE-A056-45EADB28F455}" destId="{284409D3-EB52-4BF3-A5E0-9CABA888A8F7}" srcOrd="0" destOrd="0" presId="urn:microsoft.com/office/officeart/2018/2/layout/IconVerticalSolidList"/>
    <dgm:cxn modelId="{F1D05945-1EC3-4DC1-B3B3-B7237BDB325F}" type="presParOf" srcId="{FC215425-7D81-4F4D-A598-4B4F486F5CA7}" destId="{851CA83B-C475-46CA-B944-D0337E70135A}" srcOrd="0" destOrd="0" presId="urn:microsoft.com/office/officeart/2018/2/layout/IconVerticalSolidList"/>
    <dgm:cxn modelId="{E3DE87A3-ABB7-4A0C-94F1-D34F72ABA06D}" type="presParOf" srcId="{851CA83B-C475-46CA-B944-D0337E70135A}" destId="{C352E164-085E-470E-A692-36C784B5B2AE}" srcOrd="0" destOrd="0" presId="urn:microsoft.com/office/officeart/2018/2/layout/IconVerticalSolidList"/>
    <dgm:cxn modelId="{38040710-1AF3-42A1-B536-F08A9B010C38}" type="presParOf" srcId="{851CA83B-C475-46CA-B944-D0337E70135A}" destId="{B1148D33-3E71-40A7-9308-A97EBD45B87A}" srcOrd="1" destOrd="0" presId="urn:microsoft.com/office/officeart/2018/2/layout/IconVerticalSolidList"/>
    <dgm:cxn modelId="{39D86C41-EA58-47AE-9AE6-B452ECDD7633}" type="presParOf" srcId="{851CA83B-C475-46CA-B944-D0337E70135A}" destId="{A991959B-3311-4E32-A893-BCF7FF358AAC}" srcOrd="2" destOrd="0" presId="urn:microsoft.com/office/officeart/2018/2/layout/IconVerticalSolidList"/>
    <dgm:cxn modelId="{0A907F2A-F0CB-4757-9C0B-0D312E4D66E1}" type="presParOf" srcId="{851CA83B-C475-46CA-B944-D0337E70135A}" destId="{284409D3-EB52-4BF3-A5E0-9CABA888A8F7}" srcOrd="3" destOrd="0" presId="urn:microsoft.com/office/officeart/2018/2/layout/IconVerticalSolidList"/>
    <dgm:cxn modelId="{B764D7D2-F15C-4409-9A63-7B6CE0BB09CC}" type="presParOf" srcId="{FC215425-7D81-4F4D-A598-4B4F486F5CA7}" destId="{42AC1ACC-578D-48BE-B7B5-7C3EDE77613F}" srcOrd="1" destOrd="0" presId="urn:microsoft.com/office/officeart/2018/2/layout/IconVerticalSolidList"/>
    <dgm:cxn modelId="{1F0AB9B9-114F-421D-B558-15DFFCD0C477}" type="presParOf" srcId="{FC215425-7D81-4F4D-A598-4B4F486F5CA7}" destId="{C50E9DA9-ADB7-4374-9ECE-36D902824015}" srcOrd="2" destOrd="0" presId="urn:microsoft.com/office/officeart/2018/2/layout/IconVerticalSolidList"/>
    <dgm:cxn modelId="{9EF1F399-1754-49F7-9460-9C08FAE24D90}" type="presParOf" srcId="{C50E9DA9-ADB7-4374-9ECE-36D902824015}" destId="{BD4AC252-FCA6-4078-817A-9DC3EA8C4EE5}" srcOrd="0" destOrd="0" presId="urn:microsoft.com/office/officeart/2018/2/layout/IconVerticalSolidList"/>
    <dgm:cxn modelId="{F23A1AFB-8335-43CA-A4F2-1C0DDBF25973}" type="presParOf" srcId="{C50E9DA9-ADB7-4374-9ECE-36D902824015}" destId="{67872360-C62A-473E-9AAD-7FE2A88A6872}" srcOrd="1" destOrd="0" presId="urn:microsoft.com/office/officeart/2018/2/layout/IconVerticalSolidList"/>
    <dgm:cxn modelId="{DBB5F34C-5BDD-426A-9145-030EA7E444A5}" type="presParOf" srcId="{C50E9DA9-ADB7-4374-9ECE-36D902824015}" destId="{AD98CD9F-A3F3-4167-95E9-5A4BA3E688FD}" srcOrd="2" destOrd="0" presId="urn:microsoft.com/office/officeart/2018/2/layout/IconVerticalSolidList"/>
    <dgm:cxn modelId="{14354910-C61E-4370-86EE-73C8C00C2C1D}" type="presParOf" srcId="{C50E9DA9-ADB7-4374-9ECE-36D902824015}" destId="{D264B58C-FBCA-4539-8F33-DCCB753FCE9D}" srcOrd="3" destOrd="0" presId="urn:microsoft.com/office/officeart/2018/2/layout/IconVerticalSolidList"/>
    <dgm:cxn modelId="{033A221D-7B21-47D0-A573-93DEC2B9C1A0}" type="presParOf" srcId="{FC215425-7D81-4F4D-A598-4B4F486F5CA7}" destId="{9553C947-4C10-424F-82EA-39E298AD259A}" srcOrd="3" destOrd="0" presId="urn:microsoft.com/office/officeart/2018/2/layout/IconVerticalSolidList"/>
    <dgm:cxn modelId="{355E4C86-78F6-4CA9-B0E2-CA7E9DF15E2A}" type="presParOf" srcId="{FC215425-7D81-4F4D-A598-4B4F486F5CA7}" destId="{876850CA-7FF0-4174-87BF-98D01ADA0BB9}" srcOrd="4" destOrd="0" presId="urn:microsoft.com/office/officeart/2018/2/layout/IconVerticalSolidList"/>
    <dgm:cxn modelId="{ADC2C07B-9344-47E9-A20B-4B495E115038}" type="presParOf" srcId="{876850CA-7FF0-4174-87BF-98D01ADA0BB9}" destId="{35D07CD1-95DB-4D89-B7F1-059E70176050}" srcOrd="0" destOrd="0" presId="urn:microsoft.com/office/officeart/2018/2/layout/IconVerticalSolidList"/>
    <dgm:cxn modelId="{0D68AED5-9E37-4A88-9F65-3F86D786A36B}" type="presParOf" srcId="{876850CA-7FF0-4174-87BF-98D01ADA0BB9}" destId="{AAF800F9-89C8-4A3F-B74D-3F019EB67BC5}" srcOrd="1" destOrd="0" presId="urn:microsoft.com/office/officeart/2018/2/layout/IconVerticalSolidList"/>
    <dgm:cxn modelId="{DFA02F99-62FC-485C-8E10-D8AA4B2BC6F4}" type="presParOf" srcId="{876850CA-7FF0-4174-87BF-98D01ADA0BB9}" destId="{91FCCFDE-2411-4DBC-A74D-D24F6E9A9B1B}" srcOrd="2" destOrd="0" presId="urn:microsoft.com/office/officeart/2018/2/layout/IconVerticalSolidList"/>
    <dgm:cxn modelId="{DD1CB8F2-DB26-4048-8C9F-33D6741920A5}" type="presParOf" srcId="{876850CA-7FF0-4174-87BF-98D01ADA0BB9}" destId="{3E93F2EF-9FC8-40C3-9E9E-5BEAA7E47B2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ED50CD6-FE2A-4182-A03D-20180E07CD52}" type="doc">
      <dgm:prSet loTypeId="urn:microsoft.com/office/officeart/2005/8/layout/radial6" loCatId="relationship" qsTypeId="urn:microsoft.com/office/officeart/2005/8/quickstyle/simple1" qsCatId="simple" csTypeId="urn:microsoft.com/office/officeart/2005/8/colors/accent3_1" csCatId="accent3" phldr="1"/>
      <dgm:spPr/>
      <dgm:t>
        <a:bodyPr/>
        <a:lstStyle/>
        <a:p>
          <a:endParaRPr lang="en-GB"/>
        </a:p>
      </dgm:t>
    </dgm:pt>
    <dgm:pt modelId="{7CA13CC8-287B-4A5C-BD7B-41155F52D2A7}">
      <dgm:prSet phldrT="[Text]" custT="1"/>
      <dgm:spPr/>
      <dgm:t>
        <a:bodyPr/>
        <a:lstStyle/>
        <a:p>
          <a:r>
            <a:rPr lang="en-GB" sz="2400" dirty="0"/>
            <a:t>CoP</a:t>
          </a:r>
        </a:p>
      </dgm:t>
    </dgm:pt>
    <dgm:pt modelId="{61786C21-FDAC-426F-8730-53826AFDC9C2}" type="parTrans" cxnId="{F88190E9-A1B7-4DC3-AD9E-01F60B1042EF}">
      <dgm:prSet/>
      <dgm:spPr/>
      <dgm:t>
        <a:bodyPr/>
        <a:lstStyle/>
        <a:p>
          <a:endParaRPr lang="en-GB" sz="1800"/>
        </a:p>
      </dgm:t>
    </dgm:pt>
    <dgm:pt modelId="{47F7B1E2-B8BE-4608-B2A1-86030DA7AC37}" type="sibTrans" cxnId="{F88190E9-A1B7-4DC3-AD9E-01F60B1042EF}">
      <dgm:prSet/>
      <dgm:spPr/>
      <dgm:t>
        <a:bodyPr/>
        <a:lstStyle/>
        <a:p>
          <a:endParaRPr lang="en-GB" sz="1800"/>
        </a:p>
      </dgm:t>
    </dgm:pt>
    <dgm:pt modelId="{BA1EE030-9EBF-4C64-B480-3D8747E8D26F}">
      <dgm:prSet phldrT="[Text]" custT="1"/>
      <dgm:spPr/>
      <dgm:t>
        <a:bodyPr/>
        <a:lstStyle/>
        <a:p>
          <a:r>
            <a:rPr lang="en-GB" sz="1000" dirty="0"/>
            <a:t>FE T-Level course delivery team (ESCG)</a:t>
          </a:r>
        </a:p>
      </dgm:t>
    </dgm:pt>
    <dgm:pt modelId="{08D15FAF-7DDA-4C60-BD07-A5E86FCF420F}" type="parTrans" cxnId="{182CCD8A-7498-4AB4-A1B9-9640A8583AA0}">
      <dgm:prSet/>
      <dgm:spPr/>
      <dgm:t>
        <a:bodyPr/>
        <a:lstStyle/>
        <a:p>
          <a:endParaRPr lang="en-GB" sz="1800"/>
        </a:p>
      </dgm:t>
    </dgm:pt>
    <dgm:pt modelId="{52D29921-A4DC-43F7-92D6-13CDFDDD4015}" type="sibTrans" cxnId="{182CCD8A-7498-4AB4-A1B9-9640A8583AA0}">
      <dgm:prSet/>
      <dgm:spPr/>
      <dgm:t>
        <a:bodyPr/>
        <a:lstStyle/>
        <a:p>
          <a:endParaRPr lang="en-GB" sz="1800"/>
        </a:p>
      </dgm:t>
    </dgm:pt>
    <dgm:pt modelId="{E36E8E24-3316-4AC7-BB8B-4E189E4FA691}">
      <dgm:prSet phldrT="[Text]" custT="1"/>
      <dgm:spPr/>
      <dgm:t>
        <a:bodyPr/>
        <a:lstStyle/>
        <a:p>
          <a:r>
            <a:rPr lang="en-GB" sz="1000" dirty="0"/>
            <a:t>UoB Outreach officer</a:t>
          </a:r>
        </a:p>
      </dgm:t>
    </dgm:pt>
    <dgm:pt modelId="{A45E1B1E-D0D2-4596-9822-4B6390BFFCCE}" type="parTrans" cxnId="{BD480427-AFB1-42E0-B033-10202890C0E6}">
      <dgm:prSet/>
      <dgm:spPr/>
      <dgm:t>
        <a:bodyPr/>
        <a:lstStyle/>
        <a:p>
          <a:endParaRPr lang="en-GB" sz="1800"/>
        </a:p>
      </dgm:t>
    </dgm:pt>
    <dgm:pt modelId="{8E5B691F-1859-4ECA-80B2-656F6B0076D8}" type="sibTrans" cxnId="{BD480427-AFB1-42E0-B033-10202890C0E6}">
      <dgm:prSet/>
      <dgm:spPr/>
      <dgm:t>
        <a:bodyPr/>
        <a:lstStyle/>
        <a:p>
          <a:endParaRPr lang="en-GB" sz="1800"/>
        </a:p>
      </dgm:t>
    </dgm:pt>
    <dgm:pt modelId="{5EC07627-E94D-4487-BF8F-CB683CEB38BE}">
      <dgm:prSet phldrT="[Text]" custT="1"/>
      <dgm:spPr/>
      <dgm:t>
        <a:bodyPr/>
        <a:lstStyle/>
        <a:p>
          <a:r>
            <a:rPr lang="en-GB" sz="1000" dirty="0"/>
            <a:t>UoB Academic course delivery team</a:t>
          </a:r>
        </a:p>
      </dgm:t>
    </dgm:pt>
    <dgm:pt modelId="{7EACF46E-4733-424E-88DA-0CE5FCE68E9F}" type="parTrans" cxnId="{A36FFA75-49E5-42E0-B1D9-37DF3CDB9119}">
      <dgm:prSet/>
      <dgm:spPr/>
      <dgm:t>
        <a:bodyPr/>
        <a:lstStyle/>
        <a:p>
          <a:endParaRPr lang="en-GB" sz="1800"/>
        </a:p>
      </dgm:t>
    </dgm:pt>
    <dgm:pt modelId="{A83A243F-6909-45B4-9248-B1FCE83C5E8D}" type="sibTrans" cxnId="{A36FFA75-49E5-42E0-B1D9-37DF3CDB9119}">
      <dgm:prSet/>
      <dgm:spPr/>
      <dgm:t>
        <a:bodyPr/>
        <a:lstStyle/>
        <a:p>
          <a:endParaRPr lang="en-GB" sz="1800"/>
        </a:p>
      </dgm:t>
    </dgm:pt>
    <dgm:pt modelId="{864EC080-A463-468A-9221-19842E3F7113}">
      <dgm:prSet phldrT="[Text]" custT="1"/>
      <dgm:spPr/>
      <dgm:t>
        <a:bodyPr/>
        <a:lstStyle/>
        <a:p>
          <a:r>
            <a:rPr lang="en-GB" sz="1000" dirty="0"/>
            <a:t>UoB Technical qualifications lead </a:t>
          </a:r>
        </a:p>
      </dgm:t>
    </dgm:pt>
    <dgm:pt modelId="{A3555459-8ECF-479E-B631-43462215329D}" type="parTrans" cxnId="{9791E8A3-7042-4423-8888-111BAB75EE81}">
      <dgm:prSet/>
      <dgm:spPr/>
      <dgm:t>
        <a:bodyPr/>
        <a:lstStyle/>
        <a:p>
          <a:endParaRPr lang="en-GB" sz="1800"/>
        </a:p>
      </dgm:t>
    </dgm:pt>
    <dgm:pt modelId="{25A7B108-94D7-43F8-9643-571BA4830DEE}" type="sibTrans" cxnId="{9791E8A3-7042-4423-8888-111BAB75EE81}">
      <dgm:prSet/>
      <dgm:spPr/>
      <dgm:t>
        <a:bodyPr/>
        <a:lstStyle/>
        <a:p>
          <a:endParaRPr lang="en-GB" sz="1800"/>
        </a:p>
      </dgm:t>
    </dgm:pt>
    <dgm:pt modelId="{A5E91337-B536-47D9-A308-5E469426F88F}" type="pres">
      <dgm:prSet presAssocID="{3ED50CD6-FE2A-4182-A03D-20180E07CD52}" presName="Name0" presStyleCnt="0">
        <dgm:presLayoutVars>
          <dgm:chMax val="1"/>
          <dgm:dir/>
          <dgm:animLvl val="ctr"/>
          <dgm:resizeHandles val="exact"/>
        </dgm:presLayoutVars>
      </dgm:prSet>
      <dgm:spPr/>
    </dgm:pt>
    <dgm:pt modelId="{DC7AD530-C17D-40E4-9965-D788A165FEA7}" type="pres">
      <dgm:prSet presAssocID="{7CA13CC8-287B-4A5C-BD7B-41155F52D2A7}" presName="centerShape" presStyleLbl="node0" presStyleIdx="0" presStyleCnt="1"/>
      <dgm:spPr/>
    </dgm:pt>
    <dgm:pt modelId="{663CE530-1927-4EA8-B33E-D9261D7BE2CD}" type="pres">
      <dgm:prSet presAssocID="{BA1EE030-9EBF-4C64-B480-3D8747E8D26F}" presName="node" presStyleLbl="node1" presStyleIdx="0" presStyleCnt="4" custScaleX="124952" custScaleY="124953">
        <dgm:presLayoutVars>
          <dgm:bulletEnabled val="1"/>
        </dgm:presLayoutVars>
      </dgm:prSet>
      <dgm:spPr/>
    </dgm:pt>
    <dgm:pt modelId="{7F4D384F-0692-411C-AD7D-E091487BD9B0}" type="pres">
      <dgm:prSet presAssocID="{BA1EE030-9EBF-4C64-B480-3D8747E8D26F}" presName="dummy" presStyleCnt="0"/>
      <dgm:spPr/>
    </dgm:pt>
    <dgm:pt modelId="{7BF800D5-352C-4AB1-819F-EDBAD2F60701}" type="pres">
      <dgm:prSet presAssocID="{52D29921-A4DC-43F7-92D6-13CDFDDD4015}" presName="sibTrans" presStyleLbl="sibTrans2D1" presStyleIdx="0" presStyleCnt="4"/>
      <dgm:spPr/>
    </dgm:pt>
    <dgm:pt modelId="{F6C9ADFD-7507-467F-BF98-093AADF40CE3}" type="pres">
      <dgm:prSet presAssocID="{E36E8E24-3316-4AC7-BB8B-4E189E4FA691}" presName="node" presStyleLbl="node1" presStyleIdx="1" presStyleCnt="4" custScaleX="124952" custScaleY="124953">
        <dgm:presLayoutVars>
          <dgm:bulletEnabled val="1"/>
        </dgm:presLayoutVars>
      </dgm:prSet>
      <dgm:spPr/>
    </dgm:pt>
    <dgm:pt modelId="{8ABD9EF0-E813-428C-9A15-3905485B59FE}" type="pres">
      <dgm:prSet presAssocID="{E36E8E24-3316-4AC7-BB8B-4E189E4FA691}" presName="dummy" presStyleCnt="0"/>
      <dgm:spPr/>
    </dgm:pt>
    <dgm:pt modelId="{DE4D62A9-AC37-47E1-ABEF-D1257EA6ADB0}" type="pres">
      <dgm:prSet presAssocID="{8E5B691F-1859-4ECA-80B2-656F6B0076D8}" presName="sibTrans" presStyleLbl="sibTrans2D1" presStyleIdx="1" presStyleCnt="4"/>
      <dgm:spPr/>
    </dgm:pt>
    <dgm:pt modelId="{6076AD6B-F33D-493A-A1FF-E18FA883915D}" type="pres">
      <dgm:prSet presAssocID="{5EC07627-E94D-4487-BF8F-CB683CEB38BE}" presName="node" presStyleLbl="node1" presStyleIdx="2" presStyleCnt="4" custScaleX="124952" custScaleY="124953">
        <dgm:presLayoutVars>
          <dgm:bulletEnabled val="1"/>
        </dgm:presLayoutVars>
      </dgm:prSet>
      <dgm:spPr/>
    </dgm:pt>
    <dgm:pt modelId="{3E6A83FF-FD21-4BE5-A555-160D1170AE08}" type="pres">
      <dgm:prSet presAssocID="{5EC07627-E94D-4487-BF8F-CB683CEB38BE}" presName="dummy" presStyleCnt="0"/>
      <dgm:spPr/>
    </dgm:pt>
    <dgm:pt modelId="{55ADF261-BEF1-4624-AFC9-BA8809E4F46C}" type="pres">
      <dgm:prSet presAssocID="{A83A243F-6909-45B4-9248-B1FCE83C5E8D}" presName="sibTrans" presStyleLbl="sibTrans2D1" presStyleIdx="2" presStyleCnt="4"/>
      <dgm:spPr/>
    </dgm:pt>
    <dgm:pt modelId="{E7F8D593-CC7A-4190-A550-86B5503008C3}" type="pres">
      <dgm:prSet presAssocID="{864EC080-A463-468A-9221-19842E3F7113}" presName="node" presStyleLbl="node1" presStyleIdx="3" presStyleCnt="4" custScaleX="124952" custScaleY="124953">
        <dgm:presLayoutVars>
          <dgm:bulletEnabled val="1"/>
        </dgm:presLayoutVars>
      </dgm:prSet>
      <dgm:spPr/>
    </dgm:pt>
    <dgm:pt modelId="{B17700E6-5B08-47B4-8238-1293C6C8CC31}" type="pres">
      <dgm:prSet presAssocID="{864EC080-A463-468A-9221-19842E3F7113}" presName="dummy" presStyleCnt="0"/>
      <dgm:spPr/>
    </dgm:pt>
    <dgm:pt modelId="{9B5AE21A-913F-4D82-B882-9B420533F4F5}" type="pres">
      <dgm:prSet presAssocID="{25A7B108-94D7-43F8-9643-571BA4830DEE}" presName="sibTrans" presStyleLbl="sibTrans2D1" presStyleIdx="3" presStyleCnt="4"/>
      <dgm:spPr/>
    </dgm:pt>
  </dgm:ptLst>
  <dgm:cxnLst>
    <dgm:cxn modelId="{EDD4E80A-76A6-4A1F-AE44-D0CC67067442}" type="presOf" srcId="{864EC080-A463-468A-9221-19842E3F7113}" destId="{E7F8D593-CC7A-4190-A550-86B5503008C3}" srcOrd="0" destOrd="0" presId="urn:microsoft.com/office/officeart/2005/8/layout/radial6"/>
    <dgm:cxn modelId="{BD480427-AFB1-42E0-B033-10202890C0E6}" srcId="{7CA13CC8-287B-4A5C-BD7B-41155F52D2A7}" destId="{E36E8E24-3316-4AC7-BB8B-4E189E4FA691}" srcOrd="1" destOrd="0" parTransId="{A45E1B1E-D0D2-4596-9822-4B6390BFFCCE}" sibTransId="{8E5B691F-1859-4ECA-80B2-656F6B0076D8}"/>
    <dgm:cxn modelId="{CC439932-D928-4A1D-939D-D2F46240E03D}" type="presOf" srcId="{E36E8E24-3316-4AC7-BB8B-4E189E4FA691}" destId="{F6C9ADFD-7507-467F-BF98-093AADF40CE3}" srcOrd="0" destOrd="0" presId="urn:microsoft.com/office/officeart/2005/8/layout/radial6"/>
    <dgm:cxn modelId="{A36FFA75-49E5-42E0-B1D9-37DF3CDB9119}" srcId="{7CA13CC8-287B-4A5C-BD7B-41155F52D2A7}" destId="{5EC07627-E94D-4487-BF8F-CB683CEB38BE}" srcOrd="2" destOrd="0" parTransId="{7EACF46E-4733-424E-88DA-0CE5FCE68E9F}" sibTransId="{A83A243F-6909-45B4-9248-B1FCE83C5E8D}"/>
    <dgm:cxn modelId="{F8E8497F-05FA-4D3D-9449-F509C10DA323}" type="presOf" srcId="{A83A243F-6909-45B4-9248-B1FCE83C5E8D}" destId="{55ADF261-BEF1-4624-AFC9-BA8809E4F46C}" srcOrd="0" destOrd="0" presId="urn:microsoft.com/office/officeart/2005/8/layout/radial6"/>
    <dgm:cxn modelId="{223A1683-507C-47D2-A84E-11ECA5129CA8}" type="presOf" srcId="{BA1EE030-9EBF-4C64-B480-3D8747E8D26F}" destId="{663CE530-1927-4EA8-B33E-D9261D7BE2CD}" srcOrd="0" destOrd="0" presId="urn:microsoft.com/office/officeart/2005/8/layout/radial6"/>
    <dgm:cxn modelId="{182CCD8A-7498-4AB4-A1B9-9640A8583AA0}" srcId="{7CA13CC8-287B-4A5C-BD7B-41155F52D2A7}" destId="{BA1EE030-9EBF-4C64-B480-3D8747E8D26F}" srcOrd="0" destOrd="0" parTransId="{08D15FAF-7DDA-4C60-BD07-A5E86FCF420F}" sibTransId="{52D29921-A4DC-43F7-92D6-13CDFDDD4015}"/>
    <dgm:cxn modelId="{1D49B99D-1493-4EA3-A015-8E19DCE434AB}" type="presOf" srcId="{3ED50CD6-FE2A-4182-A03D-20180E07CD52}" destId="{A5E91337-B536-47D9-A308-5E469426F88F}" srcOrd="0" destOrd="0" presId="urn:microsoft.com/office/officeart/2005/8/layout/radial6"/>
    <dgm:cxn modelId="{9791E8A3-7042-4423-8888-111BAB75EE81}" srcId="{7CA13CC8-287B-4A5C-BD7B-41155F52D2A7}" destId="{864EC080-A463-468A-9221-19842E3F7113}" srcOrd="3" destOrd="0" parTransId="{A3555459-8ECF-479E-B631-43462215329D}" sibTransId="{25A7B108-94D7-43F8-9643-571BA4830DEE}"/>
    <dgm:cxn modelId="{5A3298AE-FE4C-473D-AE68-CAA6E44314EA}" type="presOf" srcId="{8E5B691F-1859-4ECA-80B2-656F6B0076D8}" destId="{DE4D62A9-AC37-47E1-ABEF-D1257EA6ADB0}" srcOrd="0" destOrd="0" presId="urn:microsoft.com/office/officeart/2005/8/layout/radial6"/>
    <dgm:cxn modelId="{D52FA9AF-8BEA-40F4-8F7B-29D9B6567345}" type="presOf" srcId="{52D29921-A4DC-43F7-92D6-13CDFDDD4015}" destId="{7BF800D5-352C-4AB1-819F-EDBAD2F60701}" srcOrd="0" destOrd="0" presId="urn:microsoft.com/office/officeart/2005/8/layout/radial6"/>
    <dgm:cxn modelId="{9CE67CB1-82DD-4C55-93F9-211AE52E2A50}" type="presOf" srcId="{7CA13CC8-287B-4A5C-BD7B-41155F52D2A7}" destId="{DC7AD530-C17D-40E4-9965-D788A165FEA7}" srcOrd="0" destOrd="0" presId="urn:microsoft.com/office/officeart/2005/8/layout/radial6"/>
    <dgm:cxn modelId="{57B12EE3-AE98-41A5-85D7-39410539D275}" type="presOf" srcId="{5EC07627-E94D-4487-BF8F-CB683CEB38BE}" destId="{6076AD6B-F33D-493A-A1FF-E18FA883915D}" srcOrd="0" destOrd="0" presId="urn:microsoft.com/office/officeart/2005/8/layout/radial6"/>
    <dgm:cxn modelId="{F88190E9-A1B7-4DC3-AD9E-01F60B1042EF}" srcId="{3ED50CD6-FE2A-4182-A03D-20180E07CD52}" destId="{7CA13CC8-287B-4A5C-BD7B-41155F52D2A7}" srcOrd="0" destOrd="0" parTransId="{61786C21-FDAC-426F-8730-53826AFDC9C2}" sibTransId="{47F7B1E2-B8BE-4608-B2A1-86030DA7AC37}"/>
    <dgm:cxn modelId="{82A0C3F7-07A8-4FDB-8CF5-717C3201DD13}" type="presOf" srcId="{25A7B108-94D7-43F8-9643-571BA4830DEE}" destId="{9B5AE21A-913F-4D82-B882-9B420533F4F5}" srcOrd="0" destOrd="0" presId="urn:microsoft.com/office/officeart/2005/8/layout/radial6"/>
    <dgm:cxn modelId="{776F4B62-D672-45AC-A261-39DDBB9DDDB6}" type="presParOf" srcId="{A5E91337-B536-47D9-A308-5E469426F88F}" destId="{DC7AD530-C17D-40E4-9965-D788A165FEA7}" srcOrd="0" destOrd="0" presId="urn:microsoft.com/office/officeart/2005/8/layout/radial6"/>
    <dgm:cxn modelId="{647CE6D6-1418-405C-8787-8327FCC6DF91}" type="presParOf" srcId="{A5E91337-B536-47D9-A308-5E469426F88F}" destId="{663CE530-1927-4EA8-B33E-D9261D7BE2CD}" srcOrd="1" destOrd="0" presId="urn:microsoft.com/office/officeart/2005/8/layout/radial6"/>
    <dgm:cxn modelId="{694F47A4-1B60-450E-B982-542347F5FAC3}" type="presParOf" srcId="{A5E91337-B536-47D9-A308-5E469426F88F}" destId="{7F4D384F-0692-411C-AD7D-E091487BD9B0}" srcOrd="2" destOrd="0" presId="urn:microsoft.com/office/officeart/2005/8/layout/radial6"/>
    <dgm:cxn modelId="{B05445EB-4D6A-4AE7-A495-8B18BB93DDFC}" type="presParOf" srcId="{A5E91337-B536-47D9-A308-5E469426F88F}" destId="{7BF800D5-352C-4AB1-819F-EDBAD2F60701}" srcOrd="3" destOrd="0" presId="urn:microsoft.com/office/officeart/2005/8/layout/radial6"/>
    <dgm:cxn modelId="{42A91BD7-B3AD-4A10-AB99-F26204F3749C}" type="presParOf" srcId="{A5E91337-B536-47D9-A308-5E469426F88F}" destId="{F6C9ADFD-7507-467F-BF98-093AADF40CE3}" srcOrd="4" destOrd="0" presId="urn:microsoft.com/office/officeart/2005/8/layout/radial6"/>
    <dgm:cxn modelId="{9143CD1C-14B5-44E1-BB49-1F86307274D0}" type="presParOf" srcId="{A5E91337-B536-47D9-A308-5E469426F88F}" destId="{8ABD9EF0-E813-428C-9A15-3905485B59FE}" srcOrd="5" destOrd="0" presId="urn:microsoft.com/office/officeart/2005/8/layout/radial6"/>
    <dgm:cxn modelId="{C977DDE7-F1FB-4373-8260-DAA25FF4AA53}" type="presParOf" srcId="{A5E91337-B536-47D9-A308-5E469426F88F}" destId="{DE4D62A9-AC37-47E1-ABEF-D1257EA6ADB0}" srcOrd="6" destOrd="0" presId="urn:microsoft.com/office/officeart/2005/8/layout/radial6"/>
    <dgm:cxn modelId="{1603B081-3DA8-4821-B590-7A0B74D30DE6}" type="presParOf" srcId="{A5E91337-B536-47D9-A308-5E469426F88F}" destId="{6076AD6B-F33D-493A-A1FF-E18FA883915D}" srcOrd="7" destOrd="0" presId="urn:microsoft.com/office/officeart/2005/8/layout/radial6"/>
    <dgm:cxn modelId="{E67BE956-62C6-4A35-B88B-271DE987140C}" type="presParOf" srcId="{A5E91337-B536-47D9-A308-5E469426F88F}" destId="{3E6A83FF-FD21-4BE5-A555-160D1170AE08}" srcOrd="8" destOrd="0" presId="urn:microsoft.com/office/officeart/2005/8/layout/radial6"/>
    <dgm:cxn modelId="{EA1C30F9-70F1-4662-9046-8D10947E1E1A}" type="presParOf" srcId="{A5E91337-B536-47D9-A308-5E469426F88F}" destId="{55ADF261-BEF1-4624-AFC9-BA8809E4F46C}" srcOrd="9" destOrd="0" presId="urn:microsoft.com/office/officeart/2005/8/layout/radial6"/>
    <dgm:cxn modelId="{C160C1C3-FEFA-40E9-9E02-C1EA3AD98028}" type="presParOf" srcId="{A5E91337-B536-47D9-A308-5E469426F88F}" destId="{E7F8D593-CC7A-4190-A550-86B5503008C3}" srcOrd="10" destOrd="0" presId="urn:microsoft.com/office/officeart/2005/8/layout/radial6"/>
    <dgm:cxn modelId="{3D02FCDE-02B3-4844-AE30-8264589155A8}" type="presParOf" srcId="{A5E91337-B536-47D9-A308-5E469426F88F}" destId="{B17700E6-5B08-47B4-8238-1293C6C8CC31}" srcOrd="11" destOrd="0" presId="urn:microsoft.com/office/officeart/2005/8/layout/radial6"/>
    <dgm:cxn modelId="{FD5072F2-655E-49BE-998B-42785FB0CDAA}" type="presParOf" srcId="{A5E91337-B536-47D9-A308-5E469426F88F}" destId="{9B5AE21A-913F-4D82-B882-9B420533F4F5}"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4EB5B4-2FFC-4EA8-B3C5-09B16ADF0588}" type="doc">
      <dgm:prSet loTypeId="urn:microsoft.com/office/officeart/2005/8/layout/hList2" loCatId="list" qsTypeId="urn:microsoft.com/office/officeart/2005/8/quickstyle/simple1" qsCatId="simple" csTypeId="urn:microsoft.com/office/officeart/2005/8/colors/accent1_2" csCatId="accent1" phldr="1"/>
      <dgm:spPr/>
    </dgm:pt>
    <dgm:pt modelId="{D85BA419-6989-4496-885F-DD4B17A390BE}">
      <dgm:prSet phldrT="[Text]"/>
      <dgm:spPr/>
      <dgm:t>
        <a:bodyPr/>
        <a:lstStyle/>
        <a:p>
          <a:r>
            <a:rPr lang="en-GB" dirty="0"/>
            <a:t>T Level content</a:t>
          </a:r>
        </a:p>
      </dgm:t>
    </dgm:pt>
    <dgm:pt modelId="{200D6410-1704-4F19-BE7C-797CB97EEE0A}" type="parTrans" cxnId="{8DE9B845-3256-4995-BBAD-14452860B9BA}">
      <dgm:prSet/>
      <dgm:spPr/>
      <dgm:t>
        <a:bodyPr/>
        <a:lstStyle/>
        <a:p>
          <a:endParaRPr lang="en-GB"/>
        </a:p>
      </dgm:t>
    </dgm:pt>
    <dgm:pt modelId="{61CAF2AC-F5EB-40D9-BBB9-F203723398F6}" type="sibTrans" cxnId="{8DE9B845-3256-4995-BBAD-14452860B9BA}">
      <dgm:prSet/>
      <dgm:spPr/>
      <dgm:t>
        <a:bodyPr/>
        <a:lstStyle/>
        <a:p>
          <a:endParaRPr lang="en-GB"/>
        </a:p>
      </dgm:t>
    </dgm:pt>
    <dgm:pt modelId="{A88FF017-5485-4C60-885B-FEAB7CA64358}">
      <dgm:prSet phldrT="[Text]"/>
      <dgm:spPr/>
      <dgm:t>
        <a:bodyPr/>
        <a:lstStyle/>
        <a:p>
          <a:r>
            <a:rPr lang="en-GB" dirty="0"/>
            <a:t>Work Experience</a:t>
          </a:r>
        </a:p>
      </dgm:t>
    </dgm:pt>
    <dgm:pt modelId="{6AADE972-2DFD-47A0-AA44-5093C1954103}" type="parTrans" cxnId="{532A901C-99AF-46DE-A465-FF4D3E78B457}">
      <dgm:prSet/>
      <dgm:spPr/>
      <dgm:t>
        <a:bodyPr/>
        <a:lstStyle/>
        <a:p>
          <a:endParaRPr lang="en-GB"/>
        </a:p>
      </dgm:t>
    </dgm:pt>
    <dgm:pt modelId="{82D46E81-4C7A-4BEA-8567-6EAAE9C2D3EA}" type="sibTrans" cxnId="{532A901C-99AF-46DE-A465-FF4D3E78B457}">
      <dgm:prSet/>
      <dgm:spPr/>
      <dgm:t>
        <a:bodyPr/>
        <a:lstStyle/>
        <a:p>
          <a:endParaRPr lang="en-GB"/>
        </a:p>
      </dgm:t>
    </dgm:pt>
    <dgm:pt modelId="{902E2B3D-6A84-43CC-950C-CA3D6D308873}">
      <dgm:prSet phldrT="[Text]"/>
      <dgm:spPr/>
      <dgm:t>
        <a:bodyPr/>
        <a:lstStyle/>
        <a:p>
          <a:r>
            <a:rPr lang="en-GB" dirty="0"/>
            <a:t>Other considerations</a:t>
          </a:r>
        </a:p>
      </dgm:t>
    </dgm:pt>
    <dgm:pt modelId="{478E568F-8A9A-4A0E-B9B8-E2FB51E47C45}" type="parTrans" cxnId="{067416B9-C09E-421C-BABE-5E1388ABE1BF}">
      <dgm:prSet/>
      <dgm:spPr/>
      <dgm:t>
        <a:bodyPr/>
        <a:lstStyle/>
        <a:p>
          <a:endParaRPr lang="en-GB"/>
        </a:p>
      </dgm:t>
    </dgm:pt>
    <dgm:pt modelId="{87A89AF7-0F15-4A6D-A157-0A91426E22A1}" type="sibTrans" cxnId="{067416B9-C09E-421C-BABE-5E1388ABE1BF}">
      <dgm:prSet/>
      <dgm:spPr/>
      <dgm:t>
        <a:bodyPr/>
        <a:lstStyle/>
        <a:p>
          <a:endParaRPr lang="en-GB"/>
        </a:p>
      </dgm:t>
    </dgm:pt>
    <dgm:pt modelId="{179C70F1-419C-447A-82CB-780AD07F82C9}">
      <dgm:prSet phldrT="[Text]"/>
      <dgm:spPr/>
      <dgm:t>
        <a:bodyPr/>
        <a:lstStyle/>
        <a:p>
          <a:r>
            <a:rPr lang="en-GB" dirty="0"/>
            <a:t>Early involvement in course content</a:t>
          </a:r>
        </a:p>
      </dgm:t>
    </dgm:pt>
    <dgm:pt modelId="{8957EE68-AF43-44DC-AB52-0007A4155461}" type="parTrans" cxnId="{936BB42B-6021-4BAF-A24A-242FDD2054D9}">
      <dgm:prSet/>
      <dgm:spPr/>
      <dgm:t>
        <a:bodyPr/>
        <a:lstStyle/>
        <a:p>
          <a:endParaRPr lang="en-GB"/>
        </a:p>
      </dgm:t>
    </dgm:pt>
    <dgm:pt modelId="{396BAF08-A9D3-4F56-9642-B0AFAD9EC2B0}" type="sibTrans" cxnId="{936BB42B-6021-4BAF-A24A-242FDD2054D9}">
      <dgm:prSet/>
      <dgm:spPr/>
      <dgm:t>
        <a:bodyPr/>
        <a:lstStyle/>
        <a:p>
          <a:endParaRPr lang="en-GB"/>
        </a:p>
      </dgm:t>
    </dgm:pt>
    <dgm:pt modelId="{7B9D3061-10CB-4430-B96E-6ACBE6421A38}">
      <dgm:prSet phldrT="[Text]"/>
      <dgm:spPr/>
      <dgm:t>
        <a:bodyPr/>
        <a:lstStyle/>
        <a:p>
          <a:r>
            <a:rPr lang="en-GB" dirty="0"/>
            <a:t>Specialised content for our courses</a:t>
          </a:r>
        </a:p>
      </dgm:t>
    </dgm:pt>
    <dgm:pt modelId="{0DFABA26-92ED-4E94-A54E-A6D0A83FA1A6}" type="parTrans" cxnId="{9143645B-B3AC-42CF-9434-F29047CE08D3}">
      <dgm:prSet/>
      <dgm:spPr/>
      <dgm:t>
        <a:bodyPr/>
        <a:lstStyle/>
        <a:p>
          <a:endParaRPr lang="en-GB"/>
        </a:p>
      </dgm:t>
    </dgm:pt>
    <dgm:pt modelId="{DE101F32-1486-4636-9474-33C6EF7CC32C}" type="sibTrans" cxnId="{9143645B-B3AC-42CF-9434-F29047CE08D3}">
      <dgm:prSet/>
      <dgm:spPr/>
      <dgm:t>
        <a:bodyPr/>
        <a:lstStyle/>
        <a:p>
          <a:endParaRPr lang="en-GB"/>
        </a:p>
      </dgm:t>
    </dgm:pt>
    <dgm:pt modelId="{5E20474E-A529-4756-8514-F8DBF8EB92A5}">
      <dgm:prSet phldrT="[Text]"/>
      <dgm:spPr/>
      <dgm:t>
        <a:bodyPr/>
        <a:lstStyle/>
        <a:p>
          <a:r>
            <a:rPr lang="en-GB" dirty="0"/>
            <a:t>Direct mapping onto degree programmes</a:t>
          </a:r>
        </a:p>
      </dgm:t>
    </dgm:pt>
    <dgm:pt modelId="{31B9B999-9608-4D16-8E92-B2DC45B72207}" type="parTrans" cxnId="{0337FE42-3CBB-45F3-84B7-A3DB300CEC16}">
      <dgm:prSet/>
      <dgm:spPr/>
      <dgm:t>
        <a:bodyPr/>
        <a:lstStyle/>
        <a:p>
          <a:endParaRPr lang="en-GB"/>
        </a:p>
      </dgm:t>
    </dgm:pt>
    <dgm:pt modelId="{CC477305-1827-468C-B38E-094E4F8607A8}" type="sibTrans" cxnId="{0337FE42-3CBB-45F3-84B7-A3DB300CEC16}">
      <dgm:prSet/>
      <dgm:spPr/>
      <dgm:t>
        <a:bodyPr/>
        <a:lstStyle/>
        <a:p>
          <a:endParaRPr lang="en-GB"/>
        </a:p>
      </dgm:t>
    </dgm:pt>
    <dgm:pt modelId="{A9E10D7B-33FE-4B49-97A1-F707FAED1F7B}">
      <dgm:prSet phldrT="[Text]"/>
      <dgm:spPr/>
      <dgm:t>
        <a:bodyPr/>
        <a:lstStyle/>
        <a:p>
          <a:r>
            <a:rPr lang="en-GB" dirty="0"/>
            <a:t>Insight about how industry works</a:t>
          </a:r>
        </a:p>
      </dgm:t>
    </dgm:pt>
    <dgm:pt modelId="{F84E39F0-9CA1-443C-AA8D-D108814B3D57}" type="parTrans" cxnId="{A66E2EB3-7FA1-42A8-9D70-A69F455E022E}">
      <dgm:prSet/>
      <dgm:spPr/>
      <dgm:t>
        <a:bodyPr/>
        <a:lstStyle/>
        <a:p>
          <a:endParaRPr lang="en-GB"/>
        </a:p>
      </dgm:t>
    </dgm:pt>
    <dgm:pt modelId="{01839E02-4ED5-4B4D-A918-934264C109F6}" type="sibTrans" cxnId="{A66E2EB3-7FA1-42A8-9D70-A69F455E022E}">
      <dgm:prSet/>
      <dgm:spPr/>
      <dgm:t>
        <a:bodyPr/>
        <a:lstStyle/>
        <a:p>
          <a:endParaRPr lang="en-GB"/>
        </a:p>
      </dgm:t>
    </dgm:pt>
    <dgm:pt modelId="{1DCD3B16-AA58-4CF5-871F-6598CD117857}">
      <dgm:prSet phldrT="[Text]"/>
      <dgm:spPr/>
      <dgm:t>
        <a:bodyPr/>
        <a:lstStyle/>
        <a:p>
          <a:r>
            <a:rPr lang="en-GB" dirty="0"/>
            <a:t>Practical skills</a:t>
          </a:r>
        </a:p>
      </dgm:t>
    </dgm:pt>
    <dgm:pt modelId="{41010803-150F-4515-B66E-E505204FA498}" type="parTrans" cxnId="{E47AC577-93E0-426B-8FFC-517C758F34AC}">
      <dgm:prSet/>
      <dgm:spPr/>
      <dgm:t>
        <a:bodyPr/>
        <a:lstStyle/>
        <a:p>
          <a:endParaRPr lang="en-GB"/>
        </a:p>
      </dgm:t>
    </dgm:pt>
    <dgm:pt modelId="{C72256E7-2545-4B19-A44A-9A1727C24F5C}" type="sibTrans" cxnId="{E47AC577-93E0-426B-8FFC-517C758F34AC}">
      <dgm:prSet/>
      <dgm:spPr/>
      <dgm:t>
        <a:bodyPr/>
        <a:lstStyle/>
        <a:p>
          <a:endParaRPr lang="en-GB"/>
        </a:p>
      </dgm:t>
    </dgm:pt>
    <dgm:pt modelId="{A88F33C8-36B2-48F3-AEAB-936B1ABAF837}">
      <dgm:prSet phldrT="[Text]"/>
      <dgm:spPr/>
      <dgm:t>
        <a:bodyPr/>
        <a:lstStyle/>
        <a:p>
          <a:r>
            <a:rPr lang="en-GB" dirty="0"/>
            <a:t>Development of soft skills as well as technical knowledge</a:t>
          </a:r>
        </a:p>
      </dgm:t>
    </dgm:pt>
    <dgm:pt modelId="{3A945AB0-CB1B-4814-A8DD-CF58A27B3382}" type="parTrans" cxnId="{74D7E045-8EAD-4463-9A50-7C7B775AC97B}">
      <dgm:prSet/>
      <dgm:spPr/>
      <dgm:t>
        <a:bodyPr/>
        <a:lstStyle/>
        <a:p>
          <a:endParaRPr lang="en-GB"/>
        </a:p>
      </dgm:t>
    </dgm:pt>
    <dgm:pt modelId="{61090A87-795F-4DDB-987D-8090A63A4BC4}" type="sibTrans" cxnId="{74D7E045-8EAD-4463-9A50-7C7B775AC97B}">
      <dgm:prSet/>
      <dgm:spPr/>
      <dgm:t>
        <a:bodyPr/>
        <a:lstStyle/>
        <a:p>
          <a:endParaRPr lang="en-GB"/>
        </a:p>
      </dgm:t>
    </dgm:pt>
    <dgm:pt modelId="{FB1E47DD-39D1-411A-B5F7-5BBF9C03D1E2}">
      <dgm:prSet phldrT="[Text]"/>
      <dgm:spPr/>
      <dgm:t>
        <a:bodyPr/>
        <a:lstStyle/>
        <a:p>
          <a:r>
            <a:rPr lang="en-GB" dirty="0"/>
            <a:t>Academic skills</a:t>
          </a:r>
        </a:p>
      </dgm:t>
    </dgm:pt>
    <dgm:pt modelId="{F359BEF8-BEA3-44C2-9A62-587E205F3AF7}" type="parTrans" cxnId="{B5FE74AC-0D01-4A84-BF5D-C725C117999A}">
      <dgm:prSet/>
      <dgm:spPr/>
      <dgm:t>
        <a:bodyPr/>
        <a:lstStyle/>
        <a:p>
          <a:endParaRPr lang="en-GB"/>
        </a:p>
      </dgm:t>
    </dgm:pt>
    <dgm:pt modelId="{3174D953-3782-4B5F-9FFA-1E18A8AB6050}" type="sibTrans" cxnId="{B5FE74AC-0D01-4A84-BF5D-C725C117999A}">
      <dgm:prSet/>
      <dgm:spPr/>
      <dgm:t>
        <a:bodyPr/>
        <a:lstStyle/>
        <a:p>
          <a:endParaRPr lang="en-GB"/>
        </a:p>
      </dgm:t>
    </dgm:pt>
    <dgm:pt modelId="{3F53927F-D7BD-4EE1-9B25-764EB1BBD13B}">
      <dgm:prSet phldrT="[Text]"/>
      <dgm:spPr/>
      <dgm:t>
        <a:bodyPr/>
        <a:lstStyle/>
        <a:p>
          <a:r>
            <a:rPr lang="en-GB" dirty="0"/>
            <a:t>Accrediting bodies</a:t>
          </a:r>
        </a:p>
      </dgm:t>
    </dgm:pt>
    <dgm:pt modelId="{FE340D69-B7EA-4FEF-AFF5-600CF003EE10}" type="parTrans" cxnId="{B10D8BCA-D6D8-4C69-9596-B82C31378ABA}">
      <dgm:prSet/>
      <dgm:spPr/>
      <dgm:t>
        <a:bodyPr/>
        <a:lstStyle/>
        <a:p>
          <a:endParaRPr lang="en-GB"/>
        </a:p>
      </dgm:t>
    </dgm:pt>
    <dgm:pt modelId="{6B5405B8-73C9-49E5-93C3-A46591B95A96}" type="sibTrans" cxnId="{B10D8BCA-D6D8-4C69-9596-B82C31378ABA}">
      <dgm:prSet/>
      <dgm:spPr/>
      <dgm:t>
        <a:bodyPr/>
        <a:lstStyle/>
        <a:p>
          <a:endParaRPr lang="en-GB"/>
        </a:p>
      </dgm:t>
    </dgm:pt>
    <dgm:pt modelId="{F6F3CCF3-D74C-474F-ACEE-0EA5A1CA1210}">
      <dgm:prSet phldrT="[Text]"/>
      <dgm:spPr/>
      <dgm:t>
        <a:bodyPr/>
        <a:lstStyle/>
        <a:p>
          <a:r>
            <a:rPr lang="en-GB" dirty="0"/>
            <a:t>Construction skills gap and widening access</a:t>
          </a:r>
        </a:p>
      </dgm:t>
    </dgm:pt>
    <dgm:pt modelId="{51F8395B-9C41-40A3-8210-2EAFC068A604}" type="parTrans" cxnId="{88B0F5E8-2751-4182-A149-18E9F85ED84B}">
      <dgm:prSet/>
      <dgm:spPr/>
      <dgm:t>
        <a:bodyPr/>
        <a:lstStyle/>
        <a:p>
          <a:endParaRPr lang="en-GB"/>
        </a:p>
      </dgm:t>
    </dgm:pt>
    <dgm:pt modelId="{497ED799-DBE5-4CCD-9E39-7AF5C6EC515F}" type="sibTrans" cxnId="{88B0F5E8-2751-4182-A149-18E9F85ED84B}">
      <dgm:prSet/>
      <dgm:spPr/>
      <dgm:t>
        <a:bodyPr/>
        <a:lstStyle/>
        <a:p>
          <a:endParaRPr lang="en-GB"/>
        </a:p>
      </dgm:t>
    </dgm:pt>
    <dgm:pt modelId="{06E9971A-50A4-40A8-8CF9-206BA39AB8C8}">
      <dgm:prSet phldrT="[Text]"/>
      <dgm:spPr/>
      <dgm:t>
        <a:bodyPr/>
        <a:lstStyle/>
        <a:p>
          <a:r>
            <a:rPr lang="en-GB" dirty="0"/>
            <a:t>Understanding of progression pathways</a:t>
          </a:r>
        </a:p>
      </dgm:t>
    </dgm:pt>
    <dgm:pt modelId="{D290CD6D-06E7-42F9-8E41-2F8AB683AC5A}" type="parTrans" cxnId="{822D7F56-8458-4C6A-A442-0749781CCA3C}">
      <dgm:prSet/>
      <dgm:spPr/>
      <dgm:t>
        <a:bodyPr/>
        <a:lstStyle/>
        <a:p>
          <a:endParaRPr lang="en-GB"/>
        </a:p>
      </dgm:t>
    </dgm:pt>
    <dgm:pt modelId="{1A6900F2-81CE-48A1-AF72-C6DAEA0950F6}" type="sibTrans" cxnId="{822D7F56-8458-4C6A-A442-0749781CCA3C}">
      <dgm:prSet/>
      <dgm:spPr/>
      <dgm:t>
        <a:bodyPr/>
        <a:lstStyle/>
        <a:p>
          <a:endParaRPr lang="en-GB"/>
        </a:p>
      </dgm:t>
    </dgm:pt>
    <dgm:pt modelId="{7E5EC9EE-2EFD-41C9-8789-F975B4A98184}" type="pres">
      <dgm:prSet presAssocID="{514EB5B4-2FFC-4EA8-B3C5-09B16ADF0588}" presName="linearFlow" presStyleCnt="0">
        <dgm:presLayoutVars>
          <dgm:dir/>
          <dgm:animLvl val="lvl"/>
          <dgm:resizeHandles/>
        </dgm:presLayoutVars>
      </dgm:prSet>
      <dgm:spPr/>
    </dgm:pt>
    <dgm:pt modelId="{3CE700D8-58E3-444F-BDCD-3772B0139FA2}" type="pres">
      <dgm:prSet presAssocID="{D85BA419-6989-4496-885F-DD4B17A390BE}" presName="compositeNode" presStyleCnt="0">
        <dgm:presLayoutVars>
          <dgm:bulletEnabled val="1"/>
        </dgm:presLayoutVars>
      </dgm:prSet>
      <dgm:spPr/>
    </dgm:pt>
    <dgm:pt modelId="{B117DD00-F8B8-4B62-A202-3BD27BEE748C}" type="pres">
      <dgm:prSet presAssocID="{D85BA419-6989-4496-885F-DD4B17A390BE}" presName="imag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lipboard Mixed with solid fill"/>
        </a:ext>
      </dgm:extLst>
    </dgm:pt>
    <dgm:pt modelId="{509454FC-9684-424E-8FEF-C7803EC87693}" type="pres">
      <dgm:prSet presAssocID="{D85BA419-6989-4496-885F-DD4B17A390BE}" presName="childNode" presStyleLbl="node1" presStyleIdx="0" presStyleCnt="3">
        <dgm:presLayoutVars>
          <dgm:bulletEnabled val="1"/>
        </dgm:presLayoutVars>
      </dgm:prSet>
      <dgm:spPr/>
    </dgm:pt>
    <dgm:pt modelId="{24A81834-9257-4D4B-8D1C-19EE5D10BD31}" type="pres">
      <dgm:prSet presAssocID="{D85BA419-6989-4496-885F-DD4B17A390BE}" presName="parentNode" presStyleLbl="revTx" presStyleIdx="0" presStyleCnt="3">
        <dgm:presLayoutVars>
          <dgm:chMax val="0"/>
          <dgm:bulletEnabled val="1"/>
        </dgm:presLayoutVars>
      </dgm:prSet>
      <dgm:spPr/>
    </dgm:pt>
    <dgm:pt modelId="{64A73DB6-AEB0-44DD-980A-ED462C87F911}" type="pres">
      <dgm:prSet presAssocID="{61CAF2AC-F5EB-40D9-BBB9-F203723398F6}" presName="sibTrans" presStyleCnt="0"/>
      <dgm:spPr/>
    </dgm:pt>
    <dgm:pt modelId="{CAA6EE10-BF02-4E58-AF77-DC5DB17C2BCE}" type="pres">
      <dgm:prSet presAssocID="{A88FF017-5485-4C60-885B-FEAB7CA64358}" presName="compositeNode" presStyleCnt="0">
        <dgm:presLayoutVars>
          <dgm:bulletEnabled val="1"/>
        </dgm:presLayoutVars>
      </dgm:prSet>
      <dgm:spPr/>
    </dgm:pt>
    <dgm:pt modelId="{9917EBAB-62DA-4D3A-8884-C24EC46478ED}" type="pres">
      <dgm:prSet presAssocID="{A88FF017-5485-4C60-885B-FEAB7CA64358}" presName="image"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Management with solid fill"/>
        </a:ext>
      </dgm:extLst>
    </dgm:pt>
    <dgm:pt modelId="{4D6FF2D6-008A-4139-B807-F393E1ABF131}" type="pres">
      <dgm:prSet presAssocID="{A88FF017-5485-4C60-885B-FEAB7CA64358}" presName="childNode" presStyleLbl="node1" presStyleIdx="1" presStyleCnt="3">
        <dgm:presLayoutVars>
          <dgm:bulletEnabled val="1"/>
        </dgm:presLayoutVars>
      </dgm:prSet>
      <dgm:spPr/>
    </dgm:pt>
    <dgm:pt modelId="{4DBE75C2-2D75-4D2F-90B7-8D34643F87CD}" type="pres">
      <dgm:prSet presAssocID="{A88FF017-5485-4C60-885B-FEAB7CA64358}" presName="parentNode" presStyleLbl="revTx" presStyleIdx="1" presStyleCnt="3">
        <dgm:presLayoutVars>
          <dgm:chMax val="0"/>
          <dgm:bulletEnabled val="1"/>
        </dgm:presLayoutVars>
      </dgm:prSet>
      <dgm:spPr/>
    </dgm:pt>
    <dgm:pt modelId="{18932DF2-1C90-48D4-B9D0-015323CF5DC8}" type="pres">
      <dgm:prSet presAssocID="{82D46E81-4C7A-4BEA-8567-6EAAE9C2D3EA}" presName="sibTrans" presStyleCnt="0"/>
      <dgm:spPr/>
    </dgm:pt>
    <dgm:pt modelId="{ACFB7FF4-78EE-41BC-8131-20A4CC55E831}" type="pres">
      <dgm:prSet presAssocID="{902E2B3D-6A84-43CC-950C-CA3D6D308873}" presName="compositeNode" presStyleCnt="0">
        <dgm:presLayoutVars>
          <dgm:bulletEnabled val="1"/>
        </dgm:presLayoutVars>
      </dgm:prSet>
      <dgm:spPr/>
    </dgm:pt>
    <dgm:pt modelId="{AAA5C725-423C-41B0-B118-9FF4CAEFE391}" type="pres">
      <dgm:prSet presAssocID="{902E2B3D-6A84-43CC-950C-CA3D6D308873}" presName="image" presStyleLbl="fgImgPlac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Badge Question Mark with solid fill"/>
        </a:ext>
      </dgm:extLst>
    </dgm:pt>
    <dgm:pt modelId="{95D55322-39F3-45F6-8E65-E90ADA7617F2}" type="pres">
      <dgm:prSet presAssocID="{902E2B3D-6A84-43CC-950C-CA3D6D308873}" presName="childNode" presStyleLbl="node1" presStyleIdx="2" presStyleCnt="3">
        <dgm:presLayoutVars>
          <dgm:bulletEnabled val="1"/>
        </dgm:presLayoutVars>
      </dgm:prSet>
      <dgm:spPr/>
    </dgm:pt>
    <dgm:pt modelId="{EB5ECBB8-3E6E-4FB7-BBA4-B9FEF86B4B0B}" type="pres">
      <dgm:prSet presAssocID="{902E2B3D-6A84-43CC-950C-CA3D6D308873}" presName="parentNode" presStyleLbl="revTx" presStyleIdx="2" presStyleCnt="3">
        <dgm:presLayoutVars>
          <dgm:chMax val="0"/>
          <dgm:bulletEnabled val="1"/>
        </dgm:presLayoutVars>
      </dgm:prSet>
      <dgm:spPr/>
    </dgm:pt>
  </dgm:ptLst>
  <dgm:cxnLst>
    <dgm:cxn modelId="{C35AF301-3F99-4ECD-A89A-ECBABD6CB85B}" type="presOf" srcId="{179C70F1-419C-447A-82CB-780AD07F82C9}" destId="{509454FC-9684-424E-8FEF-C7803EC87693}" srcOrd="0" destOrd="0" presId="urn:microsoft.com/office/officeart/2005/8/layout/hList2"/>
    <dgm:cxn modelId="{9B1D1004-CFE4-44B4-A7A1-496E87F5F8A5}" type="presOf" srcId="{514EB5B4-2FFC-4EA8-B3C5-09B16ADF0588}" destId="{7E5EC9EE-2EFD-41C9-8789-F975B4A98184}" srcOrd="0" destOrd="0" presId="urn:microsoft.com/office/officeart/2005/8/layout/hList2"/>
    <dgm:cxn modelId="{532A901C-99AF-46DE-A465-FF4D3E78B457}" srcId="{514EB5B4-2FFC-4EA8-B3C5-09B16ADF0588}" destId="{A88FF017-5485-4C60-885B-FEAB7CA64358}" srcOrd="1" destOrd="0" parTransId="{6AADE972-2DFD-47A0-AA44-5093C1954103}" sibTransId="{82D46E81-4C7A-4BEA-8567-6EAAE9C2D3EA}"/>
    <dgm:cxn modelId="{3163EB20-9E60-46D9-8870-9EF31BEF2B8C}" type="presOf" srcId="{3F53927F-D7BD-4EE1-9B25-764EB1BBD13B}" destId="{95D55322-39F3-45F6-8E65-E90ADA7617F2}" srcOrd="0" destOrd="3" presId="urn:microsoft.com/office/officeart/2005/8/layout/hList2"/>
    <dgm:cxn modelId="{936BB42B-6021-4BAF-A24A-242FDD2054D9}" srcId="{D85BA419-6989-4496-885F-DD4B17A390BE}" destId="{179C70F1-419C-447A-82CB-780AD07F82C9}" srcOrd="0" destOrd="0" parTransId="{8957EE68-AF43-44DC-AB52-0007A4155461}" sibTransId="{396BAF08-A9D3-4F56-9642-B0AFAD9EC2B0}"/>
    <dgm:cxn modelId="{0337FE42-3CBB-45F3-84B7-A3DB300CEC16}" srcId="{D85BA419-6989-4496-885F-DD4B17A390BE}" destId="{5E20474E-A529-4756-8514-F8DBF8EB92A5}" srcOrd="2" destOrd="0" parTransId="{31B9B999-9608-4D16-8E92-B2DC45B72207}" sibTransId="{CC477305-1827-468C-B38E-094E4F8607A8}"/>
    <dgm:cxn modelId="{8DE9B845-3256-4995-BBAD-14452860B9BA}" srcId="{514EB5B4-2FFC-4EA8-B3C5-09B16ADF0588}" destId="{D85BA419-6989-4496-885F-DD4B17A390BE}" srcOrd="0" destOrd="0" parTransId="{200D6410-1704-4F19-BE7C-797CB97EEE0A}" sibTransId="{61CAF2AC-F5EB-40D9-BBB9-F203723398F6}"/>
    <dgm:cxn modelId="{74D7E045-8EAD-4463-9A50-7C7B775AC97B}" srcId="{A88FF017-5485-4C60-885B-FEAB7CA64358}" destId="{A88F33C8-36B2-48F3-AEAB-936B1ABAF837}" srcOrd="1" destOrd="0" parTransId="{3A945AB0-CB1B-4814-A8DD-CF58A27B3382}" sibTransId="{61090A87-795F-4DDB-987D-8090A63A4BC4}"/>
    <dgm:cxn modelId="{C41C3747-7DFC-445D-B6BA-70DB03D078B4}" type="presOf" srcId="{A9E10D7B-33FE-4B49-97A1-F707FAED1F7B}" destId="{4D6FF2D6-008A-4139-B807-F393E1ABF131}" srcOrd="0" destOrd="0" presId="urn:microsoft.com/office/officeart/2005/8/layout/hList2"/>
    <dgm:cxn modelId="{822D7F56-8458-4C6A-A442-0749781CCA3C}" srcId="{902E2B3D-6A84-43CC-950C-CA3D6D308873}" destId="{06E9971A-50A4-40A8-8CF9-206BA39AB8C8}" srcOrd="2" destOrd="0" parTransId="{D290CD6D-06E7-42F9-8E41-2F8AB683AC5A}" sibTransId="{1A6900F2-81CE-48A1-AF72-C6DAEA0950F6}"/>
    <dgm:cxn modelId="{9143645B-B3AC-42CF-9434-F29047CE08D3}" srcId="{D85BA419-6989-4496-885F-DD4B17A390BE}" destId="{7B9D3061-10CB-4430-B96E-6ACBE6421A38}" srcOrd="1" destOrd="0" parTransId="{0DFABA26-92ED-4E94-A54E-A6D0A83FA1A6}" sibTransId="{DE101F32-1486-4636-9474-33C6EF7CC32C}"/>
    <dgm:cxn modelId="{99804D65-F076-4342-8517-289C6270C46A}" type="presOf" srcId="{FB1E47DD-39D1-411A-B5F7-5BBF9C03D1E2}" destId="{95D55322-39F3-45F6-8E65-E90ADA7617F2}" srcOrd="0" destOrd="0" presId="urn:microsoft.com/office/officeart/2005/8/layout/hList2"/>
    <dgm:cxn modelId="{7E924768-719C-4010-80AC-5E474F43D4DD}" type="presOf" srcId="{06E9971A-50A4-40A8-8CF9-206BA39AB8C8}" destId="{95D55322-39F3-45F6-8E65-E90ADA7617F2}" srcOrd="0" destOrd="2" presId="urn:microsoft.com/office/officeart/2005/8/layout/hList2"/>
    <dgm:cxn modelId="{0F71756B-F160-45BC-B760-5D79E82E01EF}" type="presOf" srcId="{F6F3CCF3-D74C-474F-ACEE-0EA5A1CA1210}" destId="{95D55322-39F3-45F6-8E65-E90ADA7617F2}" srcOrd="0" destOrd="1" presId="urn:microsoft.com/office/officeart/2005/8/layout/hList2"/>
    <dgm:cxn modelId="{E47AC577-93E0-426B-8FFC-517C758F34AC}" srcId="{A88FF017-5485-4C60-885B-FEAB7CA64358}" destId="{1DCD3B16-AA58-4CF5-871F-6598CD117857}" srcOrd="2" destOrd="0" parTransId="{41010803-150F-4515-B66E-E505204FA498}" sibTransId="{C72256E7-2545-4B19-A44A-9A1727C24F5C}"/>
    <dgm:cxn modelId="{B5FE74AC-0D01-4A84-BF5D-C725C117999A}" srcId="{902E2B3D-6A84-43CC-950C-CA3D6D308873}" destId="{FB1E47DD-39D1-411A-B5F7-5BBF9C03D1E2}" srcOrd="0" destOrd="0" parTransId="{F359BEF8-BEA3-44C2-9A62-587E205F3AF7}" sibTransId="{3174D953-3782-4B5F-9FFA-1E18A8AB6050}"/>
    <dgm:cxn modelId="{A66E2EB3-7FA1-42A8-9D70-A69F455E022E}" srcId="{A88FF017-5485-4C60-885B-FEAB7CA64358}" destId="{A9E10D7B-33FE-4B49-97A1-F707FAED1F7B}" srcOrd="0" destOrd="0" parTransId="{F84E39F0-9CA1-443C-AA8D-D108814B3D57}" sibTransId="{01839E02-4ED5-4B4D-A918-934264C109F6}"/>
    <dgm:cxn modelId="{067416B9-C09E-421C-BABE-5E1388ABE1BF}" srcId="{514EB5B4-2FFC-4EA8-B3C5-09B16ADF0588}" destId="{902E2B3D-6A84-43CC-950C-CA3D6D308873}" srcOrd="2" destOrd="0" parTransId="{478E568F-8A9A-4A0E-B9B8-E2FB51E47C45}" sibTransId="{87A89AF7-0F15-4A6D-A157-0A91426E22A1}"/>
    <dgm:cxn modelId="{CB3CA6C7-AB1A-40C6-970A-51142D8DF9EB}" type="presOf" srcId="{D85BA419-6989-4496-885F-DD4B17A390BE}" destId="{24A81834-9257-4D4B-8D1C-19EE5D10BD31}" srcOrd="0" destOrd="0" presId="urn:microsoft.com/office/officeart/2005/8/layout/hList2"/>
    <dgm:cxn modelId="{B10D8BCA-D6D8-4C69-9596-B82C31378ABA}" srcId="{902E2B3D-6A84-43CC-950C-CA3D6D308873}" destId="{3F53927F-D7BD-4EE1-9B25-764EB1BBD13B}" srcOrd="3" destOrd="0" parTransId="{FE340D69-B7EA-4FEF-AFF5-600CF003EE10}" sibTransId="{6B5405B8-73C9-49E5-93C3-A46591B95A96}"/>
    <dgm:cxn modelId="{F381CBCB-0F3B-4F5E-9FED-47445ED66F46}" type="presOf" srcId="{1DCD3B16-AA58-4CF5-871F-6598CD117857}" destId="{4D6FF2D6-008A-4139-B807-F393E1ABF131}" srcOrd="0" destOrd="2" presId="urn:microsoft.com/office/officeart/2005/8/layout/hList2"/>
    <dgm:cxn modelId="{20DF69D2-5346-4AFA-AF86-41021943858A}" type="presOf" srcId="{7B9D3061-10CB-4430-B96E-6ACBE6421A38}" destId="{509454FC-9684-424E-8FEF-C7803EC87693}" srcOrd="0" destOrd="1" presId="urn:microsoft.com/office/officeart/2005/8/layout/hList2"/>
    <dgm:cxn modelId="{BCAF03D5-1F40-49FB-87F1-F089CCCA6617}" type="presOf" srcId="{5E20474E-A529-4756-8514-F8DBF8EB92A5}" destId="{509454FC-9684-424E-8FEF-C7803EC87693}" srcOrd="0" destOrd="2" presId="urn:microsoft.com/office/officeart/2005/8/layout/hList2"/>
    <dgm:cxn modelId="{B1D8B8DA-9981-4F2E-91A0-1D9BC9E5B128}" type="presOf" srcId="{902E2B3D-6A84-43CC-950C-CA3D6D308873}" destId="{EB5ECBB8-3E6E-4FB7-BBA4-B9FEF86B4B0B}" srcOrd="0" destOrd="0" presId="urn:microsoft.com/office/officeart/2005/8/layout/hList2"/>
    <dgm:cxn modelId="{88B0F5E8-2751-4182-A149-18E9F85ED84B}" srcId="{902E2B3D-6A84-43CC-950C-CA3D6D308873}" destId="{F6F3CCF3-D74C-474F-ACEE-0EA5A1CA1210}" srcOrd="1" destOrd="0" parTransId="{51F8395B-9C41-40A3-8210-2EAFC068A604}" sibTransId="{497ED799-DBE5-4CCD-9E39-7AF5C6EC515F}"/>
    <dgm:cxn modelId="{C9F78CF3-AA28-47A6-A7DB-C0F98A7F608C}" type="presOf" srcId="{A88F33C8-36B2-48F3-AEAB-936B1ABAF837}" destId="{4D6FF2D6-008A-4139-B807-F393E1ABF131}" srcOrd="0" destOrd="1" presId="urn:microsoft.com/office/officeart/2005/8/layout/hList2"/>
    <dgm:cxn modelId="{48A15BFC-FAC4-4AAC-9D41-2F2B2E25B0E3}" type="presOf" srcId="{A88FF017-5485-4C60-885B-FEAB7CA64358}" destId="{4DBE75C2-2D75-4D2F-90B7-8D34643F87CD}" srcOrd="0" destOrd="0" presId="urn:microsoft.com/office/officeart/2005/8/layout/hList2"/>
    <dgm:cxn modelId="{682B2E30-39BE-4392-96F6-E1D9D5DDFC5A}" type="presParOf" srcId="{7E5EC9EE-2EFD-41C9-8789-F975B4A98184}" destId="{3CE700D8-58E3-444F-BDCD-3772B0139FA2}" srcOrd="0" destOrd="0" presId="urn:microsoft.com/office/officeart/2005/8/layout/hList2"/>
    <dgm:cxn modelId="{D9FD2F5C-9C5F-4841-BA7F-806DD0B3C8F0}" type="presParOf" srcId="{3CE700D8-58E3-444F-BDCD-3772B0139FA2}" destId="{B117DD00-F8B8-4B62-A202-3BD27BEE748C}" srcOrd="0" destOrd="0" presId="urn:microsoft.com/office/officeart/2005/8/layout/hList2"/>
    <dgm:cxn modelId="{ECA70A6E-C036-4E3B-888E-1CF442ADD8EB}" type="presParOf" srcId="{3CE700D8-58E3-444F-BDCD-3772B0139FA2}" destId="{509454FC-9684-424E-8FEF-C7803EC87693}" srcOrd="1" destOrd="0" presId="urn:microsoft.com/office/officeart/2005/8/layout/hList2"/>
    <dgm:cxn modelId="{BD12A446-4393-4D7B-9CB3-EE22DD7A5435}" type="presParOf" srcId="{3CE700D8-58E3-444F-BDCD-3772B0139FA2}" destId="{24A81834-9257-4D4B-8D1C-19EE5D10BD31}" srcOrd="2" destOrd="0" presId="urn:microsoft.com/office/officeart/2005/8/layout/hList2"/>
    <dgm:cxn modelId="{D3B94FE3-EC2E-494B-A2D3-651969E78775}" type="presParOf" srcId="{7E5EC9EE-2EFD-41C9-8789-F975B4A98184}" destId="{64A73DB6-AEB0-44DD-980A-ED462C87F911}" srcOrd="1" destOrd="0" presId="urn:microsoft.com/office/officeart/2005/8/layout/hList2"/>
    <dgm:cxn modelId="{AD50D605-C540-4CAB-9081-04351A4EC39B}" type="presParOf" srcId="{7E5EC9EE-2EFD-41C9-8789-F975B4A98184}" destId="{CAA6EE10-BF02-4E58-AF77-DC5DB17C2BCE}" srcOrd="2" destOrd="0" presId="urn:microsoft.com/office/officeart/2005/8/layout/hList2"/>
    <dgm:cxn modelId="{45DC7EFB-4E89-435A-9A4B-76BCB8524249}" type="presParOf" srcId="{CAA6EE10-BF02-4E58-AF77-DC5DB17C2BCE}" destId="{9917EBAB-62DA-4D3A-8884-C24EC46478ED}" srcOrd="0" destOrd="0" presId="urn:microsoft.com/office/officeart/2005/8/layout/hList2"/>
    <dgm:cxn modelId="{2AD9F7EB-7A8B-40F2-9336-3845913F2012}" type="presParOf" srcId="{CAA6EE10-BF02-4E58-AF77-DC5DB17C2BCE}" destId="{4D6FF2D6-008A-4139-B807-F393E1ABF131}" srcOrd="1" destOrd="0" presId="urn:microsoft.com/office/officeart/2005/8/layout/hList2"/>
    <dgm:cxn modelId="{14A080AE-F7F9-4079-9EF0-20477C02D21A}" type="presParOf" srcId="{CAA6EE10-BF02-4E58-AF77-DC5DB17C2BCE}" destId="{4DBE75C2-2D75-4D2F-90B7-8D34643F87CD}" srcOrd="2" destOrd="0" presId="urn:microsoft.com/office/officeart/2005/8/layout/hList2"/>
    <dgm:cxn modelId="{8B9E6CD0-C470-44F3-9DC6-E7400609A3D6}" type="presParOf" srcId="{7E5EC9EE-2EFD-41C9-8789-F975B4A98184}" destId="{18932DF2-1C90-48D4-B9D0-015323CF5DC8}" srcOrd="3" destOrd="0" presId="urn:microsoft.com/office/officeart/2005/8/layout/hList2"/>
    <dgm:cxn modelId="{FD5962A3-676A-48B8-BA1B-3EB65355253A}" type="presParOf" srcId="{7E5EC9EE-2EFD-41C9-8789-F975B4A98184}" destId="{ACFB7FF4-78EE-41BC-8131-20A4CC55E831}" srcOrd="4" destOrd="0" presId="urn:microsoft.com/office/officeart/2005/8/layout/hList2"/>
    <dgm:cxn modelId="{F937D46A-B04E-49F7-826E-7DA83E15E5C2}" type="presParOf" srcId="{ACFB7FF4-78EE-41BC-8131-20A4CC55E831}" destId="{AAA5C725-423C-41B0-B118-9FF4CAEFE391}" srcOrd="0" destOrd="0" presId="urn:microsoft.com/office/officeart/2005/8/layout/hList2"/>
    <dgm:cxn modelId="{440BD0B9-5B2B-47A3-9590-A6945D09AE03}" type="presParOf" srcId="{ACFB7FF4-78EE-41BC-8131-20A4CC55E831}" destId="{95D55322-39F3-45F6-8E65-E90ADA7617F2}" srcOrd="1" destOrd="0" presId="urn:microsoft.com/office/officeart/2005/8/layout/hList2"/>
    <dgm:cxn modelId="{B0A5C551-2532-4D01-AF81-E68221E03ACC}" type="presParOf" srcId="{ACFB7FF4-78EE-41BC-8131-20A4CC55E831}" destId="{EB5ECBB8-3E6E-4FB7-BBA4-B9FEF86B4B0B}"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F99990C-57AB-4929-8380-5A209439BFD7}" type="doc">
      <dgm:prSet loTypeId="urn:microsoft.com/office/officeart/2005/8/layout/process4" loCatId="process" qsTypeId="urn:microsoft.com/office/officeart/2005/8/quickstyle/simple4" qsCatId="simple" csTypeId="urn:microsoft.com/office/officeart/2005/8/colors/accent1_2" csCatId="accent1" phldr="1"/>
      <dgm:spPr/>
      <dgm:t>
        <a:bodyPr/>
        <a:lstStyle/>
        <a:p>
          <a:endParaRPr lang="en-GB"/>
        </a:p>
      </dgm:t>
    </dgm:pt>
    <dgm:pt modelId="{6C4CF00D-B6B2-478B-9BCD-5D6513AF6AE0}">
      <dgm:prSet phldrT="[Text]" custT="1"/>
      <dgm:spPr/>
      <dgm:t>
        <a:bodyPr/>
        <a:lstStyle/>
        <a:p>
          <a:r>
            <a:rPr lang="en-GB" sz="4000"/>
            <a:t>T Levels</a:t>
          </a:r>
        </a:p>
      </dgm:t>
    </dgm:pt>
    <dgm:pt modelId="{0499A1CE-C658-41EF-AB0D-E53582C4A6A0}" type="parTrans" cxnId="{4DFB94C3-E186-499B-9C0A-606B7A5DC22D}">
      <dgm:prSet/>
      <dgm:spPr/>
      <dgm:t>
        <a:bodyPr/>
        <a:lstStyle/>
        <a:p>
          <a:endParaRPr lang="en-GB"/>
        </a:p>
      </dgm:t>
    </dgm:pt>
    <dgm:pt modelId="{595640D6-9F60-4D61-9103-4EFE36899BF4}" type="sibTrans" cxnId="{4DFB94C3-E186-499B-9C0A-606B7A5DC22D}">
      <dgm:prSet/>
      <dgm:spPr/>
      <dgm:t>
        <a:bodyPr/>
        <a:lstStyle/>
        <a:p>
          <a:endParaRPr lang="en-GB"/>
        </a:p>
      </dgm:t>
    </dgm:pt>
    <dgm:pt modelId="{1012D0EA-7D07-4E79-B41F-88F7FE4C63C2}">
      <dgm:prSet phldrT="[Text]" custT="1"/>
      <dgm:spPr/>
      <dgm:t>
        <a:bodyPr/>
        <a:lstStyle/>
        <a:p>
          <a:r>
            <a:rPr lang="en-GB" sz="3200"/>
            <a:t>Level 3</a:t>
          </a:r>
        </a:p>
      </dgm:t>
    </dgm:pt>
    <dgm:pt modelId="{1B480DA5-45FB-40F7-BA4F-D981D011DDCC}" type="parTrans" cxnId="{B40D2B19-32CE-4E0A-BE23-965AD2D339F3}">
      <dgm:prSet/>
      <dgm:spPr/>
      <dgm:t>
        <a:bodyPr/>
        <a:lstStyle/>
        <a:p>
          <a:endParaRPr lang="en-GB"/>
        </a:p>
      </dgm:t>
    </dgm:pt>
    <dgm:pt modelId="{0C51A319-46FE-4409-8A03-A001417EEE09}" type="sibTrans" cxnId="{B40D2B19-32CE-4E0A-BE23-965AD2D339F3}">
      <dgm:prSet/>
      <dgm:spPr/>
      <dgm:t>
        <a:bodyPr/>
        <a:lstStyle/>
        <a:p>
          <a:endParaRPr lang="en-GB"/>
        </a:p>
      </dgm:t>
    </dgm:pt>
    <dgm:pt modelId="{65100229-A96B-4902-887A-A5CF74A17E6B}">
      <dgm:prSet phldrT="[Text]" custT="1"/>
      <dgm:spPr/>
      <dgm:t>
        <a:bodyPr/>
        <a:lstStyle/>
        <a:p>
          <a:r>
            <a:rPr lang="en-GB" sz="4000"/>
            <a:t>Higher Technical Qualifications</a:t>
          </a:r>
        </a:p>
      </dgm:t>
    </dgm:pt>
    <dgm:pt modelId="{411DB2C6-012F-4705-8456-33197ACDF741}" type="parTrans" cxnId="{99061422-7666-4D8A-A917-5465DC950888}">
      <dgm:prSet/>
      <dgm:spPr/>
      <dgm:t>
        <a:bodyPr/>
        <a:lstStyle/>
        <a:p>
          <a:endParaRPr lang="en-GB"/>
        </a:p>
      </dgm:t>
    </dgm:pt>
    <dgm:pt modelId="{825CA348-118C-4112-8D47-08E35ACA7505}" type="sibTrans" cxnId="{99061422-7666-4D8A-A917-5465DC950888}">
      <dgm:prSet/>
      <dgm:spPr/>
      <dgm:t>
        <a:bodyPr/>
        <a:lstStyle/>
        <a:p>
          <a:endParaRPr lang="en-GB"/>
        </a:p>
      </dgm:t>
    </dgm:pt>
    <dgm:pt modelId="{0E2F5FA5-C88A-406B-8DC1-D3CF04A2F84D}">
      <dgm:prSet phldrT="[Text]" custT="1"/>
      <dgm:spPr/>
      <dgm:t>
        <a:bodyPr/>
        <a:lstStyle/>
        <a:p>
          <a:r>
            <a:rPr lang="en-GB" sz="3200"/>
            <a:t>Level 4</a:t>
          </a:r>
        </a:p>
      </dgm:t>
    </dgm:pt>
    <dgm:pt modelId="{E4B87839-2C52-4E66-B296-D4CCA5BF3C3D}" type="parTrans" cxnId="{A74374CE-40F7-4995-83EB-BDF8B0EB4D15}">
      <dgm:prSet/>
      <dgm:spPr/>
      <dgm:t>
        <a:bodyPr/>
        <a:lstStyle/>
        <a:p>
          <a:endParaRPr lang="en-GB"/>
        </a:p>
      </dgm:t>
    </dgm:pt>
    <dgm:pt modelId="{23FBE42A-FE19-4F5B-BB85-AF93770EB365}" type="sibTrans" cxnId="{A74374CE-40F7-4995-83EB-BDF8B0EB4D15}">
      <dgm:prSet/>
      <dgm:spPr/>
      <dgm:t>
        <a:bodyPr/>
        <a:lstStyle/>
        <a:p>
          <a:endParaRPr lang="en-GB"/>
        </a:p>
      </dgm:t>
    </dgm:pt>
    <dgm:pt modelId="{05FA82AA-C6F2-4E21-80AF-D8B8BB46B817}">
      <dgm:prSet phldrT="[Text]" custT="1"/>
      <dgm:spPr/>
      <dgm:t>
        <a:bodyPr/>
        <a:lstStyle/>
        <a:p>
          <a:r>
            <a:rPr lang="en-GB" sz="3200"/>
            <a:t>Level 5</a:t>
          </a:r>
        </a:p>
      </dgm:t>
    </dgm:pt>
    <dgm:pt modelId="{789C3D94-B4D3-4EFD-98F5-4BB5606E202F}" type="parTrans" cxnId="{66C56A5E-01C0-48DD-8EA8-3D2433837F2E}">
      <dgm:prSet/>
      <dgm:spPr/>
      <dgm:t>
        <a:bodyPr/>
        <a:lstStyle/>
        <a:p>
          <a:endParaRPr lang="en-GB"/>
        </a:p>
      </dgm:t>
    </dgm:pt>
    <dgm:pt modelId="{047AC862-DE1D-4A6C-A2E4-8ADEBE98D164}" type="sibTrans" cxnId="{66C56A5E-01C0-48DD-8EA8-3D2433837F2E}">
      <dgm:prSet/>
      <dgm:spPr/>
      <dgm:t>
        <a:bodyPr/>
        <a:lstStyle/>
        <a:p>
          <a:endParaRPr lang="en-GB"/>
        </a:p>
      </dgm:t>
    </dgm:pt>
    <dgm:pt modelId="{407C1433-BF00-46D2-B32F-1519EDB68009}" type="pres">
      <dgm:prSet presAssocID="{4F99990C-57AB-4929-8380-5A209439BFD7}" presName="Name0" presStyleCnt="0">
        <dgm:presLayoutVars>
          <dgm:dir/>
          <dgm:animLvl val="lvl"/>
          <dgm:resizeHandles val="exact"/>
        </dgm:presLayoutVars>
      </dgm:prSet>
      <dgm:spPr/>
    </dgm:pt>
    <dgm:pt modelId="{4B9A8E9F-080A-411E-831A-80A7498591EB}" type="pres">
      <dgm:prSet presAssocID="{65100229-A96B-4902-887A-A5CF74A17E6B}" presName="boxAndChildren" presStyleCnt="0"/>
      <dgm:spPr/>
    </dgm:pt>
    <dgm:pt modelId="{F68927D0-6014-438E-BD76-666B4ED83CC9}" type="pres">
      <dgm:prSet presAssocID="{65100229-A96B-4902-887A-A5CF74A17E6B}" presName="parentTextBox" presStyleLbl="node1" presStyleIdx="0" presStyleCnt="2"/>
      <dgm:spPr/>
    </dgm:pt>
    <dgm:pt modelId="{FCEBC1FA-59CC-44CC-9ED1-07DAF544D32A}" type="pres">
      <dgm:prSet presAssocID="{65100229-A96B-4902-887A-A5CF74A17E6B}" presName="entireBox" presStyleLbl="node1" presStyleIdx="0" presStyleCnt="2"/>
      <dgm:spPr/>
    </dgm:pt>
    <dgm:pt modelId="{8EF7EC3A-50E6-418B-91F1-E717D3BED30E}" type="pres">
      <dgm:prSet presAssocID="{65100229-A96B-4902-887A-A5CF74A17E6B}" presName="descendantBox" presStyleCnt="0"/>
      <dgm:spPr/>
    </dgm:pt>
    <dgm:pt modelId="{FF434AE3-6CC3-44EB-9761-E5032982BDAC}" type="pres">
      <dgm:prSet presAssocID="{0E2F5FA5-C88A-406B-8DC1-D3CF04A2F84D}" presName="childTextBox" presStyleLbl="fgAccFollowNode1" presStyleIdx="0" presStyleCnt="3">
        <dgm:presLayoutVars>
          <dgm:bulletEnabled val="1"/>
        </dgm:presLayoutVars>
      </dgm:prSet>
      <dgm:spPr/>
    </dgm:pt>
    <dgm:pt modelId="{7E724BA9-8112-48A4-89A0-177799F70802}" type="pres">
      <dgm:prSet presAssocID="{05FA82AA-C6F2-4E21-80AF-D8B8BB46B817}" presName="childTextBox" presStyleLbl="fgAccFollowNode1" presStyleIdx="1" presStyleCnt="3">
        <dgm:presLayoutVars>
          <dgm:bulletEnabled val="1"/>
        </dgm:presLayoutVars>
      </dgm:prSet>
      <dgm:spPr/>
    </dgm:pt>
    <dgm:pt modelId="{4E175CC1-A100-4FA3-BAD6-0CAE8E52AF33}" type="pres">
      <dgm:prSet presAssocID="{595640D6-9F60-4D61-9103-4EFE36899BF4}" presName="sp" presStyleCnt="0"/>
      <dgm:spPr/>
    </dgm:pt>
    <dgm:pt modelId="{192DC08B-3984-433D-A8A7-84C0C6B0F6D3}" type="pres">
      <dgm:prSet presAssocID="{6C4CF00D-B6B2-478B-9BCD-5D6513AF6AE0}" presName="arrowAndChildren" presStyleCnt="0"/>
      <dgm:spPr/>
    </dgm:pt>
    <dgm:pt modelId="{F3DB1F91-C668-40BA-B304-7403FEF59724}" type="pres">
      <dgm:prSet presAssocID="{6C4CF00D-B6B2-478B-9BCD-5D6513AF6AE0}" presName="parentTextArrow" presStyleLbl="node1" presStyleIdx="0" presStyleCnt="2"/>
      <dgm:spPr/>
    </dgm:pt>
    <dgm:pt modelId="{73C47102-6E95-4ECF-804F-008F6C681222}" type="pres">
      <dgm:prSet presAssocID="{6C4CF00D-B6B2-478B-9BCD-5D6513AF6AE0}" presName="arrow" presStyleLbl="node1" presStyleIdx="1" presStyleCnt="2"/>
      <dgm:spPr/>
    </dgm:pt>
    <dgm:pt modelId="{14912672-3E8C-4D76-A24A-3945970CBE5D}" type="pres">
      <dgm:prSet presAssocID="{6C4CF00D-B6B2-478B-9BCD-5D6513AF6AE0}" presName="descendantArrow" presStyleCnt="0"/>
      <dgm:spPr/>
    </dgm:pt>
    <dgm:pt modelId="{67B5680D-36ED-4666-AE2A-D204670A2634}" type="pres">
      <dgm:prSet presAssocID="{1012D0EA-7D07-4E79-B41F-88F7FE4C63C2}" presName="childTextArrow" presStyleLbl="fgAccFollowNode1" presStyleIdx="2" presStyleCnt="3">
        <dgm:presLayoutVars>
          <dgm:bulletEnabled val="1"/>
        </dgm:presLayoutVars>
      </dgm:prSet>
      <dgm:spPr/>
    </dgm:pt>
  </dgm:ptLst>
  <dgm:cxnLst>
    <dgm:cxn modelId="{B40D2B19-32CE-4E0A-BE23-965AD2D339F3}" srcId="{6C4CF00D-B6B2-478B-9BCD-5D6513AF6AE0}" destId="{1012D0EA-7D07-4E79-B41F-88F7FE4C63C2}" srcOrd="0" destOrd="0" parTransId="{1B480DA5-45FB-40F7-BA4F-D981D011DDCC}" sibTransId="{0C51A319-46FE-4409-8A03-A001417EEE09}"/>
    <dgm:cxn modelId="{99061422-7666-4D8A-A917-5465DC950888}" srcId="{4F99990C-57AB-4929-8380-5A209439BFD7}" destId="{65100229-A96B-4902-887A-A5CF74A17E6B}" srcOrd="1" destOrd="0" parTransId="{411DB2C6-012F-4705-8456-33197ACDF741}" sibTransId="{825CA348-118C-4112-8D47-08E35ACA7505}"/>
    <dgm:cxn modelId="{2E2CE258-7F14-4AB4-AFB5-23CBEC3A9859}" type="presOf" srcId="{65100229-A96B-4902-887A-A5CF74A17E6B}" destId="{FCEBC1FA-59CC-44CC-9ED1-07DAF544D32A}" srcOrd="1" destOrd="0" presId="urn:microsoft.com/office/officeart/2005/8/layout/process4"/>
    <dgm:cxn modelId="{66C56A5E-01C0-48DD-8EA8-3D2433837F2E}" srcId="{65100229-A96B-4902-887A-A5CF74A17E6B}" destId="{05FA82AA-C6F2-4E21-80AF-D8B8BB46B817}" srcOrd="1" destOrd="0" parTransId="{789C3D94-B4D3-4EFD-98F5-4BB5606E202F}" sibTransId="{047AC862-DE1D-4A6C-A2E4-8ADEBE98D164}"/>
    <dgm:cxn modelId="{E830086F-7820-4A91-BB16-2224FEA29680}" type="presOf" srcId="{05FA82AA-C6F2-4E21-80AF-D8B8BB46B817}" destId="{7E724BA9-8112-48A4-89A0-177799F70802}" srcOrd="0" destOrd="0" presId="urn:microsoft.com/office/officeart/2005/8/layout/process4"/>
    <dgm:cxn modelId="{85F3D29E-AEF5-4242-9039-4FE868A1B211}" type="presOf" srcId="{6C4CF00D-B6B2-478B-9BCD-5D6513AF6AE0}" destId="{F3DB1F91-C668-40BA-B304-7403FEF59724}" srcOrd="0" destOrd="0" presId="urn:microsoft.com/office/officeart/2005/8/layout/process4"/>
    <dgm:cxn modelId="{4DFB94C3-E186-499B-9C0A-606B7A5DC22D}" srcId="{4F99990C-57AB-4929-8380-5A209439BFD7}" destId="{6C4CF00D-B6B2-478B-9BCD-5D6513AF6AE0}" srcOrd="0" destOrd="0" parTransId="{0499A1CE-C658-41EF-AB0D-E53582C4A6A0}" sibTransId="{595640D6-9F60-4D61-9103-4EFE36899BF4}"/>
    <dgm:cxn modelId="{5E7852CD-D3BE-4BD0-8DA9-94CC4AD89B3F}" type="presOf" srcId="{0E2F5FA5-C88A-406B-8DC1-D3CF04A2F84D}" destId="{FF434AE3-6CC3-44EB-9761-E5032982BDAC}" srcOrd="0" destOrd="0" presId="urn:microsoft.com/office/officeart/2005/8/layout/process4"/>
    <dgm:cxn modelId="{A74374CE-40F7-4995-83EB-BDF8B0EB4D15}" srcId="{65100229-A96B-4902-887A-A5CF74A17E6B}" destId="{0E2F5FA5-C88A-406B-8DC1-D3CF04A2F84D}" srcOrd="0" destOrd="0" parTransId="{E4B87839-2C52-4E66-B296-D4CCA5BF3C3D}" sibTransId="{23FBE42A-FE19-4F5B-BB85-AF93770EB365}"/>
    <dgm:cxn modelId="{1FDA37D2-10DC-4B93-A358-B169F4918AD8}" type="presOf" srcId="{65100229-A96B-4902-887A-A5CF74A17E6B}" destId="{F68927D0-6014-438E-BD76-666B4ED83CC9}" srcOrd="0" destOrd="0" presId="urn:microsoft.com/office/officeart/2005/8/layout/process4"/>
    <dgm:cxn modelId="{000BA9E6-7465-46A3-ADE9-C490CE00E7A5}" type="presOf" srcId="{1012D0EA-7D07-4E79-B41F-88F7FE4C63C2}" destId="{67B5680D-36ED-4666-AE2A-D204670A2634}" srcOrd="0" destOrd="0" presId="urn:microsoft.com/office/officeart/2005/8/layout/process4"/>
    <dgm:cxn modelId="{A9BF18E9-E441-4C91-9C85-E1FC8768A72A}" type="presOf" srcId="{4F99990C-57AB-4929-8380-5A209439BFD7}" destId="{407C1433-BF00-46D2-B32F-1519EDB68009}" srcOrd="0" destOrd="0" presId="urn:microsoft.com/office/officeart/2005/8/layout/process4"/>
    <dgm:cxn modelId="{AF12AEF6-BC81-419F-A308-2250B4A77673}" type="presOf" srcId="{6C4CF00D-B6B2-478B-9BCD-5D6513AF6AE0}" destId="{73C47102-6E95-4ECF-804F-008F6C681222}" srcOrd="1" destOrd="0" presId="urn:microsoft.com/office/officeart/2005/8/layout/process4"/>
    <dgm:cxn modelId="{FC544B50-DCD6-4DBE-8C4E-6DEFD3BA1E34}" type="presParOf" srcId="{407C1433-BF00-46D2-B32F-1519EDB68009}" destId="{4B9A8E9F-080A-411E-831A-80A7498591EB}" srcOrd="0" destOrd="0" presId="urn:microsoft.com/office/officeart/2005/8/layout/process4"/>
    <dgm:cxn modelId="{E3CA9333-589F-4056-BFF6-92769953AEFB}" type="presParOf" srcId="{4B9A8E9F-080A-411E-831A-80A7498591EB}" destId="{F68927D0-6014-438E-BD76-666B4ED83CC9}" srcOrd="0" destOrd="0" presId="urn:microsoft.com/office/officeart/2005/8/layout/process4"/>
    <dgm:cxn modelId="{B64B122B-A9A4-4651-A7AE-6BE052A856C8}" type="presParOf" srcId="{4B9A8E9F-080A-411E-831A-80A7498591EB}" destId="{FCEBC1FA-59CC-44CC-9ED1-07DAF544D32A}" srcOrd="1" destOrd="0" presId="urn:microsoft.com/office/officeart/2005/8/layout/process4"/>
    <dgm:cxn modelId="{D875C532-A5FE-4B06-A292-73184AF0348D}" type="presParOf" srcId="{4B9A8E9F-080A-411E-831A-80A7498591EB}" destId="{8EF7EC3A-50E6-418B-91F1-E717D3BED30E}" srcOrd="2" destOrd="0" presId="urn:microsoft.com/office/officeart/2005/8/layout/process4"/>
    <dgm:cxn modelId="{82640E2E-A4DB-4804-959A-3A169E87F5ED}" type="presParOf" srcId="{8EF7EC3A-50E6-418B-91F1-E717D3BED30E}" destId="{FF434AE3-6CC3-44EB-9761-E5032982BDAC}" srcOrd="0" destOrd="0" presId="urn:microsoft.com/office/officeart/2005/8/layout/process4"/>
    <dgm:cxn modelId="{A87B6B29-F633-4575-8FCE-3971B4006324}" type="presParOf" srcId="{8EF7EC3A-50E6-418B-91F1-E717D3BED30E}" destId="{7E724BA9-8112-48A4-89A0-177799F70802}" srcOrd="1" destOrd="0" presId="urn:microsoft.com/office/officeart/2005/8/layout/process4"/>
    <dgm:cxn modelId="{24D90DDE-F0D9-48AC-90A8-61977C093160}" type="presParOf" srcId="{407C1433-BF00-46D2-B32F-1519EDB68009}" destId="{4E175CC1-A100-4FA3-BAD6-0CAE8E52AF33}" srcOrd="1" destOrd="0" presId="urn:microsoft.com/office/officeart/2005/8/layout/process4"/>
    <dgm:cxn modelId="{A7F67719-C11B-4D63-83A4-38649311C434}" type="presParOf" srcId="{407C1433-BF00-46D2-B32F-1519EDB68009}" destId="{192DC08B-3984-433D-A8A7-84C0C6B0F6D3}" srcOrd="2" destOrd="0" presId="urn:microsoft.com/office/officeart/2005/8/layout/process4"/>
    <dgm:cxn modelId="{AD97A515-9E38-4D34-8E01-930FE117AE6F}" type="presParOf" srcId="{192DC08B-3984-433D-A8A7-84C0C6B0F6D3}" destId="{F3DB1F91-C668-40BA-B304-7403FEF59724}" srcOrd="0" destOrd="0" presId="urn:microsoft.com/office/officeart/2005/8/layout/process4"/>
    <dgm:cxn modelId="{5730CDC8-3FC5-440D-B826-70588A8D3EE1}" type="presParOf" srcId="{192DC08B-3984-433D-A8A7-84C0C6B0F6D3}" destId="{73C47102-6E95-4ECF-804F-008F6C681222}" srcOrd="1" destOrd="0" presId="urn:microsoft.com/office/officeart/2005/8/layout/process4"/>
    <dgm:cxn modelId="{F210A91C-C257-46D7-B907-5DFC878E510D}" type="presParOf" srcId="{192DC08B-3984-433D-A8A7-84C0C6B0F6D3}" destId="{14912672-3E8C-4D76-A24A-3945970CBE5D}" srcOrd="2" destOrd="0" presId="urn:microsoft.com/office/officeart/2005/8/layout/process4"/>
    <dgm:cxn modelId="{49E455B1-D91F-42A1-B13F-F9CF5EA1E0C8}" type="presParOf" srcId="{14912672-3E8C-4D76-A24A-3945970CBE5D}" destId="{67B5680D-36ED-4666-AE2A-D204670A2634}"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A1EF963-7241-47EF-834A-94C6D08281C3}" type="doc">
      <dgm:prSet loTypeId="urn:microsoft.com/office/officeart/2005/8/layout/process4" loCatId="list" qsTypeId="urn:microsoft.com/office/officeart/2005/8/quickstyle/simple1" qsCatId="simple" csTypeId="urn:microsoft.com/office/officeart/2005/8/colors/accent0_3" csCatId="mainScheme" phldr="1"/>
      <dgm:spPr/>
      <dgm:t>
        <a:bodyPr/>
        <a:lstStyle/>
        <a:p>
          <a:endParaRPr lang="en-GB"/>
        </a:p>
      </dgm:t>
    </dgm:pt>
    <dgm:pt modelId="{65B55B03-4BA7-4509-9142-FE9106280CAA}">
      <dgm:prSet phldrT="[Text]" custT="1"/>
      <dgm:spPr/>
      <dgm:t>
        <a:bodyPr/>
        <a:lstStyle/>
        <a:p>
          <a:r>
            <a:rPr lang="en-GB" sz="1800"/>
            <a:t>Cycle 1 </a:t>
          </a:r>
          <a:r>
            <a:rPr lang="en-GB" sz="1400"/>
            <a:t>(2020 Process: 2022 Delivery)</a:t>
          </a:r>
          <a:endParaRPr lang="en-GB" sz="1800"/>
        </a:p>
      </dgm:t>
    </dgm:pt>
    <dgm:pt modelId="{D138F60E-0565-4331-B44D-6B24109BABC6}" type="parTrans" cxnId="{FDDDDAC0-C2B3-4BC2-968B-A731C4B87B1D}">
      <dgm:prSet/>
      <dgm:spPr/>
      <dgm:t>
        <a:bodyPr/>
        <a:lstStyle/>
        <a:p>
          <a:endParaRPr lang="en-GB"/>
        </a:p>
      </dgm:t>
    </dgm:pt>
    <dgm:pt modelId="{7C57E7BC-48BC-4CBC-8AAD-6B7B90320CC8}" type="sibTrans" cxnId="{FDDDDAC0-C2B3-4BC2-968B-A731C4B87B1D}">
      <dgm:prSet/>
      <dgm:spPr/>
      <dgm:t>
        <a:bodyPr/>
        <a:lstStyle/>
        <a:p>
          <a:endParaRPr lang="en-GB"/>
        </a:p>
      </dgm:t>
    </dgm:pt>
    <dgm:pt modelId="{490E51B0-4672-4D30-9629-41A22ADA9E4C}">
      <dgm:prSet phldrT="[Text]" custT="1"/>
      <dgm:spPr/>
      <dgm:t>
        <a:bodyPr/>
        <a:lstStyle/>
        <a:p>
          <a:r>
            <a:rPr lang="en-GB" sz="1400"/>
            <a:t>Digital </a:t>
          </a:r>
        </a:p>
      </dgm:t>
    </dgm:pt>
    <dgm:pt modelId="{472D34D7-0154-42B7-AEE8-6DC7BBCC02F7}" type="parTrans" cxnId="{E7D221E8-97B9-43D2-8CB2-0F6C9C7C14A4}">
      <dgm:prSet/>
      <dgm:spPr/>
      <dgm:t>
        <a:bodyPr/>
        <a:lstStyle/>
        <a:p>
          <a:endParaRPr lang="en-GB"/>
        </a:p>
      </dgm:t>
    </dgm:pt>
    <dgm:pt modelId="{CECE6EB6-CAEF-4DF0-9F14-91E2327FCDD6}" type="sibTrans" cxnId="{E7D221E8-97B9-43D2-8CB2-0F6C9C7C14A4}">
      <dgm:prSet/>
      <dgm:spPr/>
      <dgm:t>
        <a:bodyPr/>
        <a:lstStyle/>
        <a:p>
          <a:endParaRPr lang="en-GB"/>
        </a:p>
      </dgm:t>
    </dgm:pt>
    <dgm:pt modelId="{911B091A-831B-4F11-99A2-363F1B2C70F0}">
      <dgm:prSet phldrT="[Text]" custT="1"/>
      <dgm:spPr/>
      <dgm:t>
        <a:bodyPr/>
        <a:lstStyle/>
        <a:p>
          <a:r>
            <a:rPr lang="en-GB" sz="1800"/>
            <a:t>Cycle 2 </a:t>
          </a:r>
          <a:r>
            <a:rPr lang="en-GB" sz="1400"/>
            <a:t>(2021 Process: 2023 Delivery)</a:t>
          </a:r>
          <a:endParaRPr lang="en-GB" sz="1800"/>
        </a:p>
      </dgm:t>
    </dgm:pt>
    <dgm:pt modelId="{87FFF916-110F-42B8-A5CF-7B1FA8EEAC8F}" type="parTrans" cxnId="{0DCF61EC-3AA2-4B21-98E9-8A43515A3291}">
      <dgm:prSet/>
      <dgm:spPr/>
      <dgm:t>
        <a:bodyPr/>
        <a:lstStyle/>
        <a:p>
          <a:endParaRPr lang="en-GB"/>
        </a:p>
      </dgm:t>
    </dgm:pt>
    <dgm:pt modelId="{8FB37424-ED52-4A54-9A96-1A4437F82599}" type="sibTrans" cxnId="{0DCF61EC-3AA2-4B21-98E9-8A43515A3291}">
      <dgm:prSet/>
      <dgm:spPr/>
      <dgm:t>
        <a:bodyPr/>
        <a:lstStyle/>
        <a:p>
          <a:endParaRPr lang="en-GB"/>
        </a:p>
      </dgm:t>
    </dgm:pt>
    <dgm:pt modelId="{EF19E251-7EE3-4773-B347-95A1E27C80EA}">
      <dgm:prSet phldrT="[Text]" custT="1"/>
      <dgm:spPr/>
      <dgm:t>
        <a:bodyPr/>
        <a:lstStyle/>
        <a:p>
          <a:r>
            <a:rPr lang="en-GB" sz="1400"/>
            <a:t>Construction</a:t>
          </a:r>
        </a:p>
      </dgm:t>
    </dgm:pt>
    <dgm:pt modelId="{617F92A7-9FC9-4BEA-B6C2-3E2B4DAE0B73}" type="parTrans" cxnId="{1AFDA752-FB45-41D3-BBB9-16884CBCF2F2}">
      <dgm:prSet/>
      <dgm:spPr/>
      <dgm:t>
        <a:bodyPr/>
        <a:lstStyle/>
        <a:p>
          <a:endParaRPr lang="en-GB"/>
        </a:p>
      </dgm:t>
    </dgm:pt>
    <dgm:pt modelId="{DCD21670-35A7-4623-B44F-1C188D8FDB9A}" type="sibTrans" cxnId="{1AFDA752-FB45-41D3-BBB9-16884CBCF2F2}">
      <dgm:prSet/>
      <dgm:spPr/>
      <dgm:t>
        <a:bodyPr/>
        <a:lstStyle/>
        <a:p>
          <a:endParaRPr lang="en-GB"/>
        </a:p>
      </dgm:t>
    </dgm:pt>
    <dgm:pt modelId="{1B745954-68D2-4580-91B1-C8166B46D8C8}">
      <dgm:prSet phldrT="[Text]" custT="1"/>
      <dgm:spPr/>
      <dgm:t>
        <a:bodyPr/>
        <a:lstStyle/>
        <a:p>
          <a:r>
            <a:rPr lang="en-GB" sz="1400"/>
            <a:t>Health &amp; Science</a:t>
          </a:r>
        </a:p>
      </dgm:t>
    </dgm:pt>
    <dgm:pt modelId="{BF045C9E-6039-429D-98FA-2049FFD4144F}" type="parTrans" cxnId="{AFC95BFB-2F02-457C-BA33-1E30BA728A7C}">
      <dgm:prSet/>
      <dgm:spPr/>
      <dgm:t>
        <a:bodyPr/>
        <a:lstStyle/>
        <a:p>
          <a:endParaRPr lang="en-GB"/>
        </a:p>
      </dgm:t>
    </dgm:pt>
    <dgm:pt modelId="{B0891111-5325-44C9-951C-59B78C616BC7}" type="sibTrans" cxnId="{AFC95BFB-2F02-457C-BA33-1E30BA728A7C}">
      <dgm:prSet/>
      <dgm:spPr/>
      <dgm:t>
        <a:bodyPr/>
        <a:lstStyle/>
        <a:p>
          <a:endParaRPr lang="en-GB"/>
        </a:p>
      </dgm:t>
    </dgm:pt>
    <dgm:pt modelId="{111396F4-712A-44BB-B35C-69C56FE21CF5}">
      <dgm:prSet phldrT="[Text]" custT="1"/>
      <dgm:spPr/>
      <dgm:t>
        <a:bodyPr/>
        <a:lstStyle/>
        <a:p>
          <a:r>
            <a:rPr lang="en-GB" sz="1800"/>
            <a:t>Cycle 3 </a:t>
          </a:r>
          <a:r>
            <a:rPr lang="en-GB" sz="1400"/>
            <a:t>(2022 Process: 2024 Delivery)</a:t>
          </a:r>
          <a:endParaRPr lang="en-GB" sz="1800"/>
        </a:p>
      </dgm:t>
    </dgm:pt>
    <dgm:pt modelId="{9D1F2232-DD2F-42BB-B5A9-F8B07A7F9625}" type="sibTrans" cxnId="{5C80B4C9-A8CE-47A4-91B8-798B768E3318}">
      <dgm:prSet/>
      <dgm:spPr/>
      <dgm:t>
        <a:bodyPr/>
        <a:lstStyle/>
        <a:p>
          <a:endParaRPr lang="en-GB"/>
        </a:p>
      </dgm:t>
    </dgm:pt>
    <dgm:pt modelId="{03417438-DA78-41CC-8BB0-33ADA03DB153}" type="parTrans" cxnId="{5C80B4C9-A8CE-47A4-91B8-798B768E3318}">
      <dgm:prSet/>
      <dgm:spPr/>
      <dgm:t>
        <a:bodyPr/>
        <a:lstStyle/>
        <a:p>
          <a:endParaRPr lang="en-GB"/>
        </a:p>
      </dgm:t>
    </dgm:pt>
    <dgm:pt modelId="{D0115AFB-454E-4830-9092-57BC5C7B3AF7}">
      <dgm:prSet phldrT="[Text]" custT="1"/>
      <dgm:spPr/>
      <dgm:t>
        <a:bodyPr/>
        <a:lstStyle/>
        <a:p>
          <a:r>
            <a:rPr lang="en-GB" sz="1200"/>
            <a:t>Business &amp; Admin</a:t>
          </a:r>
        </a:p>
      </dgm:t>
    </dgm:pt>
    <dgm:pt modelId="{2609509C-C80A-4AA7-BECC-63858E2DE43B}" type="sibTrans" cxnId="{66109E79-CC38-4EF0-ACF5-68D5EA97F5C9}">
      <dgm:prSet/>
      <dgm:spPr/>
      <dgm:t>
        <a:bodyPr/>
        <a:lstStyle/>
        <a:p>
          <a:endParaRPr lang="en-GB"/>
        </a:p>
      </dgm:t>
    </dgm:pt>
    <dgm:pt modelId="{D34F4B0A-4AA6-4790-AA78-646F380BE2AC}" type="parTrans" cxnId="{66109E79-CC38-4EF0-ACF5-68D5EA97F5C9}">
      <dgm:prSet/>
      <dgm:spPr/>
      <dgm:t>
        <a:bodyPr/>
        <a:lstStyle/>
        <a:p>
          <a:endParaRPr lang="en-GB"/>
        </a:p>
      </dgm:t>
    </dgm:pt>
    <dgm:pt modelId="{ECD772E5-9CB9-46E4-B393-3DEE95C2B262}">
      <dgm:prSet phldrT="[Text]" custT="1"/>
      <dgm:spPr/>
      <dgm:t>
        <a:bodyPr/>
        <a:lstStyle/>
        <a:p>
          <a:r>
            <a:rPr lang="en-GB" sz="1200"/>
            <a:t>Education</a:t>
          </a:r>
        </a:p>
      </dgm:t>
    </dgm:pt>
    <dgm:pt modelId="{8357297D-F0AC-4FE7-BE40-8F905BA1DA39}" type="sibTrans" cxnId="{1CD98208-33D4-4922-8D1A-EF0981755AAC}">
      <dgm:prSet/>
      <dgm:spPr/>
      <dgm:t>
        <a:bodyPr/>
        <a:lstStyle/>
        <a:p>
          <a:endParaRPr lang="en-GB"/>
        </a:p>
      </dgm:t>
    </dgm:pt>
    <dgm:pt modelId="{5D80C6E7-D33B-4344-AA96-F847DB098534}" type="parTrans" cxnId="{1CD98208-33D4-4922-8D1A-EF0981755AAC}">
      <dgm:prSet/>
      <dgm:spPr/>
      <dgm:t>
        <a:bodyPr/>
        <a:lstStyle/>
        <a:p>
          <a:endParaRPr lang="en-GB"/>
        </a:p>
      </dgm:t>
    </dgm:pt>
    <dgm:pt modelId="{AE4228AE-8BCE-43F6-B43A-1A316BE4C99D}">
      <dgm:prSet phldrT="[Text]" custT="1"/>
      <dgm:spPr/>
      <dgm:t>
        <a:bodyPr/>
        <a:lstStyle/>
        <a:p>
          <a:r>
            <a:rPr lang="en-GB" sz="1200"/>
            <a:t>Engineering &amp; Manufacturing</a:t>
          </a:r>
        </a:p>
      </dgm:t>
    </dgm:pt>
    <dgm:pt modelId="{C09D438C-9DA6-4725-BC16-D16242E411C3}" type="sibTrans" cxnId="{EFB2127D-5BED-4373-A266-2F41E435694D}">
      <dgm:prSet/>
      <dgm:spPr/>
      <dgm:t>
        <a:bodyPr/>
        <a:lstStyle/>
        <a:p>
          <a:endParaRPr lang="en-GB"/>
        </a:p>
      </dgm:t>
    </dgm:pt>
    <dgm:pt modelId="{9CA12500-8010-49A2-B885-3FB36DE5A74D}" type="parTrans" cxnId="{EFB2127D-5BED-4373-A266-2F41E435694D}">
      <dgm:prSet/>
      <dgm:spPr/>
      <dgm:t>
        <a:bodyPr/>
        <a:lstStyle/>
        <a:p>
          <a:endParaRPr lang="en-GB"/>
        </a:p>
      </dgm:t>
    </dgm:pt>
    <dgm:pt modelId="{B4AA3BE7-B9BD-4146-A550-F7575D8CF4E6}">
      <dgm:prSet phldrT="[Text]" custT="1"/>
      <dgm:spPr/>
      <dgm:t>
        <a:bodyPr/>
        <a:lstStyle/>
        <a:p>
          <a:r>
            <a:rPr lang="en-GB" sz="1200"/>
            <a:t>Legal, Finance &amp; Accounting </a:t>
          </a:r>
        </a:p>
      </dgm:t>
    </dgm:pt>
    <dgm:pt modelId="{8D5F362C-EF0B-4020-ABE8-118E77D0694B}" type="sibTrans" cxnId="{9C68B089-7CDB-4753-84A7-4144E4E25FDE}">
      <dgm:prSet/>
      <dgm:spPr/>
      <dgm:t>
        <a:bodyPr/>
        <a:lstStyle/>
        <a:p>
          <a:endParaRPr lang="en-GB"/>
        </a:p>
      </dgm:t>
    </dgm:pt>
    <dgm:pt modelId="{0F0816B0-F654-43AC-B9DA-BC94C6748FD7}" type="parTrans" cxnId="{9C68B089-7CDB-4753-84A7-4144E4E25FDE}">
      <dgm:prSet/>
      <dgm:spPr/>
      <dgm:t>
        <a:bodyPr/>
        <a:lstStyle/>
        <a:p>
          <a:endParaRPr lang="en-GB"/>
        </a:p>
      </dgm:t>
    </dgm:pt>
    <dgm:pt modelId="{B262EC5B-063E-413B-9C77-E8B27825EE20}">
      <dgm:prSet phldrT="[Text]" custT="1"/>
      <dgm:spPr/>
      <dgm:t>
        <a:bodyPr/>
        <a:lstStyle/>
        <a:p>
          <a:r>
            <a:rPr lang="en-GB" sz="1800"/>
            <a:t>Cycle 4 </a:t>
          </a:r>
          <a:r>
            <a:rPr lang="en-GB" sz="1400"/>
            <a:t>(2023 Process: 2025 Delivery)</a:t>
          </a:r>
          <a:endParaRPr lang="en-GB" sz="1800"/>
        </a:p>
      </dgm:t>
    </dgm:pt>
    <dgm:pt modelId="{45519758-B27C-47FA-9993-AF5FC4BF99A0}" type="sibTrans" cxnId="{DF59F5ED-64D3-4F91-B5FD-EC7B581DFB3D}">
      <dgm:prSet/>
      <dgm:spPr/>
      <dgm:t>
        <a:bodyPr/>
        <a:lstStyle/>
        <a:p>
          <a:endParaRPr lang="en-GB"/>
        </a:p>
      </dgm:t>
    </dgm:pt>
    <dgm:pt modelId="{8F6DE8E4-BFFE-41E8-AFCC-B43753DFD58C}" type="parTrans" cxnId="{DF59F5ED-64D3-4F91-B5FD-EC7B581DFB3D}">
      <dgm:prSet/>
      <dgm:spPr/>
      <dgm:t>
        <a:bodyPr/>
        <a:lstStyle/>
        <a:p>
          <a:endParaRPr lang="en-GB"/>
        </a:p>
      </dgm:t>
    </dgm:pt>
    <dgm:pt modelId="{3FC98CF4-BF61-4FFD-8091-5E92F7E1112D}">
      <dgm:prSet phldrT="[Text]" custT="1"/>
      <dgm:spPr/>
      <dgm:t>
        <a:bodyPr/>
        <a:lstStyle/>
        <a:p>
          <a:r>
            <a:rPr lang="en-GB" sz="1100" b="0" kern="1200">
              <a:latin typeface="Arial"/>
              <a:ea typeface="+mn-ea"/>
              <a:cs typeface="+mn-cs"/>
            </a:rPr>
            <a:t>Agriculture, Environmental &amp; Animal Care</a:t>
          </a:r>
          <a:endParaRPr lang="en-GB"/>
        </a:p>
      </dgm:t>
    </dgm:pt>
    <dgm:pt modelId="{827F6654-B265-40DE-91BC-3ABADEFFC5FC}" type="sibTrans" cxnId="{9C88E7A9-8A05-4FB6-B287-0378D1B067E9}">
      <dgm:prSet/>
      <dgm:spPr/>
      <dgm:t>
        <a:bodyPr/>
        <a:lstStyle/>
        <a:p>
          <a:endParaRPr lang="en-GB"/>
        </a:p>
      </dgm:t>
    </dgm:pt>
    <dgm:pt modelId="{B8B531DC-5567-4DF0-99BA-A294B98CEF90}" type="parTrans" cxnId="{9C88E7A9-8A05-4FB6-B287-0378D1B067E9}">
      <dgm:prSet/>
      <dgm:spPr/>
      <dgm:t>
        <a:bodyPr/>
        <a:lstStyle/>
        <a:p>
          <a:endParaRPr lang="en-GB"/>
        </a:p>
      </dgm:t>
    </dgm:pt>
    <dgm:pt modelId="{8E9C95E1-2FED-4E7A-82AE-4BE218122A0A}">
      <dgm:prSet phldrT="[Text]" custT="1"/>
      <dgm:spPr/>
      <dgm:t>
        <a:bodyPr/>
        <a:lstStyle/>
        <a:p>
          <a:r>
            <a:rPr lang="en-GB" sz="1100" b="0"/>
            <a:t>Care Services</a:t>
          </a:r>
        </a:p>
      </dgm:t>
    </dgm:pt>
    <dgm:pt modelId="{D4248D1D-8CA2-486D-ABCC-A40F78F39E45}" type="sibTrans" cxnId="{BFB214AC-92EB-4DCB-B272-141595C3BEB1}">
      <dgm:prSet/>
      <dgm:spPr/>
      <dgm:t>
        <a:bodyPr/>
        <a:lstStyle/>
        <a:p>
          <a:endParaRPr lang="en-GB"/>
        </a:p>
      </dgm:t>
    </dgm:pt>
    <dgm:pt modelId="{885F6A85-FC9B-4941-9179-9F3BDD4F6992}" type="parTrans" cxnId="{BFB214AC-92EB-4DCB-B272-141595C3BEB1}">
      <dgm:prSet/>
      <dgm:spPr/>
      <dgm:t>
        <a:bodyPr/>
        <a:lstStyle/>
        <a:p>
          <a:endParaRPr lang="en-GB"/>
        </a:p>
      </dgm:t>
    </dgm:pt>
    <dgm:pt modelId="{C0F08862-AD7C-4224-9D9D-324C7CC99493}">
      <dgm:prSet phldrT="[Text]" custT="1"/>
      <dgm:spPr/>
      <dgm:t>
        <a:bodyPr/>
        <a:lstStyle/>
        <a:p>
          <a:r>
            <a:rPr lang="en-GB" sz="1100" b="0"/>
            <a:t>Catering &amp; Hospitality</a:t>
          </a:r>
        </a:p>
      </dgm:t>
    </dgm:pt>
    <dgm:pt modelId="{CFB3145D-75D7-4F99-BCA1-C1B1EAF8E194}" type="sibTrans" cxnId="{7D85C93D-7351-4181-B4EE-5A89BBE31439}">
      <dgm:prSet/>
      <dgm:spPr/>
      <dgm:t>
        <a:bodyPr/>
        <a:lstStyle/>
        <a:p>
          <a:endParaRPr lang="en-GB"/>
        </a:p>
      </dgm:t>
    </dgm:pt>
    <dgm:pt modelId="{7B639E77-313F-4DCE-8F2A-D6B544C51014}" type="parTrans" cxnId="{7D85C93D-7351-4181-B4EE-5A89BBE31439}">
      <dgm:prSet/>
      <dgm:spPr/>
      <dgm:t>
        <a:bodyPr/>
        <a:lstStyle/>
        <a:p>
          <a:endParaRPr lang="en-GB"/>
        </a:p>
      </dgm:t>
    </dgm:pt>
    <dgm:pt modelId="{0304A3BB-85A5-4BBA-8507-BD017DFA0199}">
      <dgm:prSet phldrT="[Text]" custT="1"/>
      <dgm:spPr/>
      <dgm:t>
        <a:bodyPr/>
        <a:lstStyle/>
        <a:p>
          <a:r>
            <a:rPr lang="en-GB" sz="1100" b="0"/>
            <a:t>Creative &amp; Design</a:t>
          </a:r>
        </a:p>
      </dgm:t>
    </dgm:pt>
    <dgm:pt modelId="{32D1FA14-2C5C-40CB-B956-E40E9AA77FE3}" type="sibTrans" cxnId="{DC8B4A5F-C12B-485E-BBD3-BF493458B547}">
      <dgm:prSet/>
      <dgm:spPr/>
      <dgm:t>
        <a:bodyPr/>
        <a:lstStyle/>
        <a:p>
          <a:endParaRPr lang="en-GB"/>
        </a:p>
      </dgm:t>
    </dgm:pt>
    <dgm:pt modelId="{E707E489-9556-480C-9B3D-F97E5B6C1BB8}" type="parTrans" cxnId="{DC8B4A5F-C12B-485E-BBD3-BF493458B547}">
      <dgm:prSet/>
      <dgm:spPr/>
      <dgm:t>
        <a:bodyPr/>
        <a:lstStyle/>
        <a:p>
          <a:endParaRPr lang="en-GB"/>
        </a:p>
      </dgm:t>
    </dgm:pt>
    <dgm:pt modelId="{1531B942-B051-432F-B683-A44D1C6B57D0}">
      <dgm:prSet phldrT="[Text]" custT="1"/>
      <dgm:spPr/>
      <dgm:t>
        <a:bodyPr/>
        <a:lstStyle/>
        <a:p>
          <a:r>
            <a:rPr lang="en-GB" sz="1100" b="0"/>
            <a:t>Hair &amp; Beauty</a:t>
          </a:r>
        </a:p>
      </dgm:t>
    </dgm:pt>
    <dgm:pt modelId="{99E1E40C-617D-410C-B5E0-6583E587EC8D}" type="sibTrans" cxnId="{033B4574-5E3D-440E-B7BF-64F9EA7CC52F}">
      <dgm:prSet/>
      <dgm:spPr/>
      <dgm:t>
        <a:bodyPr/>
        <a:lstStyle/>
        <a:p>
          <a:endParaRPr lang="en-GB"/>
        </a:p>
      </dgm:t>
    </dgm:pt>
    <dgm:pt modelId="{4538D3BC-47CF-4F74-92F0-3F421896DB81}" type="parTrans" cxnId="{033B4574-5E3D-440E-B7BF-64F9EA7CC52F}">
      <dgm:prSet/>
      <dgm:spPr/>
      <dgm:t>
        <a:bodyPr/>
        <a:lstStyle/>
        <a:p>
          <a:endParaRPr lang="en-GB"/>
        </a:p>
      </dgm:t>
    </dgm:pt>
    <dgm:pt modelId="{D449F184-1DD7-4255-8A7E-3F2FFDBE20C4}">
      <dgm:prSet phldrT="[Text]" custT="1"/>
      <dgm:spPr/>
      <dgm:t>
        <a:bodyPr/>
        <a:lstStyle/>
        <a:p>
          <a:r>
            <a:rPr lang="en-GB" sz="1100" b="0"/>
            <a:t>Protective Services</a:t>
          </a:r>
        </a:p>
      </dgm:t>
    </dgm:pt>
    <dgm:pt modelId="{935E6603-E748-4FF6-BB32-ADD92D40C5E0}" type="sibTrans" cxnId="{FB1CA385-FD81-41C8-B413-0513D07791A3}">
      <dgm:prSet/>
      <dgm:spPr/>
      <dgm:t>
        <a:bodyPr/>
        <a:lstStyle/>
        <a:p>
          <a:endParaRPr lang="en-GB"/>
        </a:p>
      </dgm:t>
    </dgm:pt>
    <dgm:pt modelId="{98A65016-BB7C-4602-8440-0787344831E3}" type="parTrans" cxnId="{FB1CA385-FD81-41C8-B413-0513D07791A3}">
      <dgm:prSet/>
      <dgm:spPr/>
      <dgm:t>
        <a:bodyPr/>
        <a:lstStyle/>
        <a:p>
          <a:endParaRPr lang="en-GB"/>
        </a:p>
      </dgm:t>
    </dgm:pt>
    <dgm:pt modelId="{0EB83061-0497-4F16-88BE-849B0275976C}">
      <dgm:prSet phldrT="[Text]" custT="1"/>
      <dgm:spPr/>
      <dgm:t>
        <a:bodyPr/>
        <a:lstStyle/>
        <a:p>
          <a:r>
            <a:rPr lang="en-GB" sz="1100" b="0"/>
            <a:t>Sales &amp; Marketing</a:t>
          </a:r>
        </a:p>
      </dgm:t>
    </dgm:pt>
    <dgm:pt modelId="{92887D91-95EA-43E3-AA91-C6B4971E670D}" type="sibTrans" cxnId="{0790102B-DFCA-4C19-96A8-FD845753A2E5}">
      <dgm:prSet/>
      <dgm:spPr/>
      <dgm:t>
        <a:bodyPr/>
        <a:lstStyle/>
        <a:p>
          <a:endParaRPr lang="en-GB"/>
        </a:p>
      </dgm:t>
    </dgm:pt>
    <dgm:pt modelId="{0E3396BD-4D64-4B80-A290-C48A4C29EF8B}" type="parTrans" cxnId="{0790102B-DFCA-4C19-96A8-FD845753A2E5}">
      <dgm:prSet/>
      <dgm:spPr/>
      <dgm:t>
        <a:bodyPr/>
        <a:lstStyle/>
        <a:p>
          <a:endParaRPr lang="en-GB"/>
        </a:p>
      </dgm:t>
    </dgm:pt>
    <dgm:pt modelId="{2F57D08B-8DBB-4801-A490-AF6E3B014398}">
      <dgm:prSet phldrT="[Text]" custT="1"/>
      <dgm:spPr/>
      <dgm:t>
        <a:bodyPr/>
        <a:lstStyle/>
        <a:p>
          <a:r>
            <a:rPr lang="en-GB" sz="1100" b="0"/>
            <a:t>Transport &amp; Logistics</a:t>
          </a:r>
        </a:p>
      </dgm:t>
    </dgm:pt>
    <dgm:pt modelId="{9D6504AB-5420-4CA2-BE8D-D4FE0DEDF237}" type="sibTrans" cxnId="{EEA15022-06AF-4F81-BA2D-D45F3BE25D03}">
      <dgm:prSet/>
      <dgm:spPr/>
      <dgm:t>
        <a:bodyPr/>
        <a:lstStyle/>
        <a:p>
          <a:endParaRPr lang="en-GB"/>
        </a:p>
      </dgm:t>
    </dgm:pt>
    <dgm:pt modelId="{A864C727-C177-4B4D-831E-719A454C5115}" type="parTrans" cxnId="{EEA15022-06AF-4F81-BA2D-D45F3BE25D03}">
      <dgm:prSet/>
      <dgm:spPr/>
      <dgm:t>
        <a:bodyPr/>
        <a:lstStyle/>
        <a:p>
          <a:endParaRPr lang="en-GB"/>
        </a:p>
      </dgm:t>
    </dgm:pt>
    <dgm:pt modelId="{63D255DC-AEEE-434E-8658-9249486FC50E}" type="pres">
      <dgm:prSet presAssocID="{AA1EF963-7241-47EF-834A-94C6D08281C3}" presName="Name0" presStyleCnt="0">
        <dgm:presLayoutVars>
          <dgm:dir/>
          <dgm:animLvl val="lvl"/>
          <dgm:resizeHandles val="exact"/>
        </dgm:presLayoutVars>
      </dgm:prSet>
      <dgm:spPr/>
    </dgm:pt>
    <dgm:pt modelId="{C87386CB-12A2-46E5-9132-72C039436D7E}" type="pres">
      <dgm:prSet presAssocID="{B262EC5B-063E-413B-9C77-E8B27825EE20}" presName="boxAndChildren" presStyleCnt="0"/>
      <dgm:spPr/>
    </dgm:pt>
    <dgm:pt modelId="{D6EFCE47-3F08-4648-BD01-FBC1DDEDFE0F}" type="pres">
      <dgm:prSet presAssocID="{B262EC5B-063E-413B-9C77-E8B27825EE20}" presName="parentTextBox" presStyleLbl="node1" presStyleIdx="0" presStyleCnt="4"/>
      <dgm:spPr/>
    </dgm:pt>
    <dgm:pt modelId="{1C50BF7E-A02B-42CE-9DFC-B6AB954514AD}" type="pres">
      <dgm:prSet presAssocID="{B262EC5B-063E-413B-9C77-E8B27825EE20}" presName="entireBox" presStyleLbl="node1" presStyleIdx="0" presStyleCnt="4"/>
      <dgm:spPr/>
    </dgm:pt>
    <dgm:pt modelId="{5E822F2F-8A76-471A-B578-65BE7C4D6B14}" type="pres">
      <dgm:prSet presAssocID="{B262EC5B-063E-413B-9C77-E8B27825EE20}" presName="descendantBox" presStyleCnt="0"/>
      <dgm:spPr/>
    </dgm:pt>
    <dgm:pt modelId="{A9097E7F-5602-443A-AFDA-37AECE56BE42}" type="pres">
      <dgm:prSet presAssocID="{3FC98CF4-BF61-4FFD-8091-5E92F7E1112D}" presName="childTextBox" presStyleLbl="fgAccFollowNode1" presStyleIdx="0" presStyleCnt="15">
        <dgm:presLayoutVars>
          <dgm:bulletEnabled val="1"/>
        </dgm:presLayoutVars>
      </dgm:prSet>
      <dgm:spPr/>
    </dgm:pt>
    <dgm:pt modelId="{0F80D06B-5985-458B-ABC4-C0F4914848B3}" type="pres">
      <dgm:prSet presAssocID="{8E9C95E1-2FED-4E7A-82AE-4BE218122A0A}" presName="childTextBox" presStyleLbl="fgAccFollowNode1" presStyleIdx="1" presStyleCnt="15">
        <dgm:presLayoutVars>
          <dgm:bulletEnabled val="1"/>
        </dgm:presLayoutVars>
      </dgm:prSet>
      <dgm:spPr/>
    </dgm:pt>
    <dgm:pt modelId="{07FB3254-0B9E-4683-B0EF-630C96E93E32}" type="pres">
      <dgm:prSet presAssocID="{C0F08862-AD7C-4224-9D9D-324C7CC99493}" presName="childTextBox" presStyleLbl="fgAccFollowNode1" presStyleIdx="2" presStyleCnt="15">
        <dgm:presLayoutVars>
          <dgm:bulletEnabled val="1"/>
        </dgm:presLayoutVars>
      </dgm:prSet>
      <dgm:spPr/>
    </dgm:pt>
    <dgm:pt modelId="{DE3FD25C-D5E5-4BBD-A8F6-40AF43452959}" type="pres">
      <dgm:prSet presAssocID="{0304A3BB-85A5-4BBA-8507-BD017DFA0199}" presName="childTextBox" presStyleLbl="fgAccFollowNode1" presStyleIdx="3" presStyleCnt="15">
        <dgm:presLayoutVars>
          <dgm:bulletEnabled val="1"/>
        </dgm:presLayoutVars>
      </dgm:prSet>
      <dgm:spPr/>
    </dgm:pt>
    <dgm:pt modelId="{37F4B83E-0821-4546-B56F-520DE36259D7}" type="pres">
      <dgm:prSet presAssocID="{1531B942-B051-432F-B683-A44D1C6B57D0}" presName="childTextBox" presStyleLbl="fgAccFollowNode1" presStyleIdx="4" presStyleCnt="15">
        <dgm:presLayoutVars>
          <dgm:bulletEnabled val="1"/>
        </dgm:presLayoutVars>
      </dgm:prSet>
      <dgm:spPr/>
    </dgm:pt>
    <dgm:pt modelId="{3E4CA08E-8A77-40E0-A0B8-243B41A3ADAE}" type="pres">
      <dgm:prSet presAssocID="{D449F184-1DD7-4255-8A7E-3F2FFDBE20C4}" presName="childTextBox" presStyleLbl="fgAccFollowNode1" presStyleIdx="5" presStyleCnt="15">
        <dgm:presLayoutVars>
          <dgm:bulletEnabled val="1"/>
        </dgm:presLayoutVars>
      </dgm:prSet>
      <dgm:spPr/>
    </dgm:pt>
    <dgm:pt modelId="{60413432-0F75-4587-96F4-F3EE7CB9099F}" type="pres">
      <dgm:prSet presAssocID="{0EB83061-0497-4F16-88BE-849B0275976C}" presName="childTextBox" presStyleLbl="fgAccFollowNode1" presStyleIdx="6" presStyleCnt="15">
        <dgm:presLayoutVars>
          <dgm:bulletEnabled val="1"/>
        </dgm:presLayoutVars>
      </dgm:prSet>
      <dgm:spPr/>
    </dgm:pt>
    <dgm:pt modelId="{86B9CA90-8606-4C9F-B0E1-342CCAE352AB}" type="pres">
      <dgm:prSet presAssocID="{2F57D08B-8DBB-4801-A490-AF6E3B014398}" presName="childTextBox" presStyleLbl="fgAccFollowNode1" presStyleIdx="7" presStyleCnt="15">
        <dgm:presLayoutVars>
          <dgm:bulletEnabled val="1"/>
        </dgm:presLayoutVars>
      </dgm:prSet>
      <dgm:spPr/>
    </dgm:pt>
    <dgm:pt modelId="{BD25619E-6FD0-4168-BF9E-01F8E6AD1872}" type="pres">
      <dgm:prSet presAssocID="{9D1F2232-DD2F-42BB-B5A9-F8B07A7F9625}" presName="sp" presStyleCnt="0"/>
      <dgm:spPr/>
    </dgm:pt>
    <dgm:pt modelId="{3E74B653-D354-48DB-B0EE-BA44BA577ACF}" type="pres">
      <dgm:prSet presAssocID="{111396F4-712A-44BB-B35C-69C56FE21CF5}" presName="arrowAndChildren" presStyleCnt="0"/>
      <dgm:spPr/>
    </dgm:pt>
    <dgm:pt modelId="{9A44AEB8-ECD5-4250-B8FB-FD520785577C}" type="pres">
      <dgm:prSet presAssocID="{111396F4-712A-44BB-B35C-69C56FE21CF5}" presName="parentTextArrow" presStyleLbl="node1" presStyleIdx="0" presStyleCnt="4"/>
      <dgm:spPr/>
    </dgm:pt>
    <dgm:pt modelId="{CB49A09F-6AF1-44E4-8E67-972F6638C509}" type="pres">
      <dgm:prSet presAssocID="{111396F4-712A-44BB-B35C-69C56FE21CF5}" presName="arrow" presStyleLbl="node1" presStyleIdx="1" presStyleCnt="4"/>
      <dgm:spPr/>
    </dgm:pt>
    <dgm:pt modelId="{142B5187-FA0E-4DDD-8451-797842174C63}" type="pres">
      <dgm:prSet presAssocID="{111396F4-712A-44BB-B35C-69C56FE21CF5}" presName="descendantArrow" presStyleCnt="0"/>
      <dgm:spPr/>
    </dgm:pt>
    <dgm:pt modelId="{3BF8783D-4636-4495-89D4-B21515DEB4B5}" type="pres">
      <dgm:prSet presAssocID="{D0115AFB-454E-4830-9092-57BC5C7B3AF7}" presName="childTextArrow" presStyleLbl="fgAccFollowNode1" presStyleIdx="8" presStyleCnt="15">
        <dgm:presLayoutVars>
          <dgm:bulletEnabled val="1"/>
        </dgm:presLayoutVars>
      </dgm:prSet>
      <dgm:spPr/>
    </dgm:pt>
    <dgm:pt modelId="{02DFAA4F-EBCC-4A29-AB85-4AF2F702CB15}" type="pres">
      <dgm:prSet presAssocID="{ECD772E5-9CB9-46E4-B393-3DEE95C2B262}" presName="childTextArrow" presStyleLbl="fgAccFollowNode1" presStyleIdx="9" presStyleCnt="15">
        <dgm:presLayoutVars>
          <dgm:bulletEnabled val="1"/>
        </dgm:presLayoutVars>
      </dgm:prSet>
      <dgm:spPr/>
    </dgm:pt>
    <dgm:pt modelId="{BDA05B2A-9568-4084-92DD-1A25CD5F66D6}" type="pres">
      <dgm:prSet presAssocID="{AE4228AE-8BCE-43F6-B43A-1A316BE4C99D}" presName="childTextArrow" presStyleLbl="fgAccFollowNode1" presStyleIdx="10" presStyleCnt="15">
        <dgm:presLayoutVars>
          <dgm:bulletEnabled val="1"/>
        </dgm:presLayoutVars>
      </dgm:prSet>
      <dgm:spPr/>
    </dgm:pt>
    <dgm:pt modelId="{6BE91A8F-5E2D-46E0-A929-8EAC0007E063}" type="pres">
      <dgm:prSet presAssocID="{B4AA3BE7-B9BD-4146-A550-F7575D8CF4E6}" presName="childTextArrow" presStyleLbl="fgAccFollowNode1" presStyleIdx="11" presStyleCnt="15">
        <dgm:presLayoutVars>
          <dgm:bulletEnabled val="1"/>
        </dgm:presLayoutVars>
      </dgm:prSet>
      <dgm:spPr/>
    </dgm:pt>
    <dgm:pt modelId="{6439DC6D-24D2-4FCB-A121-BD75E2690F82}" type="pres">
      <dgm:prSet presAssocID="{8FB37424-ED52-4A54-9A96-1A4437F82599}" presName="sp" presStyleCnt="0"/>
      <dgm:spPr/>
    </dgm:pt>
    <dgm:pt modelId="{215DF669-08CD-4B9A-9EB9-7C5D9B28B256}" type="pres">
      <dgm:prSet presAssocID="{911B091A-831B-4F11-99A2-363F1B2C70F0}" presName="arrowAndChildren" presStyleCnt="0"/>
      <dgm:spPr/>
    </dgm:pt>
    <dgm:pt modelId="{9BC23960-0995-45A0-B293-256A0ACFAE1C}" type="pres">
      <dgm:prSet presAssocID="{911B091A-831B-4F11-99A2-363F1B2C70F0}" presName="parentTextArrow" presStyleLbl="node1" presStyleIdx="1" presStyleCnt="4"/>
      <dgm:spPr/>
    </dgm:pt>
    <dgm:pt modelId="{ED7BD6DA-7FF5-415A-B01C-8CF75B244E84}" type="pres">
      <dgm:prSet presAssocID="{911B091A-831B-4F11-99A2-363F1B2C70F0}" presName="arrow" presStyleLbl="node1" presStyleIdx="2" presStyleCnt="4"/>
      <dgm:spPr/>
    </dgm:pt>
    <dgm:pt modelId="{8CFF64BD-F4EB-4ACA-987B-F95F187A2422}" type="pres">
      <dgm:prSet presAssocID="{911B091A-831B-4F11-99A2-363F1B2C70F0}" presName="descendantArrow" presStyleCnt="0"/>
      <dgm:spPr/>
    </dgm:pt>
    <dgm:pt modelId="{5C4C9DAC-6827-44B9-9324-649BE20DF7F4}" type="pres">
      <dgm:prSet presAssocID="{EF19E251-7EE3-4773-B347-95A1E27C80EA}" presName="childTextArrow" presStyleLbl="fgAccFollowNode1" presStyleIdx="12" presStyleCnt="15">
        <dgm:presLayoutVars>
          <dgm:bulletEnabled val="1"/>
        </dgm:presLayoutVars>
      </dgm:prSet>
      <dgm:spPr/>
    </dgm:pt>
    <dgm:pt modelId="{7DDEA3D3-1F31-48C0-8597-905101D678C8}" type="pres">
      <dgm:prSet presAssocID="{1B745954-68D2-4580-91B1-C8166B46D8C8}" presName="childTextArrow" presStyleLbl="fgAccFollowNode1" presStyleIdx="13" presStyleCnt="15">
        <dgm:presLayoutVars>
          <dgm:bulletEnabled val="1"/>
        </dgm:presLayoutVars>
      </dgm:prSet>
      <dgm:spPr/>
    </dgm:pt>
    <dgm:pt modelId="{184CBD5B-F63A-4A17-8F5D-AC8C4CA1CDA5}" type="pres">
      <dgm:prSet presAssocID="{7C57E7BC-48BC-4CBC-8AAD-6B7B90320CC8}" presName="sp" presStyleCnt="0"/>
      <dgm:spPr/>
    </dgm:pt>
    <dgm:pt modelId="{A5B33023-09B5-40DF-B3F9-38C336533DBF}" type="pres">
      <dgm:prSet presAssocID="{65B55B03-4BA7-4509-9142-FE9106280CAA}" presName="arrowAndChildren" presStyleCnt="0"/>
      <dgm:spPr/>
    </dgm:pt>
    <dgm:pt modelId="{F85EDB49-511E-4A54-9264-98DF0E49E112}" type="pres">
      <dgm:prSet presAssocID="{65B55B03-4BA7-4509-9142-FE9106280CAA}" presName="parentTextArrow" presStyleLbl="node1" presStyleIdx="2" presStyleCnt="4"/>
      <dgm:spPr/>
    </dgm:pt>
    <dgm:pt modelId="{49FA08D4-1B36-4A37-900E-44C5D63C4F9A}" type="pres">
      <dgm:prSet presAssocID="{65B55B03-4BA7-4509-9142-FE9106280CAA}" presName="arrow" presStyleLbl="node1" presStyleIdx="3" presStyleCnt="4"/>
      <dgm:spPr/>
    </dgm:pt>
    <dgm:pt modelId="{A4BF8F0F-CD71-4F04-9EA5-9E54E50AD2BC}" type="pres">
      <dgm:prSet presAssocID="{65B55B03-4BA7-4509-9142-FE9106280CAA}" presName="descendantArrow" presStyleCnt="0"/>
      <dgm:spPr/>
    </dgm:pt>
    <dgm:pt modelId="{E5410F27-99CD-4E50-AAB0-38EF60B553EF}" type="pres">
      <dgm:prSet presAssocID="{490E51B0-4672-4D30-9629-41A22ADA9E4C}" presName="childTextArrow" presStyleLbl="fgAccFollowNode1" presStyleIdx="14" presStyleCnt="15">
        <dgm:presLayoutVars>
          <dgm:bulletEnabled val="1"/>
        </dgm:presLayoutVars>
      </dgm:prSet>
      <dgm:spPr/>
    </dgm:pt>
  </dgm:ptLst>
  <dgm:cxnLst>
    <dgm:cxn modelId="{77F60700-1D99-49D2-A9A8-7173F2AAEC5F}" type="presOf" srcId="{111396F4-712A-44BB-B35C-69C56FE21CF5}" destId="{9A44AEB8-ECD5-4250-B8FB-FD520785577C}" srcOrd="0" destOrd="0" presId="urn:microsoft.com/office/officeart/2005/8/layout/process4"/>
    <dgm:cxn modelId="{1CD98208-33D4-4922-8D1A-EF0981755AAC}" srcId="{111396F4-712A-44BB-B35C-69C56FE21CF5}" destId="{ECD772E5-9CB9-46E4-B393-3DEE95C2B262}" srcOrd="1" destOrd="0" parTransId="{5D80C6E7-D33B-4344-AA96-F847DB098534}" sibTransId="{8357297D-F0AC-4FE7-BE40-8F905BA1DA39}"/>
    <dgm:cxn modelId="{5307810E-5669-4D35-9E8D-4E28BFC0DC94}" type="presOf" srcId="{ECD772E5-9CB9-46E4-B393-3DEE95C2B262}" destId="{02DFAA4F-EBCC-4A29-AB85-4AF2F702CB15}" srcOrd="0" destOrd="0" presId="urn:microsoft.com/office/officeart/2005/8/layout/process4"/>
    <dgm:cxn modelId="{FDE02912-EB5D-4EED-9B37-BE85419DF1F6}" type="presOf" srcId="{0304A3BB-85A5-4BBA-8507-BD017DFA0199}" destId="{DE3FD25C-D5E5-4BBD-A8F6-40AF43452959}" srcOrd="0" destOrd="0" presId="urn:microsoft.com/office/officeart/2005/8/layout/process4"/>
    <dgm:cxn modelId="{EB2B2E19-2E69-47CD-90D6-8EFE51A1B188}" type="presOf" srcId="{3FC98CF4-BF61-4FFD-8091-5E92F7E1112D}" destId="{A9097E7F-5602-443A-AFDA-37AECE56BE42}" srcOrd="0" destOrd="0" presId="urn:microsoft.com/office/officeart/2005/8/layout/process4"/>
    <dgm:cxn modelId="{EEA15022-06AF-4F81-BA2D-D45F3BE25D03}" srcId="{B262EC5B-063E-413B-9C77-E8B27825EE20}" destId="{2F57D08B-8DBB-4801-A490-AF6E3B014398}" srcOrd="7" destOrd="0" parTransId="{A864C727-C177-4B4D-831E-719A454C5115}" sibTransId="{9D6504AB-5420-4CA2-BE8D-D4FE0DEDF237}"/>
    <dgm:cxn modelId="{0790102B-DFCA-4C19-96A8-FD845753A2E5}" srcId="{B262EC5B-063E-413B-9C77-E8B27825EE20}" destId="{0EB83061-0497-4F16-88BE-849B0275976C}" srcOrd="6" destOrd="0" parTransId="{0E3396BD-4D64-4B80-A290-C48A4C29EF8B}" sibTransId="{92887D91-95EA-43E3-AA91-C6B4971E670D}"/>
    <dgm:cxn modelId="{2D92772E-5AA4-4CF4-9372-970B1D462C35}" type="presOf" srcId="{D0115AFB-454E-4830-9092-57BC5C7B3AF7}" destId="{3BF8783D-4636-4495-89D4-B21515DEB4B5}" srcOrd="0" destOrd="0" presId="urn:microsoft.com/office/officeart/2005/8/layout/process4"/>
    <dgm:cxn modelId="{4F833E31-AABF-44CC-8024-E18F064B64BC}" type="presOf" srcId="{65B55B03-4BA7-4509-9142-FE9106280CAA}" destId="{F85EDB49-511E-4A54-9264-98DF0E49E112}" srcOrd="0" destOrd="0" presId="urn:microsoft.com/office/officeart/2005/8/layout/process4"/>
    <dgm:cxn modelId="{7D85C93D-7351-4181-B4EE-5A89BBE31439}" srcId="{B262EC5B-063E-413B-9C77-E8B27825EE20}" destId="{C0F08862-AD7C-4224-9D9D-324C7CC99493}" srcOrd="2" destOrd="0" parTransId="{7B639E77-313F-4DCE-8F2A-D6B544C51014}" sibTransId="{CFB3145D-75D7-4F99-BCA1-C1B1EAF8E194}"/>
    <dgm:cxn modelId="{0A83C342-B00A-41B1-BEA8-0BF7EA75DB67}" type="presOf" srcId="{65B55B03-4BA7-4509-9142-FE9106280CAA}" destId="{49FA08D4-1B36-4A37-900E-44C5D63C4F9A}" srcOrd="1" destOrd="0" presId="urn:microsoft.com/office/officeart/2005/8/layout/process4"/>
    <dgm:cxn modelId="{B683A244-0838-48B4-85B9-9FAF7EA46E96}" type="presOf" srcId="{B262EC5B-063E-413B-9C77-E8B27825EE20}" destId="{1C50BF7E-A02B-42CE-9DFC-B6AB954514AD}" srcOrd="1" destOrd="0" presId="urn:microsoft.com/office/officeart/2005/8/layout/process4"/>
    <dgm:cxn modelId="{1AFDA752-FB45-41D3-BBB9-16884CBCF2F2}" srcId="{911B091A-831B-4F11-99A2-363F1B2C70F0}" destId="{EF19E251-7EE3-4773-B347-95A1E27C80EA}" srcOrd="0" destOrd="0" parTransId="{617F92A7-9FC9-4BEA-B6C2-3E2B4DAE0B73}" sibTransId="{DCD21670-35A7-4623-B44F-1C188D8FDB9A}"/>
    <dgm:cxn modelId="{0282B354-4C58-4550-A96D-7C33BE4AF394}" type="presOf" srcId="{EF19E251-7EE3-4773-B347-95A1E27C80EA}" destId="{5C4C9DAC-6827-44B9-9324-649BE20DF7F4}" srcOrd="0" destOrd="0" presId="urn:microsoft.com/office/officeart/2005/8/layout/process4"/>
    <dgm:cxn modelId="{454F5A59-ACD7-4AC6-BBF3-FEB10897A11E}" type="presOf" srcId="{911B091A-831B-4F11-99A2-363F1B2C70F0}" destId="{9BC23960-0995-45A0-B293-256A0ACFAE1C}" srcOrd="0" destOrd="0" presId="urn:microsoft.com/office/officeart/2005/8/layout/process4"/>
    <dgm:cxn modelId="{3DA8865A-F27A-4A16-BBE2-EF8D35D50DF3}" type="presOf" srcId="{0EB83061-0497-4F16-88BE-849B0275976C}" destId="{60413432-0F75-4587-96F4-F3EE7CB9099F}" srcOrd="0" destOrd="0" presId="urn:microsoft.com/office/officeart/2005/8/layout/process4"/>
    <dgm:cxn modelId="{DC8B4A5F-C12B-485E-BBD3-BF493458B547}" srcId="{B262EC5B-063E-413B-9C77-E8B27825EE20}" destId="{0304A3BB-85A5-4BBA-8507-BD017DFA0199}" srcOrd="3" destOrd="0" parTransId="{E707E489-9556-480C-9B3D-F97E5B6C1BB8}" sibTransId="{32D1FA14-2C5C-40CB-B956-E40E9AA77FE3}"/>
    <dgm:cxn modelId="{97693E6D-9A84-4B82-8BB9-C775614504B6}" type="presOf" srcId="{B262EC5B-063E-413B-9C77-E8B27825EE20}" destId="{D6EFCE47-3F08-4648-BD01-FBC1DDEDFE0F}" srcOrd="0" destOrd="0" presId="urn:microsoft.com/office/officeart/2005/8/layout/process4"/>
    <dgm:cxn modelId="{B706746E-BC4D-4C50-8256-4C046A006FD4}" type="presOf" srcId="{B4AA3BE7-B9BD-4146-A550-F7575D8CF4E6}" destId="{6BE91A8F-5E2D-46E0-A929-8EAC0007E063}" srcOrd="0" destOrd="0" presId="urn:microsoft.com/office/officeart/2005/8/layout/process4"/>
    <dgm:cxn modelId="{C6BE1870-7A70-4143-8CA7-A426375926AA}" type="presOf" srcId="{AE4228AE-8BCE-43F6-B43A-1A316BE4C99D}" destId="{BDA05B2A-9568-4084-92DD-1A25CD5F66D6}" srcOrd="0" destOrd="0" presId="urn:microsoft.com/office/officeart/2005/8/layout/process4"/>
    <dgm:cxn modelId="{033B4574-5E3D-440E-B7BF-64F9EA7CC52F}" srcId="{B262EC5B-063E-413B-9C77-E8B27825EE20}" destId="{1531B942-B051-432F-B683-A44D1C6B57D0}" srcOrd="4" destOrd="0" parTransId="{4538D3BC-47CF-4F74-92F0-3F421896DB81}" sibTransId="{99E1E40C-617D-410C-B5E0-6583E587EC8D}"/>
    <dgm:cxn modelId="{66109E79-CC38-4EF0-ACF5-68D5EA97F5C9}" srcId="{111396F4-712A-44BB-B35C-69C56FE21CF5}" destId="{D0115AFB-454E-4830-9092-57BC5C7B3AF7}" srcOrd="0" destOrd="0" parTransId="{D34F4B0A-4AA6-4790-AA78-646F380BE2AC}" sibTransId="{2609509C-C80A-4AA7-BECC-63858E2DE43B}"/>
    <dgm:cxn modelId="{EFB2127D-5BED-4373-A266-2F41E435694D}" srcId="{111396F4-712A-44BB-B35C-69C56FE21CF5}" destId="{AE4228AE-8BCE-43F6-B43A-1A316BE4C99D}" srcOrd="2" destOrd="0" parTransId="{9CA12500-8010-49A2-B885-3FB36DE5A74D}" sibTransId="{C09D438C-9DA6-4725-BC16-D16242E411C3}"/>
    <dgm:cxn modelId="{FB1CA385-FD81-41C8-B413-0513D07791A3}" srcId="{B262EC5B-063E-413B-9C77-E8B27825EE20}" destId="{D449F184-1DD7-4255-8A7E-3F2FFDBE20C4}" srcOrd="5" destOrd="0" parTransId="{98A65016-BB7C-4602-8440-0787344831E3}" sibTransId="{935E6603-E748-4FF6-BB32-ADD92D40C5E0}"/>
    <dgm:cxn modelId="{9C68B089-7CDB-4753-84A7-4144E4E25FDE}" srcId="{111396F4-712A-44BB-B35C-69C56FE21CF5}" destId="{B4AA3BE7-B9BD-4146-A550-F7575D8CF4E6}" srcOrd="3" destOrd="0" parTransId="{0F0816B0-F654-43AC-B9DA-BC94C6748FD7}" sibTransId="{8D5F362C-EF0B-4020-ABE8-118E77D0694B}"/>
    <dgm:cxn modelId="{9C88E7A9-8A05-4FB6-B287-0378D1B067E9}" srcId="{B262EC5B-063E-413B-9C77-E8B27825EE20}" destId="{3FC98CF4-BF61-4FFD-8091-5E92F7E1112D}" srcOrd="0" destOrd="0" parTransId="{B8B531DC-5567-4DF0-99BA-A294B98CEF90}" sibTransId="{827F6654-B265-40DE-91BC-3ABADEFFC5FC}"/>
    <dgm:cxn modelId="{BFB214AC-92EB-4DCB-B272-141595C3BEB1}" srcId="{B262EC5B-063E-413B-9C77-E8B27825EE20}" destId="{8E9C95E1-2FED-4E7A-82AE-4BE218122A0A}" srcOrd="1" destOrd="0" parTransId="{885F6A85-FC9B-4941-9179-9F3BDD4F6992}" sibTransId="{D4248D1D-8CA2-486D-ABCC-A40F78F39E45}"/>
    <dgm:cxn modelId="{4DD801B1-0B29-463F-BE18-9DAAE34791FF}" type="presOf" srcId="{AA1EF963-7241-47EF-834A-94C6D08281C3}" destId="{63D255DC-AEEE-434E-8658-9249486FC50E}" srcOrd="0" destOrd="0" presId="urn:microsoft.com/office/officeart/2005/8/layout/process4"/>
    <dgm:cxn modelId="{27A6C8B5-4274-48FA-97CB-19384731F159}" type="presOf" srcId="{8E9C95E1-2FED-4E7A-82AE-4BE218122A0A}" destId="{0F80D06B-5985-458B-ABC4-C0F4914848B3}" srcOrd="0" destOrd="0" presId="urn:microsoft.com/office/officeart/2005/8/layout/process4"/>
    <dgm:cxn modelId="{DBF23CC0-F6A0-4055-8ADB-39FCA60F5AC3}" type="presOf" srcId="{111396F4-712A-44BB-B35C-69C56FE21CF5}" destId="{CB49A09F-6AF1-44E4-8E67-972F6638C509}" srcOrd="1" destOrd="0" presId="urn:microsoft.com/office/officeart/2005/8/layout/process4"/>
    <dgm:cxn modelId="{FDDDDAC0-C2B3-4BC2-968B-A731C4B87B1D}" srcId="{AA1EF963-7241-47EF-834A-94C6D08281C3}" destId="{65B55B03-4BA7-4509-9142-FE9106280CAA}" srcOrd="0" destOrd="0" parTransId="{D138F60E-0565-4331-B44D-6B24109BABC6}" sibTransId="{7C57E7BC-48BC-4CBC-8AAD-6B7B90320CC8}"/>
    <dgm:cxn modelId="{BEE8F8C3-17A2-46A8-8991-333270291CC6}" type="presOf" srcId="{911B091A-831B-4F11-99A2-363F1B2C70F0}" destId="{ED7BD6DA-7FF5-415A-B01C-8CF75B244E84}" srcOrd="1" destOrd="0" presId="urn:microsoft.com/office/officeart/2005/8/layout/process4"/>
    <dgm:cxn modelId="{5C80B4C9-A8CE-47A4-91B8-798B768E3318}" srcId="{AA1EF963-7241-47EF-834A-94C6D08281C3}" destId="{111396F4-712A-44BB-B35C-69C56FE21CF5}" srcOrd="2" destOrd="0" parTransId="{03417438-DA78-41CC-8BB0-33ADA03DB153}" sibTransId="{9D1F2232-DD2F-42BB-B5A9-F8B07A7F9625}"/>
    <dgm:cxn modelId="{44FD6FD7-0555-4FC5-AB17-2BAF09ED00FB}" type="presOf" srcId="{1531B942-B051-432F-B683-A44D1C6B57D0}" destId="{37F4B83E-0821-4546-B56F-520DE36259D7}" srcOrd="0" destOrd="0" presId="urn:microsoft.com/office/officeart/2005/8/layout/process4"/>
    <dgm:cxn modelId="{F2CFF6DD-B1D9-47EA-B404-14F373F2FD06}" type="presOf" srcId="{1B745954-68D2-4580-91B1-C8166B46D8C8}" destId="{7DDEA3D3-1F31-48C0-8597-905101D678C8}" srcOrd="0" destOrd="0" presId="urn:microsoft.com/office/officeart/2005/8/layout/process4"/>
    <dgm:cxn modelId="{98188DDF-B23B-4BCB-A765-591091AF8314}" type="presOf" srcId="{490E51B0-4672-4D30-9629-41A22ADA9E4C}" destId="{E5410F27-99CD-4E50-AAB0-38EF60B553EF}" srcOrd="0" destOrd="0" presId="urn:microsoft.com/office/officeart/2005/8/layout/process4"/>
    <dgm:cxn modelId="{E7D221E8-97B9-43D2-8CB2-0F6C9C7C14A4}" srcId="{65B55B03-4BA7-4509-9142-FE9106280CAA}" destId="{490E51B0-4672-4D30-9629-41A22ADA9E4C}" srcOrd="0" destOrd="0" parTransId="{472D34D7-0154-42B7-AEE8-6DC7BBCC02F7}" sibTransId="{CECE6EB6-CAEF-4DF0-9F14-91E2327FCDD6}"/>
    <dgm:cxn modelId="{0DCF61EC-3AA2-4B21-98E9-8A43515A3291}" srcId="{AA1EF963-7241-47EF-834A-94C6D08281C3}" destId="{911B091A-831B-4F11-99A2-363F1B2C70F0}" srcOrd="1" destOrd="0" parTransId="{87FFF916-110F-42B8-A5CF-7B1FA8EEAC8F}" sibTransId="{8FB37424-ED52-4A54-9A96-1A4437F82599}"/>
    <dgm:cxn modelId="{DF59F5ED-64D3-4F91-B5FD-EC7B581DFB3D}" srcId="{AA1EF963-7241-47EF-834A-94C6D08281C3}" destId="{B262EC5B-063E-413B-9C77-E8B27825EE20}" srcOrd="3" destOrd="0" parTransId="{8F6DE8E4-BFFE-41E8-AFCC-B43753DFD58C}" sibTransId="{45519758-B27C-47FA-9993-AF5FC4BF99A0}"/>
    <dgm:cxn modelId="{325953F3-19D3-4FBA-849F-BFFA414FEF21}" type="presOf" srcId="{C0F08862-AD7C-4224-9D9D-324C7CC99493}" destId="{07FB3254-0B9E-4683-B0EF-630C96E93E32}" srcOrd="0" destOrd="0" presId="urn:microsoft.com/office/officeart/2005/8/layout/process4"/>
    <dgm:cxn modelId="{AFC95BFB-2F02-457C-BA33-1E30BA728A7C}" srcId="{911B091A-831B-4F11-99A2-363F1B2C70F0}" destId="{1B745954-68D2-4580-91B1-C8166B46D8C8}" srcOrd="1" destOrd="0" parTransId="{BF045C9E-6039-429D-98FA-2049FFD4144F}" sibTransId="{B0891111-5325-44C9-951C-59B78C616BC7}"/>
    <dgm:cxn modelId="{E5E8FEFB-CCA3-4301-A1D9-78724300882A}" type="presOf" srcId="{2F57D08B-8DBB-4801-A490-AF6E3B014398}" destId="{86B9CA90-8606-4C9F-B0E1-342CCAE352AB}" srcOrd="0" destOrd="0" presId="urn:microsoft.com/office/officeart/2005/8/layout/process4"/>
    <dgm:cxn modelId="{D40A95FF-7234-45C2-8C63-5504914CD89B}" type="presOf" srcId="{D449F184-1DD7-4255-8A7E-3F2FFDBE20C4}" destId="{3E4CA08E-8A77-40E0-A0B8-243B41A3ADAE}" srcOrd="0" destOrd="0" presId="urn:microsoft.com/office/officeart/2005/8/layout/process4"/>
    <dgm:cxn modelId="{BE1A3363-4F19-4814-ACDB-7AD1326D80C1}" type="presParOf" srcId="{63D255DC-AEEE-434E-8658-9249486FC50E}" destId="{C87386CB-12A2-46E5-9132-72C039436D7E}" srcOrd="0" destOrd="0" presId="urn:microsoft.com/office/officeart/2005/8/layout/process4"/>
    <dgm:cxn modelId="{FE245B4C-8976-43FF-A407-D8184E4EE1EF}" type="presParOf" srcId="{C87386CB-12A2-46E5-9132-72C039436D7E}" destId="{D6EFCE47-3F08-4648-BD01-FBC1DDEDFE0F}" srcOrd="0" destOrd="0" presId="urn:microsoft.com/office/officeart/2005/8/layout/process4"/>
    <dgm:cxn modelId="{EAC5BB79-5D61-4877-8A54-693CC097E633}" type="presParOf" srcId="{C87386CB-12A2-46E5-9132-72C039436D7E}" destId="{1C50BF7E-A02B-42CE-9DFC-B6AB954514AD}" srcOrd="1" destOrd="0" presId="urn:microsoft.com/office/officeart/2005/8/layout/process4"/>
    <dgm:cxn modelId="{F8705496-4D2F-4475-A5AB-D93AD16BE967}" type="presParOf" srcId="{C87386CB-12A2-46E5-9132-72C039436D7E}" destId="{5E822F2F-8A76-471A-B578-65BE7C4D6B14}" srcOrd="2" destOrd="0" presId="urn:microsoft.com/office/officeart/2005/8/layout/process4"/>
    <dgm:cxn modelId="{298F65A5-4187-44C4-B826-8FFF03B51D21}" type="presParOf" srcId="{5E822F2F-8A76-471A-B578-65BE7C4D6B14}" destId="{A9097E7F-5602-443A-AFDA-37AECE56BE42}" srcOrd="0" destOrd="0" presId="urn:microsoft.com/office/officeart/2005/8/layout/process4"/>
    <dgm:cxn modelId="{6223088E-F0DA-40CE-A9E9-7F2A78C37106}" type="presParOf" srcId="{5E822F2F-8A76-471A-B578-65BE7C4D6B14}" destId="{0F80D06B-5985-458B-ABC4-C0F4914848B3}" srcOrd="1" destOrd="0" presId="urn:microsoft.com/office/officeart/2005/8/layout/process4"/>
    <dgm:cxn modelId="{114F5569-32D8-496F-884B-0A851DA2013D}" type="presParOf" srcId="{5E822F2F-8A76-471A-B578-65BE7C4D6B14}" destId="{07FB3254-0B9E-4683-B0EF-630C96E93E32}" srcOrd="2" destOrd="0" presId="urn:microsoft.com/office/officeart/2005/8/layout/process4"/>
    <dgm:cxn modelId="{9CAF2735-F1E6-4B05-980F-EE5139E2EFF7}" type="presParOf" srcId="{5E822F2F-8A76-471A-B578-65BE7C4D6B14}" destId="{DE3FD25C-D5E5-4BBD-A8F6-40AF43452959}" srcOrd="3" destOrd="0" presId="urn:microsoft.com/office/officeart/2005/8/layout/process4"/>
    <dgm:cxn modelId="{926FBBBC-5D80-4909-B3DC-A84008D891CA}" type="presParOf" srcId="{5E822F2F-8A76-471A-B578-65BE7C4D6B14}" destId="{37F4B83E-0821-4546-B56F-520DE36259D7}" srcOrd="4" destOrd="0" presId="urn:microsoft.com/office/officeart/2005/8/layout/process4"/>
    <dgm:cxn modelId="{EE25803A-6E6E-4CEF-B327-9AC3152229F8}" type="presParOf" srcId="{5E822F2F-8A76-471A-B578-65BE7C4D6B14}" destId="{3E4CA08E-8A77-40E0-A0B8-243B41A3ADAE}" srcOrd="5" destOrd="0" presId="urn:microsoft.com/office/officeart/2005/8/layout/process4"/>
    <dgm:cxn modelId="{1C94068E-8847-4157-A29C-4EB402631530}" type="presParOf" srcId="{5E822F2F-8A76-471A-B578-65BE7C4D6B14}" destId="{60413432-0F75-4587-96F4-F3EE7CB9099F}" srcOrd="6" destOrd="0" presId="urn:microsoft.com/office/officeart/2005/8/layout/process4"/>
    <dgm:cxn modelId="{13005A1C-79B6-42B5-9FA1-522CDDEC0304}" type="presParOf" srcId="{5E822F2F-8A76-471A-B578-65BE7C4D6B14}" destId="{86B9CA90-8606-4C9F-B0E1-342CCAE352AB}" srcOrd="7" destOrd="0" presId="urn:microsoft.com/office/officeart/2005/8/layout/process4"/>
    <dgm:cxn modelId="{DD6A42EC-D23B-4285-AD63-C6BE17B82609}" type="presParOf" srcId="{63D255DC-AEEE-434E-8658-9249486FC50E}" destId="{BD25619E-6FD0-4168-BF9E-01F8E6AD1872}" srcOrd="1" destOrd="0" presId="urn:microsoft.com/office/officeart/2005/8/layout/process4"/>
    <dgm:cxn modelId="{4AB521EE-08AD-43E6-ABD7-08790EC1A017}" type="presParOf" srcId="{63D255DC-AEEE-434E-8658-9249486FC50E}" destId="{3E74B653-D354-48DB-B0EE-BA44BA577ACF}" srcOrd="2" destOrd="0" presId="urn:microsoft.com/office/officeart/2005/8/layout/process4"/>
    <dgm:cxn modelId="{DCA8B32B-12C0-42B8-ADC4-EA357C3B7848}" type="presParOf" srcId="{3E74B653-D354-48DB-B0EE-BA44BA577ACF}" destId="{9A44AEB8-ECD5-4250-B8FB-FD520785577C}" srcOrd="0" destOrd="0" presId="urn:microsoft.com/office/officeart/2005/8/layout/process4"/>
    <dgm:cxn modelId="{EF53CFC2-DF9F-4597-9F32-99E409ADB3DD}" type="presParOf" srcId="{3E74B653-D354-48DB-B0EE-BA44BA577ACF}" destId="{CB49A09F-6AF1-44E4-8E67-972F6638C509}" srcOrd="1" destOrd="0" presId="urn:microsoft.com/office/officeart/2005/8/layout/process4"/>
    <dgm:cxn modelId="{ED8D3C4B-19A4-4C55-8FDC-3E3F8C8FF1E2}" type="presParOf" srcId="{3E74B653-D354-48DB-B0EE-BA44BA577ACF}" destId="{142B5187-FA0E-4DDD-8451-797842174C63}" srcOrd="2" destOrd="0" presId="urn:microsoft.com/office/officeart/2005/8/layout/process4"/>
    <dgm:cxn modelId="{60DED0A3-8812-49BF-A14D-6A123A5E58C3}" type="presParOf" srcId="{142B5187-FA0E-4DDD-8451-797842174C63}" destId="{3BF8783D-4636-4495-89D4-B21515DEB4B5}" srcOrd="0" destOrd="0" presId="urn:microsoft.com/office/officeart/2005/8/layout/process4"/>
    <dgm:cxn modelId="{22BCA109-21D2-4CC2-A262-5AC09707E5FE}" type="presParOf" srcId="{142B5187-FA0E-4DDD-8451-797842174C63}" destId="{02DFAA4F-EBCC-4A29-AB85-4AF2F702CB15}" srcOrd="1" destOrd="0" presId="urn:microsoft.com/office/officeart/2005/8/layout/process4"/>
    <dgm:cxn modelId="{BE600EE1-79B7-4562-B8B9-D5189788BE5C}" type="presParOf" srcId="{142B5187-FA0E-4DDD-8451-797842174C63}" destId="{BDA05B2A-9568-4084-92DD-1A25CD5F66D6}" srcOrd="2" destOrd="0" presId="urn:microsoft.com/office/officeart/2005/8/layout/process4"/>
    <dgm:cxn modelId="{75B7BC7B-52E3-40D7-961E-B1F6B353E9E3}" type="presParOf" srcId="{142B5187-FA0E-4DDD-8451-797842174C63}" destId="{6BE91A8F-5E2D-46E0-A929-8EAC0007E063}" srcOrd="3" destOrd="0" presId="urn:microsoft.com/office/officeart/2005/8/layout/process4"/>
    <dgm:cxn modelId="{1F9FA03A-9A5A-4ED0-9B1C-6F6701CD9205}" type="presParOf" srcId="{63D255DC-AEEE-434E-8658-9249486FC50E}" destId="{6439DC6D-24D2-4FCB-A121-BD75E2690F82}" srcOrd="3" destOrd="0" presId="urn:microsoft.com/office/officeart/2005/8/layout/process4"/>
    <dgm:cxn modelId="{0F121EE9-D5CE-4E81-BB20-8FEEA336C320}" type="presParOf" srcId="{63D255DC-AEEE-434E-8658-9249486FC50E}" destId="{215DF669-08CD-4B9A-9EB9-7C5D9B28B256}" srcOrd="4" destOrd="0" presId="urn:microsoft.com/office/officeart/2005/8/layout/process4"/>
    <dgm:cxn modelId="{DF0107E3-CAFD-42E5-9F37-3D20DA38109E}" type="presParOf" srcId="{215DF669-08CD-4B9A-9EB9-7C5D9B28B256}" destId="{9BC23960-0995-45A0-B293-256A0ACFAE1C}" srcOrd="0" destOrd="0" presId="urn:microsoft.com/office/officeart/2005/8/layout/process4"/>
    <dgm:cxn modelId="{45EA9264-071E-4FF4-9533-1E59C03583C3}" type="presParOf" srcId="{215DF669-08CD-4B9A-9EB9-7C5D9B28B256}" destId="{ED7BD6DA-7FF5-415A-B01C-8CF75B244E84}" srcOrd="1" destOrd="0" presId="urn:microsoft.com/office/officeart/2005/8/layout/process4"/>
    <dgm:cxn modelId="{47E7A239-79EC-4E37-8B61-6E6777AE8A87}" type="presParOf" srcId="{215DF669-08CD-4B9A-9EB9-7C5D9B28B256}" destId="{8CFF64BD-F4EB-4ACA-987B-F95F187A2422}" srcOrd="2" destOrd="0" presId="urn:microsoft.com/office/officeart/2005/8/layout/process4"/>
    <dgm:cxn modelId="{214A81C1-E984-4CFC-860F-06AA01035D90}" type="presParOf" srcId="{8CFF64BD-F4EB-4ACA-987B-F95F187A2422}" destId="{5C4C9DAC-6827-44B9-9324-649BE20DF7F4}" srcOrd="0" destOrd="0" presId="urn:microsoft.com/office/officeart/2005/8/layout/process4"/>
    <dgm:cxn modelId="{8312E6CE-D25E-4B6E-8223-3F36C455BEC4}" type="presParOf" srcId="{8CFF64BD-F4EB-4ACA-987B-F95F187A2422}" destId="{7DDEA3D3-1F31-48C0-8597-905101D678C8}" srcOrd="1" destOrd="0" presId="urn:microsoft.com/office/officeart/2005/8/layout/process4"/>
    <dgm:cxn modelId="{B2DA5F50-813F-42B7-A2C4-3C83A829FE99}" type="presParOf" srcId="{63D255DC-AEEE-434E-8658-9249486FC50E}" destId="{184CBD5B-F63A-4A17-8F5D-AC8C4CA1CDA5}" srcOrd="5" destOrd="0" presId="urn:microsoft.com/office/officeart/2005/8/layout/process4"/>
    <dgm:cxn modelId="{B7BFE085-6A43-4F3A-9F33-513534AE8640}" type="presParOf" srcId="{63D255DC-AEEE-434E-8658-9249486FC50E}" destId="{A5B33023-09B5-40DF-B3F9-38C336533DBF}" srcOrd="6" destOrd="0" presId="urn:microsoft.com/office/officeart/2005/8/layout/process4"/>
    <dgm:cxn modelId="{1436A60E-5088-450F-ACF5-FE3EB3FB7061}" type="presParOf" srcId="{A5B33023-09B5-40DF-B3F9-38C336533DBF}" destId="{F85EDB49-511E-4A54-9264-98DF0E49E112}" srcOrd="0" destOrd="0" presId="urn:microsoft.com/office/officeart/2005/8/layout/process4"/>
    <dgm:cxn modelId="{293A65C9-FDE0-4D38-A9BD-469BC23F71C3}" type="presParOf" srcId="{A5B33023-09B5-40DF-B3F9-38C336533DBF}" destId="{49FA08D4-1B36-4A37-900E-44C5D63C4F9A}" srcOrd="1" destOrd="0" presId="urn:microsoft.com/office/officeart/2005/8/layout/process4"/>
    <dgm:cxn modelId="{226FDF39-CDBF-4B70-A92A-5B515F60DDB1}" type="presParOf" srcId="{A5B33023-09B5-40DF-B3F9-38C336533DBF}" destId="{A4BF8F0F-CD71-4F04-9EA5-9E54E50AD2BC}" srcOrd="2" destOrd="0" presId="urn:microsoft.com/office/officeart/2005/8/layout/process4"/>
    <dgm:cxn modelId="{20A645BA-7A6A-4B61-94CB-80459BA2A7B0}" type="presParOf" srcId="{A4BF8F0F-CD71-4F04-9EA5-9E54E50AD2BC}" destId="{E5410F27-99CD-4E50-AAB0-38EF60B553EF}"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4D1C207-03E9-4783-9802-6E2E301DD5C9}" type="doc">
      <dgm:prSet loTypeId="urn:microsoft.com/office/officeart/2018/2/layout/IconVerticalSolidList" loCatId="icon" qsTypeId="urn:microsoft.com/office/officeart/2005/8/quickstyle/simple1" qsCatId="simple" csTypeId="urn:microsoft.com/office/officeart/2005/8/colors/accent3_2" csCatId="accent3" phldr="1"/>
      <dgm:spPr/>
      <dgm:t>
        <a:bodyPr/>
        <a:lstStyle/>
        <a:p>
          <a:endParaRPr lang="en-US"/>
        </a:p>
      </dgm:t>
    </dgm:pt>
    <dgm:pt modelId="{8CC46757-899F-425E-A36D-27257107C137}">
      <dgm:prSet/>
      <dgm:spPr/>
      <dgm:t>
        <a:bodyPr/>
        <a:lstStyle/>
        <a:p>
          <a:r>
            <a:rPr lang="en-GB"/>
            <a:t>To provide a brief overview on the work the Institute is doing to develop Progression Profiles for T Levels</a:t>
          </a:r>
          <a:endParaRPr lang="en-US"/>
        </a:p>
      </dgm:t>
    </dgm:pt>
    <dgm:pt modelId="{D3601378-995F-40D7-BA10-15379F082A38}" type="parTrans" cxnId="{902FD01A-4343-461D-82E6-818834568A03}">
      <dgm:prSet/>
      <dgm:spPr/>
      <dgm:t>
        <a:bodyPr/>
        <a:lstStyle/>
        <a:p>
          <a:endParaRPr lang="en-US"/>
        </a:p>
      </dgm:t>
    </dgm:pt>
    <dgm:pt modelId="{1CB4C3DF-9011-4347-BD94-A3B4DE70BF7E}" type="sibTrans" cxnId="{902FD01A-4343-461D-82E6-818834568A03}">
      <dgm:prSet/>
      <dgm:spPr/>
      <dgm:t>
        <a:bodyPr/>
        <a:lstStyle/>
        <a:p>
          <a:endParaRPr lang="en-US"/>
        </a:p>
      </dgm:t>
    </dgm:pt>
    <dgm:pt modelId="{04997DC0-CCDD-404C-BB29-8EAD511BF302}">
      <dgm:prSet/>
      <dgm:spPr/>
      <dgm:t>
        <a:bodyPr/>
        <a:lstStyle/>
        <a:p>
          <a:r>
            <a:rPr lang="en-GB"/>
            <a:t>Provide an example of work so far on Wave 1 Digital T levels</a:t>
          </a:r>
          <a:endParaRPr lang="en-US"/>
        </a:p>
      </dgm:t>
    </dgm:pt>
    <dgm:pt modelId="{347259EE-516F-4F7A-9A49-638369E28327}" type="parTrans" cxnId="{14B05EC4-E52C-45A6-9702-13A94A2BDCEB}">
      <dgm:prSet/>
      <dgm:spPr/>
      <dgm:t>
        <a:bodyPr/>
        <a:lstStyle/>
        <a:p>
          <a:endParaRPr lang="en-US"/>
        </a:p>
      </dgm:t>
    </dgm:pt>
    <dgm:pt modelId="{BB3098D0-D833-41F6-B542-208F29D403C4}" type="sibTrans" cxnId="{14B05EC4-E52C-45A6-9702-13A94A2BDCEB}">
      <dgm:prSet/>
      <dgm:spPr/>
      <dgm:t>
        <a:bodyPr/>
        <a:lstStyle/>
        <a:p>
          <a:endParaRPr lang="en-US"/>
        </a:p>
      </dgm:t>
    </dgm:pt>
    <dgm:pt modelId="{5EDF750E-DE24-421C-B358-87B8A54BE834}">
      <dgm:prSet/>
      <dgm:spPr/>
      <dgm:t>
        <a:bodyPr/>
        <a:lstStyle/>
        <a:p>
          <a:r>
            <a:rPr lang="en-GB"/>
            <a:t>Next steps: provider roles in progression routes and mapping.</a:t>
          </a:r>
          <a:endParaRPr lang="en-US"/>
        </a:p>
      </dgm:t>
    </dgm:pt>
    <dgm:pt modelId="{4305C0AE-5EF9-423F-B2AF-20C1B18CC140}" type="parTrans" cxnId="{3EF67114-54E6-40DA-B540-14D46A5C0FDB}">
      <dgm:prSet/>
      <dgm:spPr/>
      <dgm:t>
        <a:bodyPr/>
        <a:lstStyle/>
        <a:p>
          <a:endParaRPr lang="en-US"/>
        </a:p>
      </dgm:t>
    </dgm:pt>
    <dgm:pt modelId="{3735A389-CA52-4B97-81F4-CFDA61286C51}" type="sibTrans" cxnId="{3EF67114-54E6-40DA-B540-14D46A5C0FDB}">
      <dgm:prSet/>
      <dgm:spPr/>
      <dgm:t>
        <a:bodyPr/>
        <a:lstStyle/>
        <a:p>
          <a:endParaRPr lang="en-US"/>
        </a:p>
      </dgm:t>
    </dgm:pt>
    <dgm:pt modelId="{B9ED4102-09B7-4F4B-992F-B82C00719D2C}" type="pres">
      <dgm:prSet presAssocID="{C4D1C207-03E9-4783-9802-6E2E301DD5C9}" presName="root" presStyleCnt="0">
        <dgm:presLayoutVars>
          <dgm:dir/>
          <dgm:resizeHandles val="exact"/>
        </dgm:presLayoutVars>
      </dgm:prSet>
      <dgm:spPr/>
    </dgm:pt>
    <dgm:pt modelId="{D9528430-7346-4F8B-BDBD-DB6819DB91D9}" type="pres">
      <dgm:prSet presAssocID="{8CC46757-899F-425E-A36D-27257107C137}" presName="compNode" presStyleCnt="0"/>
      <dgm:spPr/>
    </dgm:pt>
    <dgm:pt modelId="{0796932E-5AB3-4680-8660-9F1E681ED969}" type="pres">
      <dgm:prSet presAssocID="{8CC46757-899F-425E-A36D-27257107C137}" presName="bgRect" presStyleLbl="bgShp" presStyleIdx="0" presStyleCnt="3"/>
      <dgm:spPr/>
    </dgm:pt>
    <dgm:pt modelId="{95B8BECA-0074-47F0-82A0-4DB52DDD0FC3}" type="pres">
      <dgm:prSet presAssocID="{8CC46757-899F-425E-A36D-27257107C13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usiness Growth"/>
        </a:ext>
      </dgm:extLst>
    </dgm:pt>
    <dgm:pt modelId="{D990D8C9-F552-40E1-869A-26959A7040B9}" type="pres">
      <dgm:prSet presAssocID="{8CC46757-899F-425E-A36D-27257107C137}" presName="spaceRect" presStyleCnt="0"/>
      <dgm:spPr/>
    </dgm:pt>
    <dgm:pt modelId="{D73CE7E9-7434-415D-ACAF-DAD43B0B2A95}" type="pres">
      <dgm:prSet presAssocID="{8CC46757-899F-425E-A36D-27257107C137}" presName="parTx" presStyleLbl="revTx" presStyleIdx="0" presStyleCnt="3">
        <dgm:presLayoutVars>
          <dgm:chMax val="0"/>
          <dgm:chPref val="0"/>
        </dgm:presLayoutVars>
      </dgm:prSet>
      <dgm:spPr/>
    </dgm:pt>
    <dgm:pt modelId="{9E2D1333-66C4-49DC-A0E9-E55CE997F1E8}" type="pres">
      <dgm:prSet presAssocID="{1CB4C3DF-9011-4347-BD94-A3B4DE70BF7E}" presName="sibTrans" presStyleCnt="0"/>
      <dgm:spPr/>
    </dgm:pt>
    <dgm:pt modelId="{3D146CF6-AD2F-4136-BAC3-30994C98EC9B}" type="pres">
      <dgm:prSet presAssocID="{04997DC0-CCDD-404C-BB29-8EAD511BF302}" presName="compNode" presStyleCnt="0"/>
      <dgm:spPr/>
    </dgm:pt>
    <dgm:pt modelId="{46B0A9B5-FBE7-4444-941C-5E7330781614}" type="pres">
      <dgm:prSet presAssocID="{04997DC0-CCDD-404C-BB29-8EAD511BF302}" presName="bgRect" presStyleLbl="bgShp" presStyleIdx="1" presStyleCnt="3"/>
      <dgm:spPr/>
    </dgm:pt>
    <dgm:pt modelId="{A2F63107-7FB2-4DBC-80C7-50B4BD8939A2}" type="pres">
      <dgm:prSet presAssocID="{04997DC0-CCDD-404C-BB29-8EAD511BF30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Welder"/>
        </a:ext>
      </dgm:extLst>
    </dgm:pt>
    <dgm:pt modelId="{B8949674-87F5-45A1-BD57-ECF1189666E8}" type="pres">
      <dgm:prSet presAssocID="{04997DC0-CCDD-404C-BB29-8EAD511BF302}" presName="spaceRect" presStyleCnt="0"/>
      <dgm:spPr/>
    </dgm:pt>
    <dgm:pt modelId="{379539EF-81C5-4BC9-86BA-1375644DC3E1}" type="pres">
      <dgm:prSet presAssocID="{04997DC0-CCDD-404C-BB29-8EAD511BF302}" presName="parTx" presStyleLbl="revTx" presStyleIdx="1" presStyleCnt="3">
        <dgm:presLayoutVars>
          <dgm:chMax val="0"/>
          <dgm:chPref val="0"/>
        </dgm:presLayoutVars>
      </dgm:prSet>
      <dgm:spPr/>
    </dgm:pt>
    <dgm:pt modelId="{8B0F21EA-13DC-451E-AE6A-70064AC971AB}" type="pres">
      <dgm:prSet presAssocID="{BB3098D0-D833-41F6-B542-208F29D403C4}" presName="sibTrans" presStyleCnt="0"/>
      <dgm:spPr/>
    </dgm:pt>
    <dgm:pt modelId="{1F7FA963-0025-4255-AB4D-0C148812E170}" type="pres">
      <dgm:prSet presAssocID="{5EDF750E-DE24-421C-B358-87B8A54BE834}" presName="compNode" presStyleCnt="0"/>
      <dgm:spPr/>
    </dgm:pt>
    <dgm:pt modelId="{468D34BE-5E3A-4D67-9F9B-C65128B38C13}" type="pres">
      <dgm:prSet presAssocID="{5EDF750E-DE24-421C-B358-87B8A54BE834}" presName="bgRect" presStyleLbl="bgShp" presStyleIdx="2" presStyleCnt="3"/>
      <dgm:spPr/>
    </dgm:pt>
    <dgm:pt modelId="{30818C97-C6F1-470A-BCDD-48B405AA073F}" type="pres">
      <dgm:prSet presAssocID="{5EDF750E-DE24-421C-B358-87B8A54BE83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andshake"/>
        </a:ext>
      </dgm:extLst>
    </dgm:pt>
    <dgm:pt modelId="{5B4F7CD6-901E-4CD2-83B3-093CE5953561}" type="pres">
      <dgm:prSet presAssocID="{5EDF750E-DE24-421C-B358-87B8A54BE834}" presName="spaceRect" presStyleCnt="0"/>
      <dgm:spPr/>
    </dgm:pt>
    <dgm:pt modelId="{7A01A3BE-2526-41DE-8592-A3C357C61AF6}" type="pres">
      <dgm:prSet presAssocID="{5EDF750E-DE24-421C-B358-87B8A54BE834}" presName="parTx" presStyleLbl="revTx" presStyleIdx="2" presStyleCnt="3">
        <dgm:presLayoutVars>
          <dgm:chMax val="0"/>
          <dgm:chPref val="0"/>
        </dgm:presLayoutVars>
      </dgm:prSet>
      <dgm:spPr/>
    </dgm:pt>
  </dgm:ptLst>
  <dgm:cxnLst>
    <dgm:cxn modelId="{3EF67114-54E6-40DA-B540-14D46A5C0FDB}" srcId="{C4D1C207-03E9-4783-9802-6E2E301DD5C9}" destId="{5EDF750E-DE24-421C-B358-87B8A54BE834}" srcOrd="2" destOrd="0" parTransId="{4305C0AE-5EF9-423F-B2AF-20C1B18CC140}" sibTransId="{3735A389-CA52-4B97-81F4-CFDA61286C51}"/>
    <dgm:cxn modelId="{902FD01A-4343-461D-82E6-818834568A03}" srcId="{C4D1C207-03E9-4783-9802-6E2E301DD5C9}" destId="{8CC46757-899F-425E-A36D-27257107C137}" srcOrd="0" destOrd="0" parTransId="{D3601378-995F-40D7-BA10-15379F082A38}" sibTransId="{1CB4C3DF-9011-4347-BD94-A3B4DE70BF7E}"/>
    <dgm:cxn modelId="{F547A233-5E2C-442B-8415-69E7B34EAF72}" type="presOf" srcId="{04997DC0-CCDD-404C-BB29-8EAD511BF302}" destId="{379539EF-81C5-4BC9-86BA-1375644DC3E1}" srcOrd="0" destOrd="0" presId="urn:microsoft.com/office/officeart/2018/2/layout/IconVerticalSolidList"/>
    <dgm:cxn modelId="{41F88268-8B7C-4E46-9C1B-34FED11396E2}" type="presOf" srcId="{8CC46757-899F-425E-A36D-27257107C137}" destId="{D73CE7E9-7434-415D-ACAF-DAD43B0B2A95}" srcOrd="0" destOrd="0" presId="urn:microsoft.com/office/officeart/2018/2/layout/IconVerticalSolidList"/>
    <dgm:cxn modelId="{DC09C19C-4E16-4F1E-943A-919AE94DDC66}" type="presOf" srcId="{5EDF750E-DE24-421C-B358-87B8A54BE834}" destId="{7A01A3BE-2526-41DE-8592-A3C357C61AF6}" srcOrd="0" destOrd="0" presId="urn:microsoft.com/office/officeart/2018/2/layout/IconVerticalSolidList"/>
    <dgm:cxn modelId="{14B05EC4-E52C-45A6-9702-13A94A2BDCEB}" srcId="{C4D1C207-03E9-4783-9802-6E2E301DD5C9}" destId="{04997DC0-CCDD-404C-BB29-8EAD511BF302}" srcOrd="1" destOrd="0" parTransId="{347259EE-516F-4F7A-9A49-638369E28327}" sibTransId="{BB3098D0-D833-41F6-B542-208F29D403C4}"/>
    <dgm:cxn modelId="{7F1970D1-202A-4D71-B0F2-DFA736272503}" type="presOf" srcId="{C4D1C207-03E9-4783-9802-6E2E301DD5C9}" destId="{B9ED4102-09B7-4F4B-992F-B82C00719D2C}" srcOrd="0" destOrd="0" presId="urn:microsoft.com/office/officeart/2018/2/layout/IconVerticalSolidList"/>
    <dgm:cxn modelId="{30662349-88CA-415C-977A-A41D23BE7C3D}" type="presParOf" srcId="{B9ED4102-09B7-4F4B-992F-B82C00719D2C}" destId="{D9528430-7346-4F8B-BDBD-DB6819DB91D9}" srcOrd="0" destOrd="0" presId="urn:microsoft.com/office/officeart/2018/2/layout/IconVerticalSolidList"/>
    <dgm:cxn modelId="{0B76CD7E-CCEB-4AB7-BF5C-0EDE1C242D0F}" type="presParOf" srcId="{D9528430-7346-4F8B-BDBD-DB6819DB91D9}" destId="{0796932E-5AB3-4680-8660-9F1E681ED969}" srcOrd="0" destOrd="0" presId="urn:microsoft.com/office/officeart/2018/2/layout/IconVerticalSolidList"/>
    <dgm:cxn modelId="{1906E25C-405D-4AEF-846F-D84EE2003FB8}" type="presParOf" srcId="{D9528430-7346-4F8B-BDBD-DB6819DB91D9}" destId="{95B8BECA-0074-47F0-82A0-4DB52DDD0FC3}" srcOrd="1" destOrd="0" presId="urn:microsoft.com/office/officeart/2018/2/layout/IconVerticalSolidList"/>
    <dgm:cxn modelId="{8A1524AC-A6E6-4424-A4B8-03943332F67F}" type="presParOf" srcId="{D9528430-7346-4F8B-BDBD-DB6819DB91D9}" destId="{D990D8C9-F552-40E1-869A-26959A7040B9}" srcOrd="2" destOrd="0" presId="urn:microsoft.com/office/officeart/2018/2/layout/IconVerticalSolidList"/>
    <dgm:cxn modelId="{FC18D580-C1E7-4D6B-A614-6DBD6EC562A5}" type="presParOf" srcId="{D9528430-7346-4F8B-BDBD-DB6819DB91D9}" destId="{D73CE7E9-7434-415D-ACAF-DAD43B0B2A95}" srcOrd="3" destOrd="0" presId="urn:microsoft.com/office/officeart/2018/2/layout/IconVerticalSolidList"/>
    <dgm:cxn modelId="{CB585DF7-C64E-4584-9815-4048C3E919D8}" type="presParOf" srcId="{B9ED4102-09B7-4F4B-992F-B82C00719D2C}" destId="{9E2D1333-66C4-49DC-A0E9-E55CE997F1E8}" srcOrd="1" destOrd="0" presId="urn:microsoft.com/office/officeart/2018/2/layout/IconVerticalSolidList"/>
    <dgm:cxn modelId="{68D0A08D-BC17-45A2-8BED-929D90D37C95}" type="presParOf" srcId="{B9ED4102-09B7-4F4B-992F-B82C00719D2C}" destId="{3D146CF6-AD2F-4136-BAC3-30994C98EC9B}" srcOrd="2" destOrd="0" presId="urn:microsoft.com/office/officeart/2018/2/layout/IconVerticalSolidList"/>
    <dgm:cxn modelId="{4A2EFDF2-9980-493F-BBD6-784FDD4BF0F6}" type="presParOf" srcId="{3D146CF6-AD2F-4136-BAC3-30994C98EC9B}" destId="{46B0A9B5-FBE7-4444-941C-5E7330781614}" srcOrd="0" destOrd="0" presId="urn:microsoft.com/office/officeart/2018/2/layout/IconVerticalSolidList"/>
    <dgm:cxn modelId="{666EBF74-A460-4BC5-A60B-AAA0B0B46067}" type="presParOf" srcId="{3D146CF6-AD2F-4136-BAC3-30994C98EC9B}" destId="{A2F63107-7FB2-4DBC-80C7-50B4BD8939A2}" srcOrd="1" destOrd="0" presId="urn:microsoft.com/office/officeart/2018/2/layout/IconVerticalSolidList"/>
    <dgm:cxn modelId="{C8743EBF-4034-4D13-A1B0-DE53B5CEB0EC}" type="presParOf" srcId="{3D146CF6-AD2F-4136-BAC3-30994C98EC9B}" destId="{B8949674-87F5-45A1-BD57-ECF1189666E8}" srcOrd="2" destOrd="0" presId="urn:microsoft.com/office/officeart/2018/2/layout/IconVerticalSolidList"/>
    <dgm:cxn modelId="{454A9080-9F37-4956-A11E-0A1D0A20E8A3}" type="presParOf" srcId="{3D146CF6-AD2F-4136-BAC3-30994C98EC9B}" destId="{379539EF-81C5-4BC9-86BA-1375644DC3E1}" srcOrd="3" destOrd="0" presId="urn:microsoft.com/office/officeart/2018/2/layout/IconVerticalSolidList"/>
    <dgm:cxn modelId="{22285431-4547-4FC5-BB10-69AE9A575E23}" type="presParOf" srcId="{B9ED4102-09B7-4F4B-992F-B82C00719D2C}" destId="{8B0F21EA-13DC-451E-AE6A-70064AC971AB}" srcOrd="3" destOrd="0" presId="urn:microsoft.com/office/officeart/2018/2/layout/IconVerticalSolidList"/>
    <dgm:cxn modelId="{45A09153-9BD7-445D-B571-420C367EDA50}" type="presParOf" srcId="{B9ED4102-09B7-4F4B-992F-B82C00719D2C}" destId="{1F7FA963-0025-4255-AB4D-0C148812E170}" srcOrd="4" destOrd="0" presId="urn:microsoft.com/office/officeart/2018/2/layout/IconVerticalSolidList"/>
    <dgm:cxn modelId="{78FE1DE7-FDEA-4CA9-94BF-5EB9231B469C}" type="presParOf" srcId="{1F7FA963-0025-4255-AB4D-0C148812E170}" destId="{468D34BE-5E3A-4D67-9F9B-C65128B38C13}" srcOrd="0" destOrd="0" presId="urn:microsoft.com/office/officeart/2018/2/layout/IconVerticalSolidList"/>
    <dgm:cxn modelId="{9331E1C5-7B06-4B56-93BC-73FAE369DEE2}" type="presParOf" srcId="{1F7FA963-0025-4255-AB4D-0C148812E170}" destId="{30818C97-C6F1-470A-BCDD-48B405AA073F}" srcOrd="1" destOrd="0" presId="urn:microsoft.com/office/officeart/2018/2/layout/IconVerticalSolidList"/>
    <dgm:cxn modelId="{4A1422FC-B86A-4955-A8C8-9C888B2688C3}" type="presParOf" srcId="{1F7FA963-0025-4255-AB4D-0C148812E170}" destId="{5B4F7CD6-901E-4CD2-83B3-093CE5953561}" srcOrd="2" destOrd="0" presId="urn:microsoft.com/office/officeart/2018/2/layout/IconVerticalSolidList"/>
    <dgm:cxn modelId="{70C0626B-C79F-4AC3-AD1E-29E5F06061EE}" type="presParOf" srcId="{1F7FA963-0025-4255-AB4D-0C148812E170}" destId="{7A01A3BE-2526-41DE-8592-A3C357C61AF6}"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7F3FBBE-A79F-4A3E-8054-4ED12C8E0EFF}" type="doc">
      <dgm:prSet loTypeId="urn:microsoft.com/office/officeart/2005/8/layout/hierarchy1" loCatId="hierarchy" qsTypeId="urn:microsoft.com/office/officeart/2005/8/quickstyle/simple5" qsCatId="simple" csTypeId="urn:microsoft.com/office/officeart/2005/8/colors/accent2_2" csCatId="accent2" phldr="1"/>
      <dgm:spPr/>
      <dgm:t>
        <a:bodyPr/>
        <a:lstStyle/>
        <a:p>
          <a:endParaRPr lang="en-US"/>
        </a:p>
      </dgm:t>
    </dgm:pt>
    <dgm:pt modelId="{4FF168C8-3F59-4DE2-A32D-70AB9472743F}">
      <dgm:prSet custT="1"/>
      <dgm:spPr/>
      <dgm:t>
        <a:bodyPr/>
        <a:lstStyle/>
        <a:p>
          <a:pPr algn="ctr"/>
          <a:r>
            <a:rPr lang="en-US" sz="2400" dirty="0"/>
            <a:t>‘Progression profiles’ </a:t>
          </a:r>
        </a:p>
        <a:p>
          <a:pPr algn="l"/>
          <a:r>
            <a:rPr lang="en-US" sz="2400" dirty="0"/>
            <a:t>- </a:t>
          </a:r>
          <a:r>
            <a:rPr lang="en-US" sz="1800" dirty="0"/>
            <a:t>Map content from T Levels to relevant occupational standards at Level 3 and 4</a:t>
          </a:r>
        </a:p>
        <a:p>
          <a:pPr algn="l"/>
          <a:endParaRPr lang="en-US" sz="1800" dirty="0"/>
        </a:p>
        <a:p>
          <a:pPr algn="l"/>
          <a:r>
            <a:rPr lang="en-US" sz="1800" dirty="0"/>
            <a:t>- Use this information to determine progression routes from T Levels into apprenticeships</a:t>
          </a:r>
        </a:p>
        <a:p>
          <a:pPr algn="l"/>
          <a:endParaRPr lang="en-US" sz="1800" dirty="0"/>
        </a:p>
        <a:p>
          <a:pPr algn="l"/>
          <a:r>
            <a:rPr lang="en-US" sz="1800" dirty="0"/>
            <a:t>- Employers and providers can identify knowledge and skills previously covered in the T Level compared to standard</a:t>
          </a:r>
        </a:p>
      </dgm:t>
    </dgm:pt>
    <dgm:pt modelId="{8E998C1B-C1B0-43BA-A655-4DCC07786F74}" type="parTrans" cxnId="{F233A6CE-2DF4-41F2-9E04-174552C1EC43}">
      <dgm:prSet/>
      <dgm:spPr/>
      <dgm:t>
        <a:bodyPr/>
        <a:lstStyle/>
        <a:p>
          <a:endParaRPr lang="en-US"/>
        </a:p>
      </dgm:t>
    </dgm:pt>
    <dgm:pt modelId="{87A28FD5-7024-4DE7-B633-3EAC8AB86F1E}" type="sibTrans" cxnId="{F233A6CE-2DF4-41F2-9E04-174552C1EC43}">
      <dgm:prSet/>
      <dgm:spPr/>
      <dgm:t>
        <a:bodyPr/>
        <a:lstStyle/>
        <a:p>
          <a:endParaRPr lang="en-US"/>
        </a:p>
      </dgm:t>
    </dgm:pt>
    <dgm:pt modelId="{BF9E0C6C-5AEE-4671-9B86-E2450B3F98A6}" type="pres">
      <dgm:prSet presAssocID="{27F3FBBE-A79F-4A3E-8054-4ED12C8E0EFF}" presName="hierChild1" presStyleCnt="0">
        <dgm:presLayoutVars>
          <dgm:chPref val="1"/>
          <dgm:dir/>
          <dgm:animOne val="branch"/>
          <dgm:animLvl val="lvl"/>
          <dgm:resizeHandles/>
        </dgm:presLayoutVars>
      </dgm:prSet>
      <dgm:spPr/>
    </dgm:pt>
    <dgm:pt modelId="{4C77B1AF-FD22-43D7-8AA0-982650CEDCA1}" type="pres">
      <dgm:prSet presAssocID="{4FF168C8-3F59-4DE2-A32D-70AB9472743F}" presName="hierRoot1" presStyleCnt="0"/>
      <dgm:spPr/>
    </dgm:pt>
    <dgm:pt modelId="{419AFD83-D4ED-4651-B445-8A414C5BF51B}" type="pres">
      <dgm:prSet presAssocID="{4FF168C8-3F59-4DE2-A32D-70AB9472743F}" presName="composite" presStyleCnt="0"/>
      <dgm:spPr/>
    </dgm:pt>
    <dgm:pt modelId="{11DD70D1-7422-46C6-BFF2-EFFD5963348F}" type="pres">
      <dgm:prSet presAssocID="{4FF168C8-3F59-4DE2-A32D-70AB9472743F}" presName="background" presStyleLbl="node0" presStyleIdx="0" presStyleCnt="1"/>
      <dgm:spPr/>
    </dgm:pt>
    <dgm:pt modelId="{CB293AFB-56D5-4AC2-B68D-D6E8043D6889}" type="pres">
      <dgm:prSet presAssocID="{4FF168C8-3F59-4DE2-A32D-70AB9472743F}" presName="text" presStyleLbl="fgAcc0" presStyleIdx="0" presStyleCnt="1" custScaleX="107453" custScaleY="130205" custLinFactNeighborX="28" custLinFactNeighborY="668">
        <dgm:presLayoutVars>
          <dgm:chPref val="3"/>
        </dgm:presLayoutVars>
      </dgm:prSet>
      <dgm:spPr/>
    </dgm:pt>
    <dgm:pt modelId="{1D2CF487-6597-40D0-94EC-BD5BFBAC59B0}" type="pres">
      <dgm:prSet presAssocID="{4FF168C8-3F59-4DE2-A32D-70AB9472743F}" presName="hierChild2" presStyleCnt="0"/>
      <dgm:spPr/>
    </dgm:pt>
  </dgm:ptLst>
  <dgm:cxnLst>
    <dgm:cxn modelId="{4075148B-7369-401B-9800-FC6E72E68ABF}" type="presOf" srcId="{27F3FBBE-A79F-4A3E-8054-4ED12C8E0EFF}" destId="{BF9E0C6C-5AEE-4671-9B86-E2450B3F98A6}" srcOrd="0" destOrd="0" presId="urn:microsoft.com/office/officeart/2005/8/layout/hierarchy1"/>
    <dgm:cxn modelId="{F233A6CE-2DF4-41F2-9E04-174552C1EC43}" srcId="{27F3FBBE-A79F-4A3E-8054-4ED12C8E0EFF}" destId="{4FF168C8-3F59-4DE2-A32D-70AB9472743F}" srcOrd="0" destOrd="0" parTransId="{8E998C1B-C1B0-43BA-A655-4DCC07786F74}" sibTransId="{87A28FD5-7024-4DE7-B633-3EAC8AB86F1E}"/>
    <dgm:cxn modelId="{E6FE71EB-B16D-4CD3-AAD0-24C482EC9E60}" type="presOf" srcId="{4FF168C8-3F59-4DE2-A32D-70AB9472743F}" destId="{CB293AFB-56D5-4AC2-B68D-D6E8043D6889}" srcOrd="0" destOrd="0" presId="urn:microsoft.com/office/officeart/2005/8/layout/hierarchy1"/>
    <dgm:cxn modelId="{4DADAF52-3214-4530-BBA2-F26D781CAF91}" type="presParOf" srcId="{BF9E0C6C-5AEE-4671-9B86-E2450B3F98A6}" destId="{4C77B1AF-FD22-43D7-8AA0-982650CEDCA1}" srcOrd="0" destOrd="0" presId="urn:microsoft.com/office/officeart/2005/8/layout/hierarchy1"/>
    <dgm:cxn modelId="{A25BCDCC-545A-49AB-BD78-CB4C4DF4F0EE}" type="presParOf" srcId="{4C77B1AF-FD22-43D7-8AA0-982650CEDCA1}" destId="{419AFD83-D4ED-4651-B445-8A414C5BF51B}" srcOrd="0" destOrd="0" presId="urn:microsoft.com/office/officeart/2005/8/layout/hierarchy1"/>
    <dgm:cxn modelId="{301AED20-F7D7-4998-8E0B-F532AED77F8E}" type="presParOf" srcId="{419AFD83-D4ED-4651-B445-8A414C5BF51B}" destId="{11DD70D1-7422-46C6-BFF2-EFFD5963348F}" srcOrd="0" destOrd="0" presId="urn:microsoft.com/office/officeart/2005/8/layout/hierarchy1"/>
    <dgm:cxn modelId="{13944F13-3000-4ED0-9471-2137881CA4C9}" type="presParOf" srcId="{419AFD83-D4ED-4651-B445-8A414C5BF51B}" destId="{CB293AFB-56D5-4AC2-B68D-D6E8043D6889}" srcOrd="1" destOrd="0" presId="urn:microsoft.com/office/officeart/2005/8/layout/hierarchy1"/>
    <dgm:cxn modelId="{81897D39-1022-4266-B554-64ED68F1B6CA}" type="presParOf" srcId="{4C77B1AF-FD22-43D7-8AA0-982650CEDCA1}" destId="{1D2CF487-6597-40D0-94EC-BD5BFBAC59B0}"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0BF2CDF-0821-4FA1-93BA-594C8A2701C3}" type="doc">
      <dgm:prSet loTypeId="urn:microsoft.com/office/officeart/2005/8/layout/vList2" loCatId="list" qsTypeId="urn:microsoft.com/office/officeart/2005/8/quickstyle/simple5" qsCatId="simple" csTypeId="urn:microsoft.com/office/officeart/2005/8/colors/accent1_2" csCatId="accent1" phldr="1"/>
      <dgm:spPr/>
      <dgm:t>
        <a:bodyPr/>
        <a:lstStyle/>
        <a:p>
          <a:endParaRPr lang="en-US"/>
        </a:p>
      </dgm:t>
    </dgm:pt>
    <dgm:pt modelId="{6C4B598D-0A3A-4EA4-BE64-551B017DE4B2}">
      <dgm:prSet/>
      <dgm:spPr/>
      <dgm:t>
        <a:bodyPr/>
        <a:lstStyle/>
        <a:p>
          <a:r>
            <a:rPr lang="en-GB"/>
            <a:t>T Levels are new and there is a need to create and verify progression routes available to interested parties.</a:t>
          </a:r>
        </a:p>
      </dgm:t>
    </dgm:pt>
    <dgm:pt modelId="{9F365E32-29DD-456A-A707-C65315035F89}" type="parTrans" cxnId="{CFF7C903-03DA-4600-8954-B8FAD06FDA69}">
      <dgm:prSet/>
      <dgm:spPr/>
      <dgm:t>
        <a:bodyPr/>
        <a:lstStyle/>
        <a:p>
          <a:endParaRPr lang="en-GB"/>
        </a:p>
      </dgm:t>
    </dgm:pt>
    <dgm:pt modelId="{0FD980E1-EE21-4E51-A6C5-53C922CF2DF8}" type="sibTrans" cxnId="{CFF7C903-03DA-4600-8954-B8FAD06FDA69}">
      <dgm:prSet/>
      <dgm:spPr/>
      <dgm:t>
        <a:bodyPr/>
        <a:lstStyle/>
        <a:p>
          <a:endParaRPr lang="en-GB"/>
        </a:p>
      </dgm:t>
    </dgm:pt>
    <dgm:pt modelId="{FA870C9A-4EB0-4A27-83C0-EAD74BA44419}">
      <dgm:prSet/>
      <dgm:spPr/>
      <dgm:t>
        <a:bodyPr/>
        <a:lstStyle/>
        <a:p>
          <a:r>
            <a:rPr lang="en-GB"/>
            <a:t>Various stakeholders have an interest in T Level progression routes – employers, providers, colleges, HEIs, learners and parents, careers advisors. </a:t>
          </a:r>
        </a:p>
      </dgm:t>
    </dgm:pt>
    <dgm:pt modelId="{24258137-5BC9-42AC-AAE2-291E3ED55139}" type="parTrans" cxnId="{1C9AA9F0-E755-4892-A107-6EDD976C5000}">
      <dgm:prSet/>
      <dgm:spPr/>
      <dgm:t>
        <a:bodyPr/>
        <a:lstStyle/>
        <a:p>
          <a:endParaRPr lang="en-GB"/>
        </a:p>
      </dgm:t>
    </dgm:pt>
    <dgm:pt modelId="{D72E45A5-8747-417A-B30E-37B349B31DEC}" type="sibTrans" cxnId="{1C9AA9F0-E755-4892-A107-6EDD976C5000}">
      <dgm:prSet/>
      <dgm:spPr/>
      <dgm:t>
        <a:bodyPr/>
        <a:lstStyle/>
        <a:p>
          <a:endParaRPr lang="en-GB"/>
        </a:p>
      </dgm:t>
    </dgm:pt>
    <dgm:pt modelId="{6F94520E-98BF-4BE1-AB3F-57D3517FBAD1}">
      <dgm:prSet/>
      <dgm:spPr/>
      <dgm:t>
        <a:bodyPr/>
        <a:lstStyle/>
        <a:p>
          <a:r>
            <a:rPr lang="en-GB"/>
            <a:t>Analysis will show a crossover of content from T Levels to apprenticeships. Employers and providers can use this to see how learners will fit into recruitment pipelines.</a:t>
          </a:r>
        </a:p>
      </dgm:t>
    </dgm:pt>
    <dgm:pt modelId="{4FCC46B0-1C4C-4269-B085-1647F99F744A}" type="parTrans" cxnId="{F9AA2F73-D0C0-4380-B0CD-366C82F2D7D0}">
      <dgm:prSet/>
      <dgm:spPr/>
      <dgm:t>
        <a:bodyPr/>
        <a:lstStyle/>
        <a:p>
          <a:endParaRPr lang="en-GB"/>
        </a:p>
      </dgm:t>
    </dgm:pt>
    <dgm:pt modelId="{1F3B1D5C-2BE7-42C3-A0D7-EA78750D9B70}" type="sibTrans" cxnId="{F9AA2F73-D0C0-4380-B0CD-366C82F2D7D0}">
      <dgm:prSet/>
      <dgm:spPr/>
      <dgm:t>
        <a:bodyPr/>
        <a:lstStyle/>
        <a:p>
          <a:endParaRPr lang="en-GB"/>
        </a:p>
      </dgm:t>
    </dgm:pt>
    <dgm:pt modelId="{81FF6E87-61F6-4DA0-B6E7-A108EAD69607}">
      <dgm:prSet/>
      <dgm:spPr/>
      <dgm:t>
        <a:bodyPr/>
        <a:lstStyle/>
        <a:p>
          <a:r>
            <a:rPr lang="en-GB"/>
            <a:t>Gives stakeholders a greater understanding of the content in T Levels and possible recognition of prior learning. </a:t>
          </a:r>
        </a:p>
      </dgm:t>
    </dgm:pt>
    <dgm:pt modelId="{757E28BE-8117-41C7-8E90-66AC3C4ECED3}" type="parTrans" cxnId="{3139C068-6992-47A1-A54F-E077F64E221A}">
      <dgm:prSet/>
      <dgm:spPr/>
      <dgm:t>
        <a:bodyPr/>
        <a:lstStyle/>
        <a:p>
          <a:endParaRPr lang="en-GB"/>
        </a:p>
      </dgm:t>
    </dgm:pt>
    <dgm:pt modelId="{36D93E93-0E3C-47D4-8A2E-6A3DAD1C6814}" type="sibTrans" cxnId="{3139C068-6992-47A1-A54F-E077F64E221A}">
      <dgm:prSet/>
      <dgm:spPr/>
      <dgm:t>
        <a:bodyPr/>
        <a:lstStyle/>
        <a:p>
          <a:endParaRPr lang="en-GB"/>
        </a:p>
      </dgm:t>
    </dgm:pt>
    <dgm:pt modelId="{4393AC92-1CE6-448B-9104-85F32F01AD12}">
      <dgm:prSet/>
      <dgm:spPr/>
      <dgm:t>
        <a:bodyPr/>
        <a:lstStyle/>
        <a:p>
          <a:r>
            <a:rPr lang="en-GB"/>
            <a:t>This will feed into interactive careers maps in the future.  </a:t>
          </a:r>
          <a:endParaRPr lang="en-US"/>
        </a:p>
      </dgm:t>
    </dgm:pt>
    <dgm:pt modelId="{7F2463DA-BB11-4D70-AEEE-F8B8DB911206}" type="parTrans" cxnId="{BD59E309-3796-4BA1-8D55-4BB1A84DFA9F}">
      <dgm:prSet/>
      <dgm:spPr/>
      <dgm:t>
        <a:bodyPr/>
        <a:lstStyle/>
        <a:p>
          <a:endParaRPr lang="en-GB"/>
        </a:p>
      </dgm:t>
    </dgm:pt>
    <dgm:pt modelId="{14F43B61-504F-4702-B110-1196BD7FA40E}" type="sibTrans" cxnId="{BD59E309-3796-4BA1-8D55-4BB1A84DFA9F}">
      <dgm:prSet/>
      <dgm:spPr/>
      <dgm:t>
        <a:bodyPr/>
        <a:lstStyle/>
        <a:p>
          <a:endParaRPr lang="en-GB"/>
        </a:p>
      </dgm:t>
    </dgm:pt>
    <dgm:pt modelId="{CF29C225-BA31-4B87-BC3A-311D3571477F}" type="pres">
      <dgm:prSet presAssocID="{80BF2CDF-0821-4FA1-93BA-594C8A2701C3}" presName="linear" presStyleCnt="0">
        <dgm:presLayoutVars>
          <dgm:animLvl val="lvl"/>
          <dgm:resizeHandles val="exact"/>
        </dgm:presLayoutVars>
      </dgm:prSet>
      <dgm:spPr/>
    </dgm:pt>
    <dgm:pt modelId="{CD5150D2-AF50-4454-8492-29E2A3BAFC30}" type="pres">
      <dgm:prSet presAssocID="{6C4B598D-0A3A-4EA4-BE64-551B017DE4B2}" presName="parentText" presStyleLbl="node1" presStyleIdx="0" presStyleCnt="5">
        <dgm:presLayoutVars>
          <dgm:chMax val="0"/>
          <dgm:bulletEnabled val="1"/>
        </dgm:presLayoutVars>
      </dgm:prSet>
      <dgm:spPr/>
    </dgm:pt>
    <dgm:pt modelId="{CAAF3497-B4E0-4D82-927C-12F70D599B5A}" type="pres">
      <dgm:prSet presAssocID="{0FD980E1-EE21-4E51-A6C5-53C922CF2DF8}" presName="spacer" presStyleCnt="0"/>
      <dgm:spPr/>
    </dgm:pt>
    <dgm:pt modelId="{B27249E6-A120-45AD-8998-F4FC65D9E5A1}" type="pres">
      <dgm:prSet presAssocID="{FA870C9A-4EB0-4A27-83C0-EAD74BA44419}" presName="parentText" presStyleLbl="node1" presStyleIdx="1" presStyleCnt="5">
        <dgm:presLayoutVars>
          <dgm:chMax val="0"/>
          <dgm:bulletEnabled val="1"/>
        </dgm:presLayoutVars>
      </dgm:prSet>
      <dgm:spPr/>
    </dgm:pt>
    <dgm:pt modelId="{AA50FB9F-F75E-4531-AE6C-FADFCEA5BB96}" type="pres">
      <dgm:prSet presAssocID="{D72E45A5-8747-417A-B30E-37B349B31DEC}" presName="spacer" presStyleCnt="0"/>
      <dgm:spPr/>
    </dgm:pt>
    <dgm:pt modelId="{2082F2D9-03CE-4664-9780-5F0041888642}" type="pres">
      <dgm:prSet presAssocID="{6F94520E-98BF-4BE1-AB3F-57D3517FBAD1}" presName="parentText" presStyleLbl="node1" presStyleIdx="2" presStyleCnt="5">
        <dgm:presLayoutVars>
          <dgm:chMax val="0"/>
          <dgm:bulletEnabled val="1"/>
        </dgm:presLayoutVars>
      </dgm:prSet>
      <dgm:spPr/>
    </dgm:pt>
    <dgm:pt modelId="{1B9F907C-F3E3-40E7-B4A3-B1F5F47AF219}" type="pres">
      <dgm:prSet presAssocID="{1F3B1D5C-2BE7-42C3-A0D7-EA78750D9B70}" presName="spacer" presStyleCnt="0"/>
      <dgm:spPr/>
    </dgm:pt>
    <dgm:pt modelId="{AFEAE75F-D78D-4FFA-80DD-B783347DF6B6}" type="pres">
      <dgm:prSet presAssocID="{81FF6E87-61F6-4DA0-B6E7-A108EAD69607}" presName="parentText" presStyleLbl="node1" presStyleIdx="3" presStyleCnt="5">
        <dgm:presLayoutVars>
          <dgm:chMax val="0"/>
          <dgm:bulletEnabled val="1"/>
        </dgm:presLayoutVars>
      </dgm:prSet>
      <dgm:spPr/>
    </dgm:pt>
    <dgm:pt modelId="{C9F4453C-F9FF-4E10-B495-51FE5C819155}" type="pres">
      <dgm:prSet presAssocID="{36D93E93-0E3C-47D4-8A2E-6A3DAD1C6814}" presName="spacer" presStyleCnt="0"/>
      <dgm:spPr/>
    </dgm:pt>
    <dgm:pt modelId="{025A36D4-4966-41D9-BFEC-13276C6983F2}" type="pres">
      <dgm:prSet presAssocID="{4393AC92-1CE6-448B-9104-85F32F01AD12}" presName="parentText" presStyleLbl="node1" presStyleIdx="4" presStyleCnt="5">
        <dgm:presLayoutVars>
          <dgm:chMax val="0"/>
          <dgm:bulletEnabled val="1"/>
        </dgm:presLayoutVars>
      </dgm:prSet>
      <dgm:spPr/>
    </dgm:pt>
  </dgm:ptLst>
  <dgm:cxnLst>
    <dgm:cxn modelId="{CFF7C903-03DA-4600-8954-B8FAD06FDA69}" srcId="{80BF2CDF-0821-4FA1-93BA-594C8A2701C3}" destId="{6C4B598D-0A3A-4EA4-BE64-551B017DE4B2}" srcOrd="0" destOrd="0" parTransId="{9F365E32-29DD-456A-A707-C65315035F89}" sibTransId="{0FD980E1-EE21-4E51-A6C5-53C922CF2DF8}"/>
    <dgm:cxn modelId="{BD59E309-3796-4BA1-8D55-4BB1A84DFA9F}" srcId="{80BF2CDF-0821-4FA1-93BA-594C8A2701C3}" destId="{4393AC92-1CE6-448B-9104-85F32F01AD12}" srcOrd="4" destOrd="0" parTransId="{7F2463DA-BB11-4D70-AEEE-F8B8DB911206}" sibTransId="{14F43B61-504F-4702-B110-1196BD7FA40E}"/>
    <dgm:cxn modelId="{2BDDAC14-774C-4188-97BB-8D2AD4F677F0}" type="presOf" srcId="{FA870C9A-4EB0-4A27-83C0-EAD74BA44419}" destId="{B27249E6-A120-45AD-8998-F4FC65D9E5A1}" srcOrd="0" destOrd="0" presId="urn:microsoft.com/office/officeart/2005/8/layout/vList2"/>
    <dgm:cxn modelId="{3139C068-6992-47A1-A54F-E077F64E221A}" srcId="{80BF2CDF-0821-4FA1-93BA-594C8A2701C3}" destId="{81FF6E87-61F6-4DA0-B6E7-A108EAD69607}" srcOrd="3" destOrd="0" parTransId="{757E28BE-8117-41C7-8E90-66AC3C4ECED3}" sibTransId="{36D93E93-0E3C-47D4-8A2E-6A3DAD1C6814}"/>
    <dgm:cxn modelId="{F9AA2F73-D0C0-4380-B0CD-366C82F2D7D0}" srcId="{80BF2CDF-0821-4FA1-93BA-594C8A2701C3}" destId="{6F94520E-98BF-4BE1-AB3F-57D3517FBAD1}" srcOrd="2" destOrd="0" parTransId="{4FCC46B0-1C4C-4269-B085-1647F99F744A}" sibTransId="{1F3B1D5C-2BE7-42C3-A0D7-EA78750D9B70}"/>
    <dgm:cxn modelId="{9118B695-F591-4838-B1A4-C780CDA92338}" type="presOf" srcId="{81FF6E87-61F6-4DA0-B6E7-A108EAD69607}" destId="{AFEAE75F-D78D-4FFA-80DD-B783347DF6B6}" srcOrd="0" destOrd="0" presId="urn:microsoft.com/office/officeart/2005/8/layout/vList2"/>
    <dgm:cxn modelId="{1BC354A1-0E4E-4AA7-80E3-E15CBF971FC6}" type="presOf" srcId="{80BF2CDF-0821-4FA1-93BA-594C8A2701C3}" destId="{CF29C225-BA31-4B87-BC3A-311D3571477F}" srcOrd="0" destOrd="0" presId="urn:microsoft.com/office/officeart/2005/8/layout/vList2"/>
    <dgm:cxn modelId="{33854CB6-76A5-4977-B72F-87E525899457}" type="presOf" srcId="{6C4B598D-0A3A-4EA4-BE64-551B017DE4B2}" destId="{CD5150D2-AF50-4454-8492-29E2A3BAFC30}" srcOrd="0" destOrd="0" presId="urn:microsoft.com/office/officeart/2005/8/layout/vList2"/>
    <dgm:cxn modelId="{C16840BB-0032-49D0-AC16-A62DF13A5BE3}" type="presOf" srcId="{6F94520E-98BF-4BE1-AB3F-57D3517FBAD1}" destId="{2082F2D9-03CE-4664-9780-5F0041888642}" srcOrd="0" destOrd="0" presId="urn:microsoft.com/office/officeart/2005/8/layout/vList2"/>
    <dgm:cxn modelId="{116229C7-4C19-4AEE-A572-87406C97A2E9}" type="presOf" srcId="{4393AC92-1CE6-448B-9104-85F32F01AD12}" destId="{025A36D4-4966-41D9-BFEC-13276C6983F2}" srcOrd="0" destOrd="0" presId="urn:microsoft.com/office/officeart/2005/8/layout/vList2"/>
    <dgm:cxn modelId="{1C9AA9F0-E755-4892-A107-6EDD976C5000}" srcId="{80BF2CDF-0821-4FA1-93BA-594C8A2701C3}" destId="{FA870C9A-4EB0-4A27-83C0-EAD74BA44419}" srcOrd="1" destOrd="0" parTransId="{24258137-5BC9-42AC-AAE2-291E3ED55139}" sibTransId="{D72E45A5-8747-417A-B30E-37B349B31DEC}"/>
    <dgm:cxn modelId="{FFC261D7-B1EF-49EB-8B83-9B03B898A72B}" type="presParOf" srcId="{CF29C225-BA31-4B87-BC3A-311D3571477F}" destId="{CD5150D2-AF50-4454-8492-29E2A3BAFC30}" srcOrd="0" destOrd="0" presId="urn:microsoft.com/office/officeart/2005/8/layout/vList2"/>
    <dgm:cxn modelId="{BAF3C4A4-7B59-4C30-B70E-D3172B42C332}" type="presParOf" srcId="{CF29C225-BA31-4B87-BC3A-311D3571477F}" destId="{CAAF3497-B4E0-4D82-927C-12F70D599B5A}" srcOrd="1" destOrd="0" presId="urn:microsoft.com/office/officeart/2005/8/layout/vList2"/>
    <dgm:cxn modelId="{9A0BB725-CBF9-4E6C-8F4E-FC3EB7F5A131}" type="presParOf" srcId="{CF29C225-BA31-4B87-BC3A-311D3571477F}" destId="{B27249E6-A120-45AD-8998-F4FC65D9E5A1}" srcOrd="2" destOrd="0" presId="urn:microsoft.com/office/officeart/2005/8/layout/vList2"/>
    <dgm:cxn modelId="{E1704E30-5F50-41A7-A0FB-DBA06F00B7A3}" type="presParOf" srcId="{CF29C225-BA31-4B87-BC3A-311D3571477F}" destId="{AA50FB9F-F75E-4531-AE6C-FADFCEA5BB96}" srcOrd="3" destOrd="0" presId="urn:microsoft.com/office/officeart/2005/8/layout/vList2"/>
    <dgm:cxn modelId="{F728FECA-5123-4C4D-A7A8-E652E3EA56C8}" type="presParOf" srcId="{CF29C225-BA31-4B87-BC3A-311D3571477F}" destId="{2082F2D9-03CE-4664-9780-5F0041888642}" srcOrd="4" destOrd="0" presId="urn:microsoft.com/office/officeart/2005/8/layout/vList2"/>
    <dgm:cxn modelId="{ECF3CAAA-6B82-43E1-B28C-29670EBDCF52}" type="presParOf" srcId="{CF29C225-BA31-4B87-BC3A-311D3571477F}" destId="{1B9F907C-F3E3-40E7-B4A3-B1F5F47AF219}" srcOrd="5" destOrd="0" presId="urn:microsoft.com/office/officeart/2005/8/layout/vList2"/>
    <dgm:cxn modelId="{FBF3B252-7015-44CF-8A88-5D2884321497}" type="presParOf" srcId="{CF29C225-BA31-4B87-BC3A-311D3571477F}" destId="{AFEAE75F-D78D-4FFA-80DD-B783347DF6B6}" srcOrd="6" destOrd="0" presId="urn:microsoft.com/office/officeart/2005/8/layout/vList2"/>
    <dgm:cxn modelId="{3F0045AF-9D65-4624-9694-AC7B8E1604F7}" type="presParOf" srcId="{CF29C225-BA31-4B87-BC3A-311D3571477F}" destId="{C9F4453C-F9FF-4E10-B495-51FE5C819155}" srcOrd="7" destOrd="0" presId="urn:microsoft.com/office/officeart/2005/8/layout/vList2"/>
    <dgm:cxn modelId="{786E369C-40FE-4F7A-9F98-C33013E4CEA6}" type="presParOf" srcId="{CF29C225-BA31-4B87-BC3A-311D3571477F}" destId="{025A36D4-4966-41D9-BFEC-13276C6983F2}"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5B01DE2-3199-4A3D-AC4B-7315362BC23C}" type="doc">
      <dgm:prSet loTypeId="urn:microsoft.com/office/officeart/2005/8/layout/vProcess5" loCatId="process" qsTypeId="urn:microsoft.com/office/officeart/2005/8/quickstyle/simple4" qsCatId="simple" csTypeId="urn:microsoft.com/office/officeart/2005/8/colors/accent1_2" csCatId="accent1" phldr="1"/>
      <dgm:spPr/>
      <dgm:t>
        <a:bodyPr/>
        <a:lstStyle/>
        <a:p>
          <a:endParaRPr lang="en-US"/>
        </a:p>
      </dgm:t>
    </dgm:pt>
    <dgm:pt modelId="{D92897D5-FB7C-467E-9EF4-0666E9258992}">
      <dgm:prSet/>
      <dgm:spPr/>
      <dgm:t>
        <a:bodyPr/>
        <a:lstStyle/>
        <a:p>
          <a:pPr rtl="0"/>
          <a:r>
            <a:rPr lang="en-GB" dirty="0"/>
            <a:t>Map content within the T Level compared to apprenticeship knowledge and skills at L3 and L4 to identify possible progression routes.</a:t>
          </a:r>
          <a:r>
            <a:rPr lang="en-GB" dirty="0">
              <a:latin typeface="Arial"/>
            </a:rPr>
            <a:t> </a:t>
          </a:r>
          <a:endParaRPr lang="en-US"/>
        </a:p>
      </dgm:t>
    </dgm:pt>
    <dgm:pt modelId="{2AC4A8E2-2EAE-4F92-999D-1E0D762700C5}" type="parTrans" cxnId="{A1D0BC69-1247-4E34-9990-D99E1405E0E3}">
      <dgm:prSet/>
      <dgm:spPr/>
      <dgm:t>
        <a:bodyPr/>
        <a:lstStyle/>
        <a:p>
          <a:endParaRPr lang="en-US"/>
        </a:p>
      </dgm:t>
    </dgm:pt>
    <dgm:pt modelId="{333D7E08-F8FA-4A53-8029-ED29AFE7DE18}" type="sibTrans" cxnId="{A1D0BC69-1247-4E34-9990-D99E1405E0E3}">
      <dgm:prSet/>
      <dgm:spPr/>
      <dgm:t>
        <a:bodyPr/>
        <a:lstStyle/>
        <a:p>
          <a:endParaRPr lang="en-US"/>
        </a:p>
      </dgm:t>
    </dgm:pt>
    <dgm:pt modelId="{D6562190-402C-4D87-8F11-ACBD3454150D}">
      <dgm:prSet/>
      <dgm:spPr/>
      <dgm:t>
        <a:bodyPr/>
        <a:lstStyle/>
        <a:p>
          <a:pPr rtl="0"/>
          <a:r>
            <a:rPr lang="en-GB" dirty="0"/>
            <a:t>2-phased employer validation process: employers and industry experts validate mapping to ensure accuracy and identify/confirm progression routes.</a:t>
          </a:r>
          <a:r>
            <a:rPr lang="en-GB" dirty="0">
              <a:latin typeface="Arial"/>
            </a:rPr>
            <a:t> Share with awarding organisations.</a:t>
          </a:r>
          <a:endParaRPr lang="en-GB" dirty="0"/>
        </a:p>
      </dgm:t>
    </dgm:pt>
    <dgm:pt modelId="{A94804F6-8C42-48F1-886C-24A13FEA54D7}" type="parTrans" cxnId="{6C3331CA-C759-4318-AA48-E7B908FDD4EF}">
      <dgm:prSet/>
      <dgm:spPr/>
      <dgm:t>
        <a:bodyPr/>
        <a:lstStyle/>
        <a:p>
          <a:endParaRPr lang="en-US"/>
        </a:p>
      </dgm:t>
    </dgm:pt>
    <dgm:pt modelId="{D72B6DE0-5A8A-46C9-B7C3-816B141E492E}" type="sibTrans" cxnId="{6C3331CA-C759-4318-AA48-E7B908FDD4EF}">
      <dgm:prSet/>
      <dgm:spPr/>
      <dgm:t>
        <a:bodyPr/>
        <a:lstStyle/>
        <a:p>
          <a:endParaRPr lang="en-US"/>
        </a:p>
      </dgm:t>
    </dgm:pt>
    <dgm:pt modelId="{50D79A3C-3254-4A7E-B0FE-969C8CE859FA}">
      <dgm:prSet/>
      <dgm:spPr/>
      <dgm:t>
        <a:bodyPr/>
        <a:lstStyle/>
        <a:p>
          <a:pPr rtl="0"/>
          <a:r>
            <a:rPr lang="en-US" dirty="0"/>
            <a:t>A panel of employers (the route panel) validate the process and results</a:t>
          </a:r>
          <a:r>
            <a:rPr lang="en-US" dirty="0">
              <a:latin typeface="Arial"/>
            </a:rPr>
            <a:t> </a:t>
          </a:r>
          <a:endParaRPr lang="en-US" dirty="0"/>
        </a:p>
      </dgm:t>
    </dgm:pt>
    <dgm:pt modelId="{59504FA9-978C-4AAF-A559-6A45B616DEDC}" type="parTrans" cxnId="{1AD11133-F830-4C63-9FDE-AC4351053D32}">
      <dgm:prSet/>
      <dgm:spPr/>
      <dgm:t>
        <a:bodyPr/>
        <a:lstStyle/>
        <a:p>
          <a:endParaRPr lang="en-US"/>
        </a:p>
      </dgm:t>
    </dgm:pt>
    <dgm:pt modelId="{AEBD3DE7-D6EE-4073-B469-B58F29ADBEB1}" type="sibTrans" cxnId="{1AD11133-F830-4C63-9FDE-AC4351053D32}">
      <dgm:prSet/>
      <dgm:spPr/>
      <dgm:t>
        <a:bodyPr/>
        <a:lstStyle/>
        <a:p>
          <a:endParaRPr lang="en-US"/>
        </a:p>
      </dgm:t>
    </dgm:pt>
    <dgm:pt modelId="{154AD926-BFE9-4BFD-A9FA-37F025DDE3BC}">
      <dgm:prSet/>
      <dgm:spPr/>
      <dgm:t>
        <a:bodyPr/>
        <a:lstStyle/>
        <a:p>
          <a:r>
            <a:rPr lang="en-GB" dirty="0"/>
            <a:t>Providers engaged after validation and routes mapped by employers. How can the profiles help providers? What other information would they need?</a:t>
          </a:r>
          <a:endParaRPr lang="en-US" dirty="0"/>
        </a:p>
      </dgm:t>
    </dgm:pt>
    <dgm:pt modelId="{064382FF-B7FA-45A7-A3EF-E099158D6319}" type="parTrans" cxnId="{FC95E24B-E64F-4BB7-B614-B1282D5C8D5F}">
      <dgm:prSet/>
      <dgm:spPr/>
      <dgm:t>
        <a:bodyPr/>
        <a:lstStyle/>
        <a:p>
          <a:endParaRPr lang="en-US"/>
        </a:p>
      </dgm:t>
    </dgm:pt>
    <dgm:pt modelId="{6F126CE3-4F5A-46DF-B5D4-46566C2586B7}" type="sibTrans" cxnId="{FC95E24B-E64F-4BB7-B614-B1282D5C8D5F}">
      <dgm:prSet/>
      <dgm:spPr/>
      <dgm:t>
        <a:bodyPr/>
        <a:lstStyle/>
        <a:p>
          <a:endParaRPr lang="en-US"/>
        </a:p>
      </dgm:t>
    </dgm:pt>
    <dgm:pt modelId="{F2733101-75AC-4ACF-9FB6-2B1006B28D31}" type="pres">
      <dgm:prSet presAssocID="{E5B01DE2-3199-4A3D-AC4B-7315362BC23C}" presName="outerComposite" presStyleCnt="0">
        <dgm:presLayoutVars>
          <dgm:chMax val="5"/>
          <dgm:dir/>
          <dgm:resizeHandles val="exact"/>
        </dgm:presLayoutVars>
      </dgm:prSet>
      <dgm:spPr/>
    </dgm:pt>
    <dgm:pt modelId="{440CEE2B-62A1-44E8-A299-8C366E4C7DFF}" type="pres">
      <dgm:prSet presAssocID="{E5B01DE2-3199-4A3D-AC4B-7315362BC23C}" presName="dummyMaxCanvas" presStyleCnt="0">
        <dgm:presLayoutVars/>
      </dgm:prSet>
      <dgm:spPr/>
    </dgm:pt>
    <dgm:pt modelId="{FAB5BD0B-ECBF-4F44-8F6F-DBDB5BFFA696}" type="pres">
      <dgm:prSet presAssocID="{E5B01DE2-3199-4A3D-AC4B-7315362BC23C}" presName="FourNodes_1" presStyleLbl="node1" presStyleIdx="0" presStyleCnt="4">
        <dgm:presLayoutVars>
          <dgm:bulletEnabled val="1"/>
        </dgm:presLayoutVars>
      </dgm:prSet>
      <dgm:spPr/>
    </dgm:pt>
    <dgm:pt modelId="{64554142-F3F4-419C-95D6-A88B58B16914}" type="pres">
      <dgm:prSet presAssocID="{E5B01DE2-3199-4A3D-AC4B-7315362BC23C}" presName="FourNodes_2" presStyleLbl="node1" presStyleIdx="1" presStyleCnt="4">
        <dgm:presLayoutVars>
          <dgm:bulletEnabled val="1"/>
        </dgm:presLayoutVars>
      </dgm:prSet>
      <dgm:spPr/>
    </dgm:pt>
    <dgm:pt modelId="{C777FC12-6E59-491C-91EC-9DAF0A0270B7}" type="pres">
      <dgm:prSet presAssocID="{E5B01DE2-3199-4A3D-AC4B-7315362BC23C}" presName="FourNodes_3" presStyleLbl="node1" presStyleIdx="2" presStyleCnt="4">
        <dgm:presLayoutVars>
          <dgm:bulletEnabled val="1"/>
        </dgm:presLayoutVars>
      </dgm:prSet>
      <dgm:spPr/>
    </dgm:pt>
    <dgm:pt modelId="{C3A335AC-E1FD-4445-8902-C034297FC5DD}" type="pres">
      <dgm:prSet presAssocID="{E5B01DE2-3199-4A3D-AC4B-7315362BC23C}" presName="FourNodes_4" presStyleLbl="node1" presStyleIdx="3" presStyleCnt="4">
        <dgm:presLayoutVars>
          <dgm:bulletEnabled val="1"/>
        </dgm:presLayoutVars>
      </dgm:prSet>
      <dgm:spPr/>
    </dgm:pt>
    <dgm:pt modelId="{08439A82-1781-4D98-A36C-B0B46465E7D7}" type="pres">
      <dgm:prSet presAssocID="{E5B01DE2-3199-4A3D-AC4B-7315362BC23C}" presName="FourConn_1-2" presStyleLbl="fgAccFollowNode1" presStyleIdx="0" presStyleCnt="3">
        <dgm:presLayoutVars>
          <dgm:bulletEnabled val="1"/>
        </dgm:presLayoutVars>
      </dgm:prSet>
      <dgm:spPr/>
    </dgm:pt>
    <dgm:pt modelId="{EDB0478B-78F1-4457-82A3-1221FAD34E97}" type="pres">
      <dgm:prSet presAssocID="{E5B01DE2-3199-4A3D-AC4B-7315362BC23C}" presName="FourConn_2-3" presStyleLbl="fgAccFollowNode1" presStyleIdx="1" presStyleCnt="3">
        <dgm:presLayoutVars>
          <dgm:bulletEnabled val="1"/>
        </dgm:presLayoutVars>
      </dgm:prSet>
      <dgm:spPr/>
    </dgm:pt>
    <dgm:pt modelId="{C32E5143-B469-4905-A7A1-64321731C27A}" type="pres">
      <dgm:prSet presAssocID="{E5B01DE2-3199-4A3D-AC4B-7315362BC23C}" presName="FourConn_3-4" presStyleLbl="fgAccFollowNode1" presStyleIdx="2" presStyleCnt="3">
        <dgm:presLayoutVars>
          <dgm:bulletEnabled val="1"/>
        </dgm:presLayoutVars>
      </dgm:prSet>
      <dgm:spPr/>
    </dgm:pt>
    <dgm:pt modelId="{A871612A-7FA2-419F-ABB8-F3F087596665}" type="pres">
      <dgm:prSet presAssocID="{E5B01DE2-3199-4A3D-AC4B-7315362BC23C}" presName="FourNodes_1_text" presStyleLbl="node1" presStyleIdx="3" presStyleCnt="4">
        <dgm:presLayoutVars>
          <dgm:bulletEnabled val="1"/>
        </dgm:presLayoutVars>
      </dgm:prSet>
      <dgm:spPr/>
    </dgm:pt>
    <dgm:pt modelId="{7FA7A078-B1CA-4501-8524-4B103399255C}" type="pres">
      <dgm:prSet presAssocID="{E5B01DE2-3199-4A3D-AC4B-7315362BC23C}" presName="FourNodes_2_text" presStyleLbl="node1" presStyleIdx="3" presStyleCnt="4">
        <dgm:presLayoutVars>
          <dgm:bulletEnabled val="1"/>
        </dgm:presLayoutVars>
      </dgm:prSet>
      <dgm:spPr/>
    </dgm:pt>
    <dgm:pt modelId="{D0FC0B5D-0EF5-4FE9-AC86-EF44AD0E6F72}" type="pres">
      <dgm:prSet presAssocID="{E5B01DE2-3199-4A3D-AC4B-7315362BC23C}" presName="FourNodes_3_text" presStyleLbl="node1" presStyleIdx="3" presStyleCnt="4">
        <dgm:presLayoutVars>
          <dgm:bulletEnabled val="1"/>
        </dgm:presLayoutVars>
      </dgm:prSet>
      <dgm:spPr/>
    </dgm:pt>
    <dgm:pt modelId="{749E0D22-21DA-4E18-92F5-C6E4E6C23EC2}" type="pres">
      <dgm:prSet presAssocID="{E5B01DE2-3199-4A3D-AC4B-7315362BC23C}" presName="FourNodes_4_text" presStyleLbl="node1" presStyleIdx="3" presStyleCnt="4">
        <dgm:presLayoutVars>
          <dgm:bulletEnabled val="1"/>
        </dgm:presLayoutVars>
      </dgm:prSet>
      <dgm:spPr/>
    </dgm:pt>
  </dgm:ptLst>
  <dgm:cxnLst>
    <dgm:cxn modelId="{1AD11133-F830-4C63-9FDE-AC4351053D32}" srcId="{E5B01DE2-3199-4A3D-AC4B-7315362BC23C}" destId="{50D79A3C-3254-4A7E-B0FE-969C8CE859FA}" srcOrd="2" destOrd="0" parTransId="{59504FA9-978C-4AAF-A559-6A45B616DEDC}" sibTransId="{AEBD3DE7-D6EE-4073-B469-B58F29ADBEB1}"/>
    <dgm:cxn modelId="{5EC21A4A-7AE4-4CEC-AF69-7A2CB42E075F}" type="presOf" srcId="{D6562190-402C-4D87-8F11-ACBD3454150D}" destId="{7FA7A078-B1CA-4501-8524-4B103399255C}" srcOrd="1" destOrd="0" presId="urn:microsoft.com/office/officeart/2005/8/layout/vProcess5"/>
    <dgm:cxn modelId="{FC95E24B-E64F-4BB7-B614-B1282D5C8D5F}" srcId="{E5B01DE2-3199-4A3D-AC4B-7315362BC23C}" destId="{154AD926-BFE9-4BFD-A9FA-37F025DDE3BC}" srcOrd="3" destOrd="0" parTransId="{064382FF-B7FA-45A7-A3EF-E099158D6319}" sibTransId="{6F126CE3-4F5A-46DF-B5D4-46566C2586B7}"/>
    <dgm:cxn modelId="{7B1C3D67-B7BA-4D9F-80F2-03319A4BC297}" type="presOf" srcId="{50D79A3C-3254-4A7E-B0FE-969C8CE859FA}" destId="{C777FC12-6E59-491C-91EC-9DAF0A0270B7}" srcOrd="0" destOrd="0" presId="urn:microsoft.com/office/officeart/2005/8/layout/vProcess5"/>
    <dgm:cxn modelId="{A1D0BC69-1247-4E34-9990-D99E1405E0E3}" srcId="{E5B01DE2-3199-4A3D-AC4B-7315362BC23C}" destId="{D92897D5-FB7C-467E-9EF4-0666E9258992}" srcOrd="0" destOrd="0" parTransId="{2AC4A8E2-2EAE-4F92-999D-1E0D762700C5}" sibTransId="{333D7E08-F8FA-4A53-8029-ED29AFE7DE18}"/>
    <dgm:cxn modelId="{16C9FC71-44AB-4EF7-9C59-4AEC0280EC03}" type="presOf" srcId="{50D79A3C-3254-4A7E-B0FE-969C8CE859FA}" destId="{D0FC0B5D-0EF5-4FE9-AC86-EF44AD0E6F72}" srcOrd="1" destOrd="0" presId="urn:microsoft.com/office/officeart/2005/8/layout/vProcess5"/>
    <dgm:cxn modelId="{5DF8DD7D-8CAC-4316-AB3B-1F4CF9D54069}" type="presOf" srcId="{E5B01DE2-3199-4A3D-AC4B-7315362BC23C}" destId="{F2733101-75AC-4ACF-9FB6-2B1006B28D31}" srcOrd="0" destOrd="0" presId="urn:microsoft.com/office/officeart/2005/8/layout/vProcess5"/>
    <dgm:cxn modelId="{2C37CB80-6E13-400D-9FCB-B9AB42B946A8}" type="presOf" srcId="{D92897D5-FB7C-467E-9EF4-0666E9258992}" destId="{A871612A-7FA2-419F-ABB8-F3F087596665}" srcOrd="1" destOrd="0" presId="urn:microsoft.com/office/officeart/2005/8/layout/vProcess5"/>
    <dgm:cxn modelId="{C576FE81-14BA-4E3B-8063-6B68346360FF}" type="presOf" srcId="{154AD926-BFE9-4BFD-A9FA-37F025DDE3BC}" destId="{C3A335AC-E1FD-4445-8902-C034297FC5DD}" srcOrd="0" destOrd="0" presId="urn:microsoft.com/office/officeart/2005/8/layout/vProcess5"/>
    <dgm:cxn modelId="{AF4E349F-4BA5-46CF-9F3A-C86F607B52E9}" type="presOf" srcId="{AEBD3DE7-D6EE-4073-B469-B58F29ADBEB1}" destId="{C32E5143-B469-4905-A7A1-64321731C27A}" srcOrd="0" destOrd="0" presId="urn:microsoft.com/office/officeart/2005/8/layout/vProcess5"/>
    <dgm:cxn modelId="{3519CEB2-FF66-4AC1-967A-C25B65D719AB}" type="presOf" srcId="{D92897D5-FB7C-467E-9EF4-0666E9258992}" destId="{FAB5BD0B-ECBF-4F44-8F6F-DBDB5BFFA696}" srcOrd="0" destOrd="0" presId="urn:microsoft.com/office/officeart/2005/8/layout/vProcess5"/>
    <dgm:cxn modelId="{71BCA4B3-8A80-4166-974D-0964D6986BC6}" type="presOf" srcId="{333D7E08-F8FA-4A53-8029-ED29AFE7DE18}" destId="{08439A82-1781-4D98-A36C-B0B46465E7D7}" srcOrd="0" destOrd="0" presId="urn:microsoft.com/office/officeart/2005/8/layout/vProcess5"/>
    <dgm:cxn modelId="{6C3331CA-C759-4318-AA48-E7B908FDD4EF}" srcId="{E5B01DE2-3199-4A3D-AC4B-7315362BC23C}" destId="{D6562190-402C-4D87-8F11-ACBD3454150D}" srcOrd="1" destOrd="0" parTransId="{A94804F6-8C42-48F1-886C-24A13FEA54D7}" sibTransId="{D72B6DE0-5A8A-46C9-B7C3-816B141E492E}"/>
    <dgm:cxn modelId="{008EEED5-C1DE-453C-9715-C31D1D1AEEA1}" type="presOf" srcId="{D72B6DE0-5A8A-46C9-B7C3-816B141E492E}" destId="{EDB0478B-78F1-4457-82A3-1221FAD34E97}" srcOrd="0" destOrd="0" presId="urn:microsoft.com/office/officeart/2005/8/layout/vProcess5"/>
    <dgm:cxn modelId="{565FABF4-44A0-4FD3-9EE7-6235B93B921B}" type="presOf" srcId="{154AD926-BFE9-4BFD-A9FA-37F025DDE3BC}" destId="{749E0D22-21DA-4E18-92F5-C6E4E6C23EC2}" srcOrd="1" destOrd="0" presId="urn:microsoft.com/office/officeart/2005/8/layout/vProcess5"/>
    <dgm:cxn modelId="{1255FAF7-1418-4775-BBEB-FA5DCC2ED89B}" type="presOf" srcId="{D6562190-402C-4D87-8F11-ACBD3454150D}" destId="{64554142-F3F4-419C-95D6-A88B58B16914}" srcOrd="0" destOrd="0" presId="urn:microsoft.com/office/officeart/2005/8/layout/vProcess5"/>
    <dgm:cxn modelId="{7C038B1D-B492-42BC-9A39-821042DF7813}" type="presParOf" srcId="{F2733101-75AC-4ACF-9FB6-2B1006B28D31}" destId="{440CEE2B-62A1-44E8-A299-8C366E4C7DFF}" srcOrd="0" destOrd="0" presId="urn:microsoft.com/office/officeart/2005/8/layout/vProcess5"/>
    <dgm:cxn modelId="{083DD2E9-3038-4CF4-90CC-8F26CDB82E7E}" type="presParOf" srcId="{F2733101-75AC-4ACF-9FB6-2B1006B28D31}" destId="{FAB5BD0B-ECBF-4F44-8F6F-DBDB5BFFA696}" srcOrd="1" destOrd="0" presId="urn:microsoft.com/office/officeart/2005/8/layout/vProcess5"/>
    <dgm:cxn modelId="{7AE61781-DC89-46BF-900F-20D162AEC948}" type="presParOf" srcId="{F2733101-75AC-4ACF-9FB6-2B1006B28D31}" destId="{64554142-F3F4-419C-95D6-A88B58B16914}" srcOrd="2" destOrd="0" presId="urn:microsoft.com/office/officeart/2005/8/layout/vProcess5"/>
    <dgm:cxn modelId="{0503E733-75AF-4E0C-8279-B4DD94255512}" type="presParOf" srcId="{F2733101-75AC-4ACF-9FB6-2B1006B28D31}" destId="{C777FC12-6E59-491C-91EC-9DAF0A0270B7}" srcOrd="3" destOrd="0" presId="urn:microsoft.com/office/officeart/2005/8/layout/vProcess5"/>
    <dgm:cxn modelId="{F9BF076D-52B2-49D8-BB95-E3809352D05A}" type="presParOf" srcId="{F2733101-75AC-4ACF-9FB6-2B1006B28D31}" destId="{C3A335AC-E1FD-4445-8902-C034297FC5DD}" srcOrd="4" destOrd="0" presId="urn:microsoft.com/office/officeart/2005/8/layout/vProcess5"/>
    <dgm:cxn modelId="{D22D789A-D350-414C-A484-32AC106415C2}" type="presParOf" srcId="{F2733101-75AC-4ACF-9FB6-2B1006B28D31}" destId="{08439A82-1781-4D98-A36C-B0B46465E7D7}" srcOrd="5" destOrd="0" presId="urn:microsoft.com/office/officeart/2005/8/layout/vProcess5"/>
    <dgm:cxn modelId="{DB7839DB-219D-4429-BADE-8874165BD8A9}" type="presParOf" srcId="{F2733101-75AC-4ACF-9FB6-2B1006B28D31}" destId="{EDB0478B-78F1-4457-82A3-1221FAD34E97}" srcOrd="6" destOrd="0" presId="urn:microsoft.com/office/officeart/2005/8/layout/vProcess5"/>
    <dgm:cxn modelId="{D5488E3F-242D-4220-9190-CFF555E1AA58}" type="presParOf" srcId="{F2733101-75AC-4ACF-9FB6-2B1006B28D31}" destId="{C32E5143-B469-4905-A7A1-64321731C27A}" srcOrd="7" destOrd="0" presId="urn:microsoft.com/office/officeart/2005/8/layout/vProcess5"/>
    <dgm:cxn modelId="{4823585D-7253-4A05-BB25-24B3D834EE6A}" type="presParOf" srcId="{F2733101-75AC-4ACF-9FB6-2B1006B28D31}" destId="{A871612A-7FA2-419F-ABB8-F3F087596665}" srcOrd="8" destOrd="0" presId="urn:microsoft.com/office/officeart/2005/8/layout/vProcess5"/>
    <dgm:cxn modelId="{5CEF552B-60A5-412B-9B15-D0C882EB6587}" type="presParOf" srcId="{F2733101-75AC-4ACF-9FB6-2B1006B28D31}" destId="{7FA7A078-B1CA-4501-8524-4B103399255C}" srcOrd="9" destOrd="0" presId="urn:microsoft.com/office/officeart/2005/8/layout/vProcess5"/>
    <dgm:cxn modelId="{45040A35-E65C-4634-B4AF-60751DCF60E6}" type="presParOf" srcId="{F2733101-75AC-4ACF-9FB6-2B1006B28D31}" destId="{D0FC0B5D-0EF5-4FE9-AC86-EF44AD0E6F72}" srcOrd="10" destOrd="0" presId="urn:microsoft.com/office/officeart/2005/8/layout/vProcess5"/>
    <dgm:cxn modelId="{27A1939A-6BF4-4155-8014-6B90D9B7936C}" type="presParOf" srcId="{F2733101-75AC-4ACF-9FB6-2B1006B28D31}" destId="{749E0D22-21DA-4E18-92F5-C6E4E6C23EC2}"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6A8BF4-75A9-41B0-9B69-51C2DA574F75}">
      <dsp:nvSpPr>
        <dsp:cNvPr id="0" name=""/>
        <dsp:cNvSpPr/>
      </dsp:nvSpPr>
      <dsp:spPr>
        <a:xfrm>
          <a:off x="2400265" y="318582"/>
          <a:ext cx="2926070" cy="1755642"/>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b="0" i="0" kern="1200" dirty="0">
              <a:effectLst/>
              <a:latin typeface="+mn-lt"/>
              <a:ea typeface="+mn-ea"/>
              <a:cs typeface="+mn-cs"/>
            </a:rPr>
            <a:t>A-level BBC–CCC (112–96 UCAS Tariff points), or BTEC Extended Diploma DMM–MMM</a:t>
          </a:r>
          <a:endParaRPr lang="en-GB" sz="1900" kern="1200" dirty="0"/>
        </a:p>
      </dsp:txBody>
      <dsp:txXfrm>
        <a:off x="2400265" y="318582"/>
        <a:ext cx="2926070" cy="1755642"/>
      </dsp:txXfrm>
    </dsp:sp>
    <dsp:sp modelId="{41A76814-73E5-4349-8A2F-68D5F17903B9}">
      <dsp:nvSpPr>
        <dsp:cNvPr id="0" name=""/>
        <dsp:cNvSpPr/>
      </dsp:nvSpPr>
      <dsp:spPr>
        <a:xfrm>
          <a:off x="2400265" y="2185757"/>
          <a:ext cx="2926070" cy="1755642"/>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b="0" i="0" kern="1200" dirty="0">
              <a:effectLst/>
              <a:latin typeface="+mn-lt"/>
              <a:ea typeface="+mn-ea"/>
              <a:cs typeface="+mn-cs"/>
            </a:rPr>
            <a:t>All of our courses are accredited programmes (CIAT/CIOB/RICS/CABE)</a:t>
          </a:r>
          <a:endParaRPr lang="en-GB" sz="1900" kern="1200" dirty="0"/>
        </a:p>
      </dsp:txBody>
      <dsp:txXfrm>
        <a:off x="2400265" y="2185757"/>
        <a:ext cx="2926070" cy="175564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E698B5-32C5-4F17-93CE-2D97E9A7B333}">
      <dsp:nvSpPr>
        <dsp:cNvPr id="0" name=""/>
        <dsp:cNvSpPr/>
      </dsp:nvSpPr>
      <dsp:spPr>
        <a:xfrm>
          <a:off x="0" y="99460"/>
          <a:ext cx="3210277" cy="192616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outerShdw blurRad="63500" sx="102000" sy="102000" algn="c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t>Is this standard a direct progression route from the T Level?</a:t>
          </a:r>
          <a:endParaRPr lang="en-US" sz="2700" kern="1200"/>
        </a:p>
      </dsp:txBody>
      <dsp:txXfrm>
        <a:off x="0" y="99460"/>
        <a:ext cx="3210277" cy="1926166"/>
      </dsp:txXfrm>
    </dsp:sp>
    <dsp:sp modelId="{A605276A-8F69-4105-BAFE-D845C05FD2BD}">
      <dsp:nvSpPr>
        <dsp:cNvPr id="0" name=""/>
        <dsp:cNvSpPr/>
      </dsp:nvSpPr>
      <dsp:spPr>
        <a:xfrm>
          <a:off x="3531305" y="99460"/>
          <a:ext cx="3210277" cy="192616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outerShdw blurRad="63500" sx="102000" sy="102000" algn="c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t>Are there any other progression routes we have not identified?</a:t>
          </a:r>
          <a:endParaRPr lang="en-US" sz="2700" kern="1200"/>
        </a:p>
      </dsp:txBody>
      <dsp:txXfrm>
        <a:off x="3531305" y="99460"/>
        <a:ext cx="3210277" cy="1926166"/>
      </dsp:txXfrm>
    </dsp:sp>
    <dsp:sp modelId="{7A23751F-523C-4F84-B7FD-A02FEEC2ECD0}">
      <dsp:nvSpPr>
        <dsp:cNvPr id="0" name=""/>
        <dsp:cNvSpPr/>
      </dsp:nvSpPr>
      <dsp:spPr>
        <a:xfrm>
          <a:off x="7062610" y="99460"/>
          <a:ext cx="3210277" cy="192616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outerShdw blurRad="63500" sx="102000" sy="102000" algn="c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t>Is the methodology suitable and how could it be improved?</a:t>
          </a:r>
          <a:endParaRPr lang="en-US" sz="2700" kern="1200"/>
        </a:p>
      </dsp:txBody>
      <dsp:txXfrm>
        <a:off x="7062610" y="99460"/>
        <a:ext cx="3210277" cy="1926166"/>
      </dsp:txXfrm>
    </dsp:sp>
    <dsp:sp modelId="{B7D7A2E4-3559-486C-B06F-820FCFCBD77F}">
      <dsp:nvSpPr>
        <dsp:cNvPr id="0" name=""/>
        <dsp:cNvSpPr/>
      </dsp:nvSpPr>
      <dsp:spPr>
        <a:xfrm>
          <a:off x="1765652" y="2346654"/>
          <a:ext cx="3210277" cy="192616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outerShdw blurRad="63500" sx="102000" sy="102000" algn="c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t>How will this be useful for employers?</a:t>
          </a:r>
          <a:endParaRPr lang="en-US" sz="2700" kern="1200"/>
        </a:p>
      </dsp:txBody>
      <dsp:txXfrm>
        <a:off x="1765652" y="2346654"/>
        <a:ext cx="3210277" cy="1926166"/>
      </dsp:txXfrm>
    </dsp:sp>
    <dsp:sp modelId="{0469198B-0316-4A82-B163-6E97F7712079}">
      <dsp:nvSpPr>
        <dsp:cNvPr id="0" name=""/>
        <dsp:cNvSpPr/>
      </dsp:nvSpPr>
      <dsp:spPr>
        <a:xfrm>
          <a:off x="5296957" y="2346654"/>
          <a:ext cx="3210277" cy="192616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outerShdw blurRad="63500" sx="102000" sy="102000" algn="c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t>Is there a possibility time on the apprenticeship could be reduced? </a:t>
          </a:r>
          <a:endParaRPr lang="en-US" sz="2700" kern="1200"/>
        </a:p>
      </dsp:txBody>
      <dsp:txXfrm>
        <a:off x="5296957" y="2346654"/>
        <a:ext cx="3210277" cy="192616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52E164-085E-470E-A692-36C784B5B2AE}">
      <dsp:nvSpPr>
        <dsp:cNvPr id="0" name=""/>
        <dsp:cNvSpPr/>
      </dsp:nvSpPr>
      <dsp:spPr>
        <a:xfrm>
          <a:off x="0" y="483"/>
          <a:ext cx="10272888" cy="113183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1148D33-3E71-40A7-9308-A97EBD45B87A}">
      <dsp:nvSpPr>
        <dsp:cNvPr id="0" name=""/>
        <dsp:cNvSpPr/>
      </dsp:nvSpPr>
      <dsp:spPr>
        <a:xfrm>
          <a:off x="342381" y="255147"/>
          <a:ext cx="622510" cy="62251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84409D3-EB52-4BF3-A5E0-9CABA888A8F7}">
      <dsp:nvSpPr>
        <dsp:cNvPr id="0" name=""/>
        <dsp:cNvSpPr/>
      </dsp:nvSpPr>
      <dsp:spPr>
        <a:xfrm>
          <a:off x="1307273" y="483"/>
          <a:ext cx="8965614" cy="11318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786" tIns="119786" rIns="119786" bIns="119786" numCol="1" spcCol="1270" anchor="ctr" anchorCtr="0">
          <a:noAutofit/>
        </a:bodyPr>
        <a:lstStyle/>
        <a:p>
          <a:pPr marL="0" lvl="0" indent="0" algn="l" defTabSz="844550">
            <a:lnSpc>
              <a:spcPct val="100000"/>
            </a:lnSpc>
            <a:spcBef>
              <a:spcPct val="0"/>
            </a:spcBef>
            <a:spcAft>
              <a:spcPct val="35000"/>
            </a:spcAft>
            <a:buNone/>
          </a:pPr>
          <a:r>
            <a:rPr lang="en-GB" sz="1900" kern="1200" dirty="0"/>
            <a:t>Once we have completed the employer validation process we will be reaching out to providers for your views and explore your role in the process </a:t>
          </a:r>
          <a:endParaRPr lang="en-US" sz="1900" kern="1200" dirty="0"/>
        </a:p>
      </dsp:txBody>
      <dsp:txXfrm>
        <a:off x="1307273" y="483"/>
        <a:ext cx="8965614" cy="1131838"/>
      </dsp:txXfrm>
    </dsp:sp>
    <dsp:sp modelId="{BD4AC252-FCA6-4078-817A-9DC3EA8C4EE5}">
      <dsp:nvSpPr>
        <dsp:cNvPr id="0" name=""/>
        <dsp:cNvSpPr/>
      </dsp:nvSpPr>
      <dsp:spPr>
        <a:xfrm>
          <a:off x="0" y="1415281"/>
          <a:ext cx="10272888" cy="113183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872360-C62A-473E-9AAD-7FE2A88A6872}">
      <dsp:nvSpPr>
        <dsp:cNvPr id="0" name=""/>
        <dsp:cNvSpPr/>
      </dsp:nvSpPr>
      <dsp:spPr>
        <a:xfrm>
          <a:off x="342381" y="1669945"/>
          <a:ext cx="622510" cy="62251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264B58C-FBCA-4539-8F33-DCCB753FCE9D}">
      <dsp:nvSpPr>
        <dsp:cNvPr id="0" name=""/>
        <dsp:cNvSpPr/>
      </dsp:nvSpPr>
      <dsp:spPr>
        <a:xfrm>
          <a:off x="1307273" y="1415281"/>
          <a:ext cx="8965614" cy="11318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786" tIns="119786" rIns="119786" bIns="119786" numCol="1" spcCol="1270" anchor="ctr" anchorCtr="0">
          <a:noAutofit/>
        </a:bodyPr>
        <a:lstStyle/>
        <a:p>
          <a:pPr marL="0" lvl="0" indent="0" algn="l" defTabSz="844550">
            <a:lnSpc>
              <a:spcPct val="100000"/>
            </a:lnSpc>
            <a:spcBef>
              <a:spcPct val="0"/>
            </a:spcBef>
            <a:spcAft>
              <a:spcPct val="35000"/>
            </a:spcAft>
            <a:buNone/>
          </a:pPr>
          <a:r>
            <a:rPr lang="en-GB" sz="1900" kern="1200" dirty="0"/>
            <a:t>We will be asking you how you could utilise progression profiles, how could we further develop the process to make it more valuable to you </a:t>
          </a:r>
          <a:endParaRPr lang="en-US" sz="1900" kern="1200" dirty="0"/>
        </a:p>
      </dsp:txBody>
      <dsp:txXfrm>
        <a:off x="1307273" y="1415281"/>
        <a:ext cx="8965614" cy="1131838"/>
      </dsp:txXfrm>
    </dsp:sp>
    <dsp:sp modelId="{35D07CD1-95DB-4D89-B7F1-059E70176050}">
      <dsp:nvSpPr>
        <dsp:cNvPr id="0" name=""/>
        <dsp:cNvSpPr/>
      </dsp:nvSpPr>
      <dsp:spPr>
        <a:xfrm>
          <a:off x="0" y="2830079"/>
          <a:ext cx="10272888" cy="113183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F800F9-89C8-4A3F-B74D-3F019EB67BC5}">
      <dsp:nvSpPr>
        <dsp:cNvPr id="0" name=""/>
        <dsp:cNvSpPr/>
      </dsp:nvSpPr>
      <dsp:spPr>
        <a:xfrm>
          <a:off x="342381" y="3084742"/>
          <a:ext cx="622510" cy="62251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E93F2EF-9FC8-40C3-9E9E-5BEAA7E47B2D}">
      <dsp:nvSpPr>
        <dsp:cNvPr id="0" name=""/>
        <dsp:cNvSpPr/>
      </dsp:nvSpPr>
      <dsp:spPr>
        <a:xfrm>
          <a:off x="1307273" y="2830079"/>
          <a:ext cx="8965614" cy="11318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786" tIns="119786" rIns="119786" bIns="119786" numCol="1" spcCol="1270" anchor="ctr" anchorCtr="0">
          <a:noAutofit/>
        </a:bodyPr>
        <a:lstStyle/>
        <a:p>
          <a:pPr marL="0" lvl="0" indent="0" algn="l" defTabSz="844550">
            <a:lnSpc>
              <a:spcPct val="100000"/>
            </a:lnSpc>
            <a:spcBef>
              <a:spcPct val="0"/>
            </a:spcBef>
            <a:spcAft>
              <a:spcPct val="35000"/>
            </a:spcAft>
            <a:buNone/>
          </a:pPr>
          <a:r>
            <a:rPr lang="en-GB" sz="1900" kern="1200" dirty="0"/>
            <a:t>If any of you would like to volunteer to support us with this, please let us know.</a:t>
          </a:r>
        </a:p>
        <a:p>
          <a:pPr marL="0" lvl="0" indent="0" algn="l" defTabSz="844550">
            <a:lnSpc>
              <a:spcPct val="100000"/>
            </a:lnSpc>
            <a:spcBef>
              <a:spcPct val="0"/>
            </a:spcBef>
            <a:spcAft>
              <a:spcPct val="35000"/>
            </a:spcAft>
            <a:buNone/>
          </a:pPr>
          <a:r>
            <a:rPr lang="en-GB" sz="1900" kern="1200" dirty="0">
              <a:hlinkClick xmlns:r="http://schemas.openxmlformats.org/officeDocument/2006/relationships" r:id="rId7"/>
            </a:rPr>
            <a:t>clare.linsell@education.gov.uk</a:t>
          </a:r>
          <a:r>
            <a:rPr lang="en-GB" sz="1900" kern="1200" dirty="0"/>
            <a:t> / </a:t>
          </a:r>
          <a:r>
            <a:rPr lang="en-GB" sz="1900" kern="1200" dirty="0">
              <a:hlinkClick xmlns:r="http://schemas.openxmlformats.org/officeDocument/2006/relationships" r:id="rId8"/>
            </a:rPr>
            <a:t>darren.francis@education.gov.uk</a:t>
          </a:r>
          <a:r>
            <a:rPr lang="en-GB" sz="1900" kern="1200" dirty="0"/>
            <a:t> </a:t>
          </a:r>
          <a:endParaRPr lang="en-US" sz="1900" kern="1200" dirty="0"/>
        </a:p>
      </dsp:txBody>
      <dsp:txXfrm>
        <a:off x="1307273" y="2830079"/>
        <a:ext cx="8965614" cy="11318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5AE21A-913F-4D82-B882-9B420533F4F5}">
      <dsp:nvSpPr>
        <dsp:cNvPr id="0" name=""/>
        <dsp:cNvSpPr/>
      </dsp:nvSpPr>
      <dsp:spPr>
        <a:xfrm>
          <a:off x="1639052" y="536939"/>
          <a:ext cx="3583273" cy="3583273"/>
        </a:xfrm>
        <a:prstGeom prst="blockArc">
          <a:avLst>
            <a:gd name="adj1" fmla="val 10800000"/>
            <a:gd name="adj2" fmla="val 16200000"/>
            <a:gd name="adj3" fmla="val 4637"/>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5ADF261-BEF1-4624-AFC9-BA8809E4F46C}">
      <dsp:nvSpPr>
        <dsp:cNvPr id="0" name=""/>
        <dsp:cNvSpPr/>
      </dsp:nvSpPr>
      <dsp:spPr>
        <a:xfrm>
          <a:off x="1639052" y="536939"/>
          <a:ext cx="3583273" cy="3583273"/>
        </a:xfrm>
        <a:prstGeom prst="blockArc">
          <a:avLst>
            <a:gd name="adj1" fmla="val 5400000"/>
            <a:gd name="adj2" fmla="val 10800000"/>
            <a:gd name="adj3" fmla="val 4637"/>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E4D62A9-AC37-47E1-ABEF-D1257EA6ADB0}">
      <dsp:nvSpPr>
        <dsp:cNvPr id="0" name=""/>
        <dsp:cNvSpPr/>
      </dsp:nvSpPr>
      <dsp:spPr>
        <a:xfrm>
          <a:off x="1639052" y="536939"/>
          <a:ext cx="3583273" cy="3583273"/>
        </a:xfrm>
        <a:prstGeom prst="blockArc">
          <a:avLst>
            <a:gd name="adj1" fmla="val 0"/>
            <a:gd name="adj2" fmla="val 5400000"/>
            <a:gd name="adj3" fmla="val 4637"/>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BF800D5-352C-4AB1-819F-EDBAD2F60701}">
      <dsp:nvSpPr>
        <dsp:cNvPr id="0" name=""/>
        <dsp:cNvSpPr/>
      </dsp:nvSpPr>
      <dsp:spPr>
        <a:xfrm>
          <a:off x="1639052" y="536939"/>
          <a:ext cx="3583273" cy="3583273"/>
        </a:xfrm>
        <a:prstGeom prst="blockArc">
          <a:avLst>
            <a:gd name="adj1" fmla="val 16200000"/>
            <a:gd name="adj2" fmla="val 0"/>
            <a:gd name="adj3" fmla="val 4637"/>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C7AD530-C17D-40E4-9965-D788A165FEA7}">
      <dsp:nvSpPr>
        <dsp:cNvPr id="0" name=""/>
        <dsp:cNvSpPr/>
      </dsp:nvSpPr>
      <dsp:spPr>
        <a:xfrm>
          <a:off x="2606519" y="1504406"/>
          <a:ext cx="1648339" cy="1648339"/>
        </a:xfrm>
        <a:prstGeom prst="ellipse">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GB" sz="2400" kern="1200" dirty="0"/>
            <a:t>CoP</a:t>
          </a:r>
        </a:p>
      </dsp:txBody>
      <dsp:txXfrm>
        <a:off x="2847913" y="1745800"/>
        <a:ext cx="1165551" cy="1165551"/>
      </dsp:txXfrm>
    </dsp:sp>
    <dsp:sp modelId="{663CE530-1927-4EA8-B33E-D9261D7BE2CD}">
      <dsp:nvSpPr>
        <dsp:cNvPr id="0" name=""/>
        <dsp:cNvSpPr/>
      </dsp:nvSpPr>
      <dsp:spPr>
        <a:xfrm>
          <a:off x="2709818" y="-142399"/>
          <a:ext cx="1441742" cy="1441754"/>
        </a:xfrm>
        <a:prstGeom prst="ellipse">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kern="1200" dirty="0"/>
            <a:t>FE T-Level course delivery team (ESCG)</a:t>
          </a:r>
        </a:p>
      </dsp:txBody>
      <dsp:txXfrm>
        <a:off x="2920956" y="68741"/>
        <a:ext cx="1019466" cy="1019474"/>
      </dsp:txXfrm>
    </dsp:sp>
    <dsp:sp modelId="{F6C9ADFD-7507-467F-BF98-093AADF40CE3}">
      <dsp:nvSpPr>
        <dsp:cNvPr id="0" name=""/>
        <dsp:cNvSpPr/>
      </dsp:nvSpPr>
      <dsp:spPr>
        <a:xfrm>
          <a:off x="4459916" y="1607698"/>
          <a:ext cx="1441742" cy="1441754"/>
        </a:xfrm>
        <a:prstGeom prst="ellipse">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kern="1200" dirty="0"/>
            <a:t>UoB Outreach officer</a:t>
          </a:r>
        </a:p>
      </dsp:txBody>
      <dsp:txXfrm>
        <a:off x="4671054" y="1818838"/>
        <a:ext cx="1019466" cy="1019474"/>
      </dsp:txXfrm>
    </dsp:sp>
    <dsp:sp modelId="{6076AD6B-F33D-493A-A1FF-E18FA883915D}">
      <dsp:nvSpPr>
        <dsp:cNvPr id="0" name=""/>
        <dsp:cNvSpPr/>
      </dsp:nvSpPr>
      <dsp:spPr>
        <a:xfrm>
          <a:off x="2709818" y="3357797"/>
          <a:ext cx="1441742" cy="1441754"/>
        </a:xfrm>
        <a:prstGeom prst="ellipse">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kern="1200" dirty="0"/>
            <a:t>UoB Academic course delivery team</a:t>
          </a:r>
        </a:p>
      </dsp:txBody>
      <dsp:txXfrm>
        <a:off x="2920956" y="3568937"/>
        <a:ext cx="1019466" cy="1019474"/>
      </dsp:txXfrm>
    </dsp:sp>
    <dsp:sp modelId="{E7F8D593-CC7A-4190-A550-86B5503008C3}">
      <dsp:nvSpPr>
        <dsp:cNvPr id="0" name=""/>
        <dsp:cNvSpPr/>
      </dsp:nvSpPr>
      <dsp:spPr>
        <a:xfrm>
          <a:off x="959719" y="1607698"/>
          <a:ext cx="1441742" cy="1441754"/>
        </a:xfrm>
        <a:prstGeom prst="ellipse">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kern="1200" dirty="0"/>
            <a:t>UoB Technical qualifications lead </a:t>
          </a:r>
        </a:p>
      </dsp:txBody>
      <dsp:txXfrm>
        <a:off x="1170857" y="1818838"/>
        <a:ext cx="1019466" cy="10194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A81834-9257-4D4B-8D1C-19EE5D10BD31}">
      <dsp:nvSpPr>
        <dsp:cNvPr id="0" name=""/>
        <dsp:cNvSpPr/>
      </dsp:nvSpPr>
      <dsp:spPr>
        <a:xfrm rot="16200000">
          <a:off x="-1314574" y="2156717"/>
          <a:ext cx="3241412" cy="493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34851" bIns="0" numCol="1" spcCol="1270" anchor="t" anchorCtr="0">
          <a:noAutofit/>
        </a:bodyPr>
        <a:lstStyle/>
        <a:p>
          <a:pPr marL="0" lvl="0" indent="0" algn="r" defTabSz="1022350">
            <a:lnSpc>
              <a:spcPct val="90000"/>
            </a:lnSpc>
            <a:spcBef>
              <a:spcPct val="0"/>
            </a:spcBef>
            <a:spcAft>
              <a:spcPct val="35000"/>
            </a:spcAft>
            <a:buNone/>
          </a:pPr>
          <a:r>
            <a:rPr lang="en-GB" sz="2300" kern="1200" dirty="0"/>
            <a:t>T Level content</a:t>
          </a:r>
        </a:p>
      </dsp:txBody>
      <dsp:txXfrm>
        <a:off x="-1314574" y="2156717"/>
        <a:ext cx="3241412" cy="493058"/>
      </dsp:txXfrm>
    </dsp:sp>
    <dsp:sp modelId="{509454FC-9684-424E-8FEF-C7803EC87693}">
      <dsp:nvSpPr>
        <dsp:cNvPr id="0" name=""/>
        <dsp:cNvSpPr/>
      </dsp:nvSpPr>
      <dsp:spPr>
        <a:xfrm>
          <a:off x="552661" y="782541"/>
          <a:ext cx="2455956" cy="324141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434851" rIns="177800" bIns="177800" numCol="1" spcCol="1270" anchor="t" anchorCtr="0">
          <a:noAutofit/>
        </a:bodyPr>
        <a:lstStyle/>
        <a:p>
          <a:pPr marL="228600" lvl="1" indent="-228600" algn="l" defTabSz="889000">
            <a:lnSpc>
              <a:spcPct val="90000"/>
            </a:lnSpc>
            <a:spcBef>
              <a:spcPct val="0"/>
            </a:spcBef>
            <a:spcAft>
              <a:spcPct val="15000"/>
            </a:spcAft>
            <a:buChar char="•"/>
          </a:pPr>
          <a:r>
            <a:rPr lang="en-GB" sz="2000" kern="1200" dirty="0"/>
            <a:t>Early involvement in course content</a:t>
          </a:r>
        </a:p>
        <a:p>
          <a:pPr marL="228600" lvl="1" indent="-228600" algn="l" defTabSz="889000">
            <a:lnSpc>
              <a:spcPct val="90000"/>
            </a:lnSpc>
            <a:spcBef>
              <a:spcPct val="0"/>
            </a:spcBef>
            <a:spcAft>
              <a:spcPct val="15000"/>
            </a:spcAft>
            <a:buChar char="•"/>
          </a:pPr>
          <a:r>
            <a:rPr lang="en-GB" sz="2000" kern="1200" dirty="0"/>
            <a:t>Specialised content for our courses</a:t>
          </a:r>
        </a:p>
        <a:p>
          <a:pPr marL="228600" lvl="1" indent="-228600" algn="l" defTabSz="889000">
            <a:lnSpc>
              <a:spcPct val="90000"/>
            </a:lnSpc>
            <a:spcBef>
              <a:spcPct val="0"/>
            </a:spcBef>
            <a:spcAft>
              <a:spcPct val="15000"/>
            </a:spcAft>
            <a:buChar char="•"/>
          </a:pPr>
          <a:r>
            <a:rPr lang="en-GB" sz="2000" kern="1200" dirty="0"/>
            <a:t>Direct mapping onto degree programmes</a:t>
          </a:r>
        </a:p>
      </dsp:txBody>
      <dsp:txXfrm>
        <a:off x="552661" y="782541"/>
        <a:ext cx="2455956" cy="3241412"/>
      </dsp:txXfrm>
    </dsp:sp>
    <dsp:sp modelId="{B117DD00-F8B8-4B62-A202-3BD27BEE748C}">
      <dsp:nvSpPr>
        <dsp:cNvPr id="0" name=""/>
        <dsp:cNvSpPr/>
      </dsp:nvSpPr>
      <dsp:spPr>
        <a:xfrm>
          <a:off x="59602" y="131703"/>
          <a:ext cx="986117" cy="98611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DBE75C2-2D75-4D2F-90B7-8D34643F87CD}">
      <dsp:nvSpPr>
        <dsp:cNvPr id="0" name=""/>
        <dsp:cNvSpPr/>
      </dsp:nvSpPr>
      <dsp:spPr>
        <a:xfrm rot="16200000">
          <a:off x="2286349" y="2156717"/>
          <a:ext cx="3241412" cy="493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34851" bIns="0" numCol="1" spcCol="1270" anchor="t" anchorCtr="0">
          <a:noAutofit/>
        </a:bodyPr>
        <a:lstStyle/>
        <a:p>
          <a:pPr marL="0" lvl="0" indent="0" algn="r" defTabSz="1022350">
            <a:lnSpc>
              <a:spcPct val="90000"/>
            </a:lnSpc>
            <a:spcBef>
              <a:spcPct val="0"/>
            </a:spcBef>
            <a:spcAft>
              <a:spcPct val="35000"/>
            </a:spcAft>
            <a:buNone/>
          </a:pPr>
          <a:r>
            <a:rPr lang="en-GB" sz="2300" kern="1200" dirty="0"/>
            <a:t>Work Experience</a:t>
          </a:r>
        </a:p>
      </dsp:txBody>
      <dsp:txXfrm>
        <a:off x="2286349" y="2156717"/>
        <a:ext cx="3241412" cy="493058"/>
      </dsp:txXfrm>
    </dsp:sp>
    <dsp:sp modelId="{4D6FF2D6-008A-4139-B807-F393E1ABF131}">
      <dsp:nvSpPr>
        <dsp:cNvPr id="0" name=""/>
        <dsp:cNvSpPr/>
      </dsp:nvSpPr>
      <dsp:spPr>
        <a:xfrm>
          <a:off x="4153584" y="782541"/>
          <a:ext cx="2455956" cy="324141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434851" rIns="177800" bIns="177800" numCol="1" spcCol="1270" anchor="t" anchorCtr="0">
          <a:noAutofit/>
        </a:bodyPr>
        <a:lstStyle/>
        <a:p>
          <a:pPr marL="228600" lvl="1" indent="-228600" algn="l" defTabSz="889000">
            <a:lnSpc>
              <a:spcPct val="90000"/>
            </a:lnSpc>
            <a:spcBef>
              <a:spcPct val="0"/>
            </a:spcBef>
            <a:spcAft>
              <a:spcPct val="15000"/>
            </a:spcAft>
            <a:buChar char="•"/>
          </a:pPr>
          <a:r>
            <a:rPr lang="en-GB" sz="2000" kern="1200" dirty="0"/>
            <a:t>Insight about how industry works</a:t>
          </a:r>
        </a:p>
        <a:p>
          <a:pPr marL="228600" lvl="1" indent="-228600" algn="l" defTabSz="889000">
            <a:lnSpc>
              <a:spcPct val="90000"/>
            </a:lnSpc>
            <a:spcBef>
              <a:spcPct val="0"/>
            </a:spcBef>
            <a:spcAft>
              <a:spcPct val="15000"/>
            </a:spcAft>
            <a:buChar char="•"/>
          </a:pPr>
          <a:r>
            <a:rPr lang="en-GB" sz="2000" kern="1200" dirty="0"/>
            <a:t>Development of soft skills as well as technical knowledge</a:t>
          </a:r>
        </a:p>
        <a:p>
          <a:pPr marL="228600" lvl="1" indent="-228600" algn="l" defTabSz="889000">
            <a:lnSpc>
              <a:spcPct val="90000"/>
            </a:lnSpc>
            <a:spcBef>
              <a:spcPct val="0"/>
            </a:spcBef>
            <a:spcAft>
              <a:spcPct val="15000"/>
            </a:spcAft>
            <a:buChar char="•"/>
          </a:pPr>
          <a:r>
            <a:rPr lang="en-GB" sz="2000" kern="1200" dirty="0"/>
            <a:t>Practical skills</a:t>
          </a:r>
        </a:p>
      </dsp:txBody>
      <dsp:txXfrm>
        <a:off x="4153584" y="782541"/>
        <a:ext cx="2455956" cy="3241412"/>
      </dsp:txXfrm>
    </dsp:sp>
    <dsp:sp modelId="{9917EBAB-62DA-4D3A-8884-C24EC46478ED}">
      <dsp:nvSpPr>
        <dsp:cNvPr id="0" name=""/>
        <dsp:cNvSpPr/>
      </dsp:nvSpPr>
      <dsp:spPr>
        <a:xfrm>
          <a:off x="3660526" y="131703"/>
          <a:ext cx="986117" cy="98611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B5ECBB8-3E6E-4FB7-BBA4-B9FEF86B4B0B}">
      <dsp:nvSpPr>
        <dsp:cNvPr id="0" name=""/>
        <dsp:cNvSpPr/>
      </dsp:nvSpPr>
      <dsp:spPr>
        <a:xfrm rot="16200000">
          <a:off x="5887272" y="2156717"/>
          <a:ext cx="3241412" cy="493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34851" bIns="0" numCol="1" spcCol="1270" anchor="t" anchorCtr="0">
          <a:noAutofit/>
        </a:bodyPr>
        <a:lstStyle/>
        <a:p>
          <a:pPr marL="0" lvl="0" indent="0" algn="r" defTabSz="1022350">
            <a:lnSpc>
              <a:spcPct val="90000"/>
            </a:lnSpc>
            <a:spcBef>
              <a:spcPct val="0"/>
            </a:spcBef>
            <a:spcAft>
              <a:spcPct val="35000"/>
            </a:spcAft>
            <a:buNone/>
          </a:pPr>
          <a:r>
            <a:rPr lang="en-GB" sz="2300" kern="1200" dirty="0"/>
            <a:t>Other considerations</a:t>
          </a:r>
        </a:p>
      </dsp:txBody>
      <dsp:txXfrm>
        <a:off x="5887272" y="2156717"/>
        <a:ext cx="3241412" cy="493058"/>
      </dsp:txXfrm>
    </dsp:sp>
    <dsp:sp modelId="{95D55322-39F3-45F6-8E65-E90ADA7617F2}">
      <dsp:nvSpPr>
        <dsp:cNvPr id="0" name=""/>
        <dsp:cNvSpPr/>
      </dsp:nvSpPr>
      <dsp:spPr>
        <a:xfrm>
          <a:off x="7754508" y="782541"/>
          <a:ext cx="2455956" cy="324141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434851" rIns="177800" bIns="177800" numCol="1" spcCol="1270" anchor="t" anchorCtr="0">
          <a:noAutofit/>
        </a:bodyPr>
        <a:lstStyle/>
        <a:p>
          <a:pPr marL="228600" lvl="1" indent="-228600" algn="l" defTabSz="889000">
            <a:lnSpc>
              <a:spcPct val="90000"/>
            </a:lnSpc>
            <a:spcBef>
              <a:spcPct val="0"/>
            </a:spcBef>
            <a:spcAft>
              <a:spcPct val="15000"/>
            </a:spcAft>
            <a:buChar char="•"/>
          </a:pPr>
          <a:r>
            <a:rPr lang="en-GB" sz="2000" kern="1200" dirty="0"/>
            <a:t>Academic skills</a:t>
          </a:r>
        </a:p>
        <a:p>
          <a:pPr marL="228600" lvl="1" indent="-228600" algn="l" defTabSz="889000">
            <a:lnSpc>
              <a:spcPct val="90000"/>
            </a:lnSpc>
            <a:spcBef>
              <a:spcPct val="0"/>
            </a:spcBef>
            <a:spcAft>
              <a:spcPct val="15000"/>
            </a:spcAft>
            <a:buChar char="•"/>
          </a:pPr>
          <a:r>
            <a:rPr lang="en-GB" sz="2000" kern="1200" dirty="0"/>
            <a:t>Construction skills gap and widening access</a:t>
          </a:r>
        </a:p>
        <a:p>
          <a:pPr marL="228600" lvl="1" indent="-228600" algn="l" defTabSz="889000">
            <a:lnSpc>
              <a:spcPct val="90000"/>
            </a:lnSpc>
            <a:spcBef>
              <a:spcPct val="0"/>
            </a:spcBef>
            <a:spcAft>
              <a:spcPct val="15000"/>
            </a:spcAft>
            <a:buChar char="•"/>
          </a:pPr>
          <a:r>
            <a:rPr lang="en-GB" sz="2000" kern="1200" dirty="0"/>
            <a:t>Understanding of progression pathways</a:t>
          </a:r>
        </a:p>
        <a:p>
          <a:pPr marL="228600" lvl="1" indent="-228600" algn="l" defTabSz="889000">
            <a:lnSpc>
              <a:spcPct val="90000"/>
            </a:lnSpc>
            <a:spcBef>
              <a:spcPct val="0"/>
            </a:spcBef>
            <a:spcAft>
              <a:spcPct val="15000"/>
            </a:spcAft>
            <a:buChar char="•"/>
          </a:pPr>
          <a:r>
            <a:rPr lang="en-GB" sz="2000" kern="1200" dirty="0"/>
            <a:t>Accrediting bodies</a:t>
          </a:r>
        </a:p>
      </dsp:txBody>
      <dsp:txXfrm>
        <a:off x="7754508" y="782541"/>
        <a:ext cx="2455956" cy="3241412"/>
      </dsp:txXfrm>
    </dsp:sp>
    <dsp:sp modelId="{AAA5C725-423C-41B0-B118-9FF4CAEFE391}">
      <dsp:nvSpPr>
        <dsp:cNvPr id="0" name=""/>
        <dsp:cNvSpPr/>
      </dsp:nvSpPr>
      <dsp:spPr>
        <a:xfrm>
          <a:off x="7261449" y="131703"/>
          <a:ext cx="986117" cy="98611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EBC1FA-59CC-44CC-9ED1-07DAF544D32A}">
      <dsp:nvSpPr>
        <dsp:cNvPr id="0" name=""/>
        <dsp:cNvSpPr/>
      </dsp:nvSpPr>
      <dsp:spPr>
        <a:xfrm>
          <a:off x="0" y="2145147"/>
          <a:ext cx="7678420" cy="1407449"/>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GB" sz="4000" kern="1200"/>
            <a:t>Higher Technical Qualifications</a:t>
          </a:r>
        </a:p>
      </dsp:txBody>
      <dsp:txXfrm>
        <a:off x="0" y="2145147"/>
        <a:ext cx="7678420" cy="760022"/>
      </dsp:txXfrm>
    </dsp:sp>
    <dsp:sp modelId="{FF434AE3-6CC3-44EB-9761-E5032982BDAC}">
      <dsp:nvSpPr>
        <dsp:cNvPr id="0" name=""/>
        <dsp:cNvSpPr/>
      </dsp:nvSpPr>
      <dsp:spPr>
        <a:xfrm>
          <a:off x="0" y="2877021"/>
          <a:ext cx="3839209" cy="647426"/>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27584" tIns="40640" rIns="227584" bIns="40640" numCol="1" spcCol="1270" anchor="ctr" anchorCtr="0">
          <a:noAutofit/>
        </a:bodyPr>
        <a:lstStyle/>
        <a:p>
          <a:pPr marL="0" lvl="0" indent="0" algn="ctr" defTabSz="1422400">
            <a:lnSpc>
              <a:spcPct val="90000"/>
            </a:lnSpc>
            <a:spcBef>
              <a:spcPct val="0"/>
            </a:spcBef>
            <a:spcAft>
              <a:spcPct val="35000"/>
            </a:spcAft>
            <a:buNone/>
          </a:pPr>
          <a:r>
            <a:rPr lang="en-GB" sz="3200" kern="1200"/>
            <a:t>Level 4</a:t>
          </a:r>
        </a:p>
      </dsp:txBody>
      <dsp:txXfrm>
        <a:off x="0" y="2877021"/>
        <a:ext cx="3839209" cy="647426"/>
      </dsp:txXfrm>
    </dsp:sp>
    <dsp:sp modelId="{7E724BA9-8112-48A4-89A0-177799F70802}">
      <dsp:nvSpPr>
        <dsp:cNvPr id="0" name=""/>
        <dsp:cNvSpPr/>
      </dsp:nvSpPr>
      <dsp:spPr>
        <a:xfrm>
          <a:off x="3839210" y="2877021"/>
          <a:ext cx="3839209" cy="647426"/>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27584" tIns="40640" rIns="227584" bIns="40640" numCol="1" spcCol="1270" anchor="ctr" anchorCtr="0">
          <a:noAutofit/>
        </a:bodyPr>
        <a:lstStyle/>
        <a:p>
          <a:pPr marL="0" lvl="0" indent="0" algn="ctr" defTabSz="1422400">
            <a:lnSpc>
              <a:spcPct val="90000"/>
            </a:lnSpc>
            <a:spcBef>
              <a:spcPct val="0"/>
            </a:spcBef>
            <a:spcAft>
              <a:spcPct val="35000"/>
            </a:spcAft>
            <a:buNone/>
          </a:pPr>
          <a:r>
            <a:rPr lang="en-GB" sz="3200" kern="1200"/>
            <a:t>Level 5</a:t>
          </a:r>
        </a:p>
      </dsp:txBody>
      <dsp:txXfrm>
        <a:off x="3839210" y="2877021"/>
        <a:ext cx="3839209" cy="647426"/>
      </dsp:txXfrm>
    </dsp:sp>
    <dsp:sp modelId="{73C47102-6E95-4ECF-804F-008F6C681222}">
      <dsp:nvSpPr>
        <dsp:cNvPr id="0" name=""/>
        <dsp:cNvSpPr/>
      </dsp:nvSpPr>
      <dsp:spPr>
        <a:xfrm rot="10800000">
          <a:off x="0" y="1602"/>
          <a:ext cx="7678420" cy="2164657"/>
        </a:xfrm>
        <a:prstGeom prst="upArrowCallou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GB" sz="4000" kern="1200"/>
            <a:t>T Levels</a:t>
          </a:r>
        </a:p>
      </dsp:txBody>
      <dsp:txXfrm rot="-10800000">
        <a:off x="0" y="1602"/>
        <a:ext cx="7678420" cy="759794"/>
      </dsp:txXfrm>
    </dsp:sp>
    <dsp:sp modelId="{67B5680D-36ED-4666-AE2A-D204670A2634}">
      <dsp:nvSpPr>
        <dsp:cNvPr id="0" name=""/>
        <dsp:cNvSpPr/>
      </dsp:nvSpPr>
      <dsp:spPr>
        <a:xfrm>
          <a:off x="0" y="761397"/>
          <a:ext cx="7678420" cy="647232"/>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27584" tIns="40640" rIns="227584" bIns="40640" numCol="1" spcCol="1270" anchor="ctr" anchorCtr="0">
          <a:noAutofit/>
        </a:bodyPr>
        <a:lstStyle/>
        <a:p>
          <a:pPr marL="0" lvl="0" indent="0" algn="ctr" defTabSz="1422400">
            <a:lnSpc>
              <a:spcPct val="90000"/>
            </a:lnSpc>
            <a:spcBef>
              <a:spcPct val="0"/>
            </a:spcBef>
            <a:spcAft>
              <a:spcPct val="35000"/>
            </a:spcAft>
            <a:buNone/>
          </a:pPr>
          <a:r>
            <a:rPr lang="en-GB" sz="3200" kern="1200"/>
            <a:t>Level 3</a:t>
          </a:r>
        </a:p>
      </dsp:txBody>
      <dsp:txXfrm>
        <a:off x="0" y="761397"/>
        <a:ext cx="7678420" cy="64723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50BF7E-A02B-42CE-9DFC-B6AB954514AD}">
      <dsp:nvSpPr>
        <dsp:cNvPr id="0" name=""/>
        <dsp:cNvSpPr/>
      </dsp:nvSpPr>
      <dsp:spPr>
        <a:xfrm>
          <a:off x="0" y="4343377"/>
          <a:ext cx="11657447" cy="950224"/>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Cycle 4 </a:t>
          </a:r>
          <a:r>
            <a:rPr lang="en-GB" sz="1400" kern="1200"/>
            <a:t>(2023 Process: 2025 Delivery)</a:t>
          </a:r>
          <a:endParaRPr lang="en-GB" sz="1800" kern="1200"/>
        </a:p>
      </dsp:txBody>
      <dsp:txXfrm>
        <a:off x="0" y="4343377"/>
        <a:ext cx="11657447" cy="513121"/>
      </dsp:txXfrm>
    </dsp:sp>
    <dsp:sp modelId="{A9097E7F-5602-443A-AFDA-37AECE56BE42}">
      <dsp:nvSpPr>
        <dsp:cNvPr id="0" name=""/>
        <dsp:cNvSpPr/>
      </dsp:nvSpPr>
      <dsp:spPr>
        <a:xfrm>
          <a:off x="0" y="4837494"/>
          <a:ext cx="1457180" cy="437103"/>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GB" sz="1100" b="0" kern="1200">
              <a:latin typeface="Arial"/>
              <a:ea typeface="+mn-ea"/>
              <a:cs typeface="+mn-cs"/>
            </a:rPr>
            <a:t>Agriculture, Environmental &amp; Animal Care</a:t>
          </a:r>
          <a:endParaRPr lang="en-GB"/>
        </a:p>
      </dsp:txBody>
      <dsp:txXfrm>
        <a:off x="0" y="4837494"/>
        <a:ext cx="1457180" cy="437103"/>
      </dsp:txXfrm>
    </dsp:sp>
    <dsp:sp modelId="{0F80D06B-5985-458B-ABC4-C0F4914848B3}">
      <dsp:nvSpPr>
        <dsp:cNvPr id="0" name=""/>
        <dsp:cNvSpPr/>
      </dsp:nvSpPr>
      <dsp:spPr>
        <a:xfrm>
          <a:off x="1457180" y="4837494"/>
          <a:ext cx="1457180" cy="437103"/>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GB" sz="1100" b="0" kern="1200"/>
            <a:t>Care Services</a:t>
          </a:r>
        </a:p>
      </dsp:txBody>
      <dsp:txXfrm>
        <a:off x="1457180" y="4837494"/>
        <a:ext cx="1457180" cy="437103"/>
      </dsp:txXfrm>
    </dsp:sp>
    <dsp:sp modelId="{07FB3254-0B9E-4683-B0EF-630C96E93E32}">
      <dsp:nvSpPr>
        <dsp:cNvPr id="0" name=""/>
        <dsp:cNvSpPr/>
      </dsp:nvSpPr>
      <dsp:spPr>
        <a:xfrm>
          <a:off x="2914361" y="4837494"/>
          <a:ext cx="1457180" cy="437103"/>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GB" sz="1100" b="0" kern="1200"/>
            <a:t>Catering &amp; Hospitality</a:t>
          </a:r>
        </a:p>
      </dsp:txBody>
      <dsp:txXfrm>
        <a:off x="2914361" y="4837494"/>
        <a:ext cx="1457180" cy="437103"/>
      </dsp:txXfrm>
    </dsp:sp>
    <dsp:sp modelId="{DE3FD25C-D5E5-4BBD-A8F6-40AF43452959}">
      <dsp:nvSpPr>
        <dsp:cNvPr id="0" name=""/>
        <dsp:cNvSpPr/>
      </dsp:nvSpPr>
      <dsp:spPr>
        <a:xfrm>
          <a:off x="4371542" y="4837494"/>
          <a:ext cx="1457180" cy="437103"/>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GB" sz="1100" b="0" kern="1200"/>
            <a:t>Creative &amp; Design</a:t>
          </a:r>
        </a:p>
      </dsp:txBody>
      <dsp:txXfrm>
        <a:off x="4371542" y="4837494"/>
        <a:ext cx="1457180" cy="437103"/>
      </dsp:txXfrm>
    </dsp:sp>
    <dsp:sp modelId="{37F4B83E-0821-4546-B56F-520DE36259D7}">
      <dsp:nvSpPr>
        <dsp:cNvPr id="0" name=""/>
        <dsp:cNvSpPr/>
      </dsp:nvSpPr>
      <dsp:spPr>
        <a:xfrm>
          <a:off x="5828723" y="4837494"/>
          <a:ext cx="1457180" cy="437103"/>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GB" sz="1100" b="0" kern="1200"/>
            <a:t>Hair &amp; Beauty</a:t>
          </a:r>
        </a:p>
      </dsp:txBody>
      <dsp:txXfrm>
        <a:off x="5828723" y="4837494"/>
        <a:ext cx="1457180" cy="437103"/>
      </dsp:txXfrm>
    </dsp:sp>
    <dsp:sp modelId="{3E4CA08E-8A77-40E0-A0B8-243B41A3ADAE}">
      <dsp:nvSpPr>
        <dsp:cNvPr id="0" name=""/>
        <dsp:cNvSpPr/>
      </dsp:nvSpPr>
      <dsp:spPr>
        <a:xfrm>
          <a:off x="7285904" y="4837494"/>
          <a:ext cx="1457180" cy="437103"/>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GB" sz="1100" b="0" kern="1200"/>
            <a:t>Protective Services</a:t>
          </a:r>
        </a:p>
      </dsp:txBody>
      <dsp:txXfrm>
        <a:off x="7285904" y="4837494"/>
        <a:ext cx="1457180" cy="437103"/>
      </dsp:txXfrm>
    </dsp:sp>
    <dsp:sp modelId="{60413432-0F75-4587-96F4-F3EE7CB9099F}">
      <dsp:nvSpPr>
        <dsp:cNvPr id="0" name=""/>
        <dsp:cNvSpPr/>
      </dsp:nvSpPr>
      <dsp:spPr>
        <a:xfrm>
          <a:off x="8743085" y="4837494"/>
          <a:ext cx="1457180" cy="437103"/>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GB" sz="1100" b="0" kern="1200"/>
            <a:t>Sales &amp; Marketing</a:t>
          </a:r>
        </a:p>
      </dsp:txBody>
      <dsp:txXfrm>
        <a:off x="8743085" y="4837494"/>
        <a:ext cx="1457180" cy="437103"/>
      </dsp:txXfrm>
    </dsp:sp>
    <dsp:sp modelId="{86B9CA90-8606-4C9F-B0E1-342CCAE352AB}">
      <dsp:nvSpPr>
        <dsp:cNvPr id="0" name=""/>
        <dsp:cNvSpPr/>
      </dsp:nvSpPr>
      <dsp:spPr>
        <a:xfrm>
          <a:off x="10200266" y="4837494"/>
          <a:ext cx="1457180" cy="437103"/>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GB" sz="1100" b="0" kern="1200"/>
            <a:t>Transport &amp; Logistics</a:t>
          </a:r>
        </a:p>
      </dsp:txBody>
      <dsp:txXfrm>
        <a:off x="10200266" y="4837494"/>
        <a:ext cx="1457180" cy="437103"/>
      </dsp:txXfrm>
    </dsp:sp>
    <dsp:sp modelId="{CB49A09F-6AF1-44E4-8E67-972F6638C509}">
      <dsp:nvSpPr>
        <dsp:cNvPr id="0" name=""/>
        <dsp:cNvSpPr/>
      </dsp:nvSpPr>
      <dsp:spPr>
        <a:xfrm rot="10800000">
          <a:off x="0" y="2896185"/>
          <a:ext cx="11657447" cy="1461445"/>
        </a:xfrm>
        <a:prstGeom prst="upArrowCallou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Cycle 3 </a:t>
          </a:r>
          <a:r>
            <a:rPr lang="en-GB" sz="1400" kern="1200"/>
            <a:t>(2022 Process: 2024 Delivery)</a:t>
          </a:r>
          <a:endParaRPr lang="en-GB" sz="1800" kern="1200"/>
        </a:p>
      </dsp:txBody>
      <dsp:txXfrm rot="-10800000">
        <a:off x="0" y="2896185"/>
        <a:ext cx="11657447" cy="512967"/>
      </dsp:txXfrm>
    </dsp:sp>
    <dsp:sp modelId="{3BF8783D-4636-4495-89D4-B21515DEB4B5}">
      <dsp:nvSpPr>
        <dsp:cNvPr id="0" name=""/>
        <dsp:cNvSpPr/>
      </dsp:nvSpPr>
      <dsp:spPr>
        <a:xfrm>
          <a:off x="0" y="3409152"/>
          <a:ext cx="2914361" cy="436972"/>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GB" sz="1200" kern="1200"/>
            <a:t>Business &amp; Admin</a:t>
          </a:r>
        </a:p>
      </dsp:txBody>
      <dsp:txXfrm>
        <a:off x="0" y="3409152"/>
        <a:ext cx="2914361" cy="436972"/>
      </dsp:txXfrm>
    </dsp:sp>
    <dsp:sp modelId="{02DFAA4F-EBCC-4A29-AB85-4AF2F702CB15}">
      <dsp:nvSpPr>
        <dsp:cNvPr id="0" name=""/>
        <dsp:cNvSpPr/>
      </dsp:nvSpPr>
      <dsp:spPr>
        <a:xfrm>
          <a:off x="2914361" y="3409152"/>
          <a:ext cx="2914361" cy="436972"/>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GB" sz="1200" kern="1200"/>
            <a:t>Education</a:t>
          </a:r>
        </a:p>
      </dsp:txBody>
      <dsp:txXfrm>
        <a:off x="2914361" y="3409152"/>
        <a:ext cx="2914361" cy="436972"/>
      </dsp:txXfrm>
    </dsp:sp>
    <dsp:sp modelId="{BDA05B2A-9568-4084-92DD-1A25CD5F66D6}">
      <dsp:nvSpPr>
        <dsp:cNvPr id="0" name=""/>
        <dsp:cNvSpPr/>
      </dsp:nvSpPr>
      <dsp:spPr>
        <a:xfrm>
          <a:off x="5828723" y="3409152"/>
          <a:ext cx="2914361" cy="436972"/>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GB" sz="1200" kern="1200"/>
            <a:t>Engineering &amp; Manufacturing</a:t>
          </a:r>
        </a:p>
      </dsp:txBody>
      <dsp:txXfrm>
        <a:off x="5828723" y="3409152"/>
        <a:ext cx="2914361" cy="436972"/>
      </dsp:txXfrm>
    </dsp:sp>
    <dsp:sp modelId="{6BE91A8F-5E2D-46E0-A929-8EAC0007E063}">
      <dsp:nvSpPr>
        <dsp:cNvPr id="0" name=""/>
        <dsp:cNvSpPr/>
      </dsp:nvSpPr>
      <dsp:spPr>
        <a:xfrm>
          <a:off x="8743085" y="3409152"/>
          <a:ext cx="2914361" cy="436972"/>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GB" sz="1200" kern="1200"/>
            <a:t>Legal, Finance &amp; Accounting </a:t>
          </a:r>
        </a:p>
      </dsp:txBody>
      <dsp:txXfrm>
        <a:off x="8743085" y="3409152"/>
        <a:ext cx="2914361" cy="436972"/>
      </dsp:txXfrm>
    </dsp:sp>
    <dsp:sp modelId="{ED7BD6DA-7FF5-415A-B01C-8CF75B244E84}">
      <dsp:nvSpPr>
        <dsp:cNvPr id="0" name=""/>
        <dsp:cNvSpPr/>
      </dsp:nvSpPr>
      <dsp:spPr>
        <a:xfrm rot="10800000">
          <a:off x="0" y="1448992"/>
          <a:ext cx="11657447" cy="1461445"/>
        </a:xfrm>
        <a:prstGeom prst="upArrowCallou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Cycle 2 </a:t>
          </a:r>
          <a:r>
            <a:rPr lang="en-GB" sz="1400" kern="1200"/>
            <a:t>(2021 Process: 2023 Delivery)</a:t>
          </a:r>
          <a:endParaRPr lang="en-GB" sz="1800" kern="1200"/>
        </a:p>
      </dsp:txBody>
      <dsp:txXfrm rot="-10800000">
        <a:off x="0" y="1448992"/>
        <a:ext cx="11657447" cy="512967"/>
      </dsp:txXfrm>
    </dsp:sp>
    <dsp:sp modelId="{5C4C9DAC-6827-44B9-9324-649BE20DF7F4}">
      <dsp:nvSpPr>
        <dsp:cNvPr id="0" name=""/>
        <dsp:cNvSpPr/>
      </dsp:nvSpPr>
      <dsp:spPr>
        <a:xfrm>
          <a:off x="0" y="1961960"/>
          <a:ext cx="5828723" cy="436972"/>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GB" sz="1400" kern="1200"/>
            <a:t>Construction</a:t>
          </a:r>
        </a:p>
      </dsp:txBody>
      <dsp:txXfrm>
        <a:off x="0" y="1961960"/>
        <a:ext cx="5828723" cy="436972"/>
      </dsp:txXfrm>
    </dsp:sp>
    <dsp:sp modelId="{7DDEA3D3-1F31-48C0-8597-905101D678C8}">
      <dsp:nvSpPr>
        <dsp:cNvPr id="0" name=""/>
        <dsp:cNvSpPr/>
      </dsp:nvSpPr>
      <dsp:spPr>
        <a:xfrm>
          <a:off x="5828723" y="1961960"/>
          <a:ext cx="5828723" cy="436972"/>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GB" sz="1400" kern="1200"/>
            <a:t>Health &amp; Science</a:t>
          </a:r>
        </a:p>
      </dsp:txBody>
      <dsp:txXfrm>
        <a:off x="5828723" y="1961960"/>
        <a:ext cx="5828723" cy="436972"/>
      </dsp:txXfrm>
    </dsp:sp>
    <dsp:sp modelId="{49FA08D4-1B36-4A37-900E-44C5D63C4F9A}">
      <dsp:nvSpPr>
        <dsp:cNvPr id="0" name=""/>
        <dsp:cNvSpPr/>
      </dsp:nvSpPr>
      <dsp:spPr>
        <a:xfrm rot="10800000">
          <a:off x="0" y="1800"/>
          <a:ext cx="11657447" cy="1461445"/>
        </a:xfrm>
        <a:prstGeom prst="upArrowCallou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Cycle 1 </a:t>
          </a:r>
          <a:r>
            <a:rPr lang="en-GB" sz="1400" kern="1200"/>
            <a:t>(2020 Process: 2022 Delivery)</a:t>
          </a:r>
          <a:endParaRPr lang="en-GB" sz="1800" kern="1200"/>
        </a:p>
      </dsp:txBody>
      <dsp:txXfrm rot="-10800000">
        <a:off x="0" y="1800"/>
        <a:ext cx="11657447" cy="512967"/>
      </dsp:txXfrm>
    </dsp:sp>
    <dsp:sp modelId="{E5410F27-99CD-4E50-AAB0-38EF60B553EF}">
      <dsp:nvSpPr>
        <dsp:cNvPr id="0" name=""/>
        <dsp:cNvSpPr/>
      </dsp:nvSpPr>
      <dsp:spPr>
        <a:xfrm>
          <a:off x="0" y="514767"/>
          <a:ext cx="11657447" cy="436972"/>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GB" sz="1400" kern="1200"/>
            <a:t>Digital </a:t>
          </a:r>
        </a:p>
      </dsp:txBody>
      <dsp:txXfrm>
        <a:off x="0" y="514767"/>
        <a:ext cx="11657447" cy="43697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96932E-5AB3-4680-8660-9F1E681ED969}">
      <dsp:nvSpPr>
        <dsp:cNvPr id="0" name=""/>
        <dsp:cNvSpPr/>
      </dsp:nvSpPr>
      <dsp:spPr>
        <a:xfrm>
          <a:off x="0" y="566"/>
          <a:ext cx="10272888" cy="1326339"/>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B8BECA-0074-47F0-82A0-4DB52DDD0FC3}">
      <dsp:nvSpPr>
        <dsp:cNvPr id="0" name=""/>
        <dsp:cNvSpPr/>
      </dsp:nvSpPr>
      <dsp:spPr>
        <a:xfrm>
          <a:off x="401217" y="298993"/>
          <a:ext cx="729486" cy="7294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73CE7E9-7434-415D-ACAF-DAD43B0B2A95}">
      <dsp:nvSpPr>
        <dsp:cNvPr id="0" name=""/>
        <dsp:cNvSpPr/>
      </dsp:nvSpPr>
      <dsp:spPr>
        <a:xfrm>
          <a:off x="1531922" y="566"/>
          <a:ext cx="8740965" cy="1326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371" tIns="140371" rIns="140371" bIns="140371" numCol="1" spcCol="1270" anchor="ctr" anchorCtr="0">
          <a:noAutofit/>
        </a:bodyPr>
        <a:lstStyle/>
        <a:p>
          <a:pPr marL="0" lvl="0" indent="0" algn="l" defTabSz="1111250">
            <a:lnSpc>
              <a:spcPct val="90000"/>
            </a:lnSpc>
            <a:spcBef>
              <a:spcPct val="0"/>
            </a:spcBef>
            <a:spcAft>
              <a:spcPct val="35000"/>
            </a:spcAft>
            <a:buNone/>
          </a:pPr>
          <a:r>
            <a:rPr lang="en-GB" sz="2500" kern="1200"/>
            <a:t>To provide a brief overview on the work the Institute is doing to develop Progression Profiles for T Levels</a:t>
          </a:r>
          <a:endParaRPr lang="en-US" sz="2500" kern="1200"/>
        </a:p>
      </dsp:txBody>
      <dsp:txXfrm>
        <a:off x="1531922" y="566"/>
        <a:ext cx="8740965" cy="1326339"/>
      </dsp:txXfrm>
    </dsp:sp>
    <dsp:sp modelId="{46B0A9B5-FBE7-4444-941C-5E7330781614}">
      <dsp:nvSpPr>
        <dsp:cNvPr id="0" name=""/>
        <dsp:cNvSpPr/>
      </dsp:nvSpPr>
      <dsp:spPr>
        <a:xfrm>
          <a:off x="0" y="1658491"/>
          <a:ext cx="10272888" cy="1326339"/>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2F63107-7FB2-4DBC-80C7-50B4BD8939A2}">
      <dsp:nvSpPr>
        <dsp:cNvPr id="0" name=""/>
        <dsp:cNvSpPr/>
      </dsp:nvSpPr>
      <dsp:spPr>
        <a:xfrm>
          <a:off x="401217" y="1956917"/>
          <a:ext cx="729486" cy="7294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79539EF-81C5-4BC9-86BA-1375644DC3E1}">
      <dsp:nvSpPr>
        <dsp:cNvPr id="0" name=""/>
        <dsp:cNvSpPr/>
      </dsp:nvSpPr>
      <dsp:spPr>
        <a:xfrm>
          <a:off x="1531922" y="1658491"/>
          <a:ext cx="8740965" cy="1326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371" tIns="140371" rIns="140371" bIns="140371" numCol="1" spcCol="1270" anchor="ctr" anchorCtr="0">
          <a:noAutofit/>
        </a:bodyPr>
        <a:lstStyle/>
        <a:p>
          <a:pPr marL="0" lvl="0" indent="0" algn="l" defTabSz="1111250">
            <a:lnSpc>
              <a:spcPct val="90000"/>
            </a:lnSpc>
            <a:spcBef>
              <a:spcPct val="0"/>
            </a:spcBef>
            <a:spcAft>
              <a:spcPct val="35000"/>
            </a:spcAft>
            <a:buNone/>
          </a:pPr>
          <a:r>
            <a:rPr lang="en-GB" sz="2500" kern="1200"/>
            <a:t>Provide an example of work so far on Wave 1 Digital T levels</a:t>
          </a:r>
          <a:endParaRPr lang="en-US" sz="2500" kern="1200"/>
        </a:p>
      </dsp:txBody>
      <dsp:txXfrm>
        <a:off x="1531922" y="1658491"/>
        <a:ext cx="8740965" cy="1326339"/>
      </dsp:txXfrm>
    </dsp:sp>
    <dsp:sp modelId="{468D34BE-5E3A-4D67-9F9B-C65128B38C13}">
      <dsp:nvSpPr>
        <dsp:cNvPr id="0" name=""/>
        <dsp:cNvSpPr/>
      </dsp:nvSpPr>
      <dsp:spPr>
        <a:xfrm>
          <a:off x="0" y="3316415"/>
          <a:ext cx="10272888" cy="1326339"/>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818C97-C6F1-470A-BCDD-48B405AA073F}">
      <dsp:nvSpPr>
        <dsp:cNvPr id="0" name=""/>
        <dsp:cNvSpPr/>
      </dsp:nvSpPr>
      <dsp:spPr>
        <a:xfrm>
          <a:off x="401217" y="3614842"/>
          <a:ext cx="729486" cy="7294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A01A3BE-2526-41DE-8592-A3C357C61AF6}">
      <dsp:nvSpPr>
        <dsp:cNvPr id="0" name=""/>
        <dsp:cNvSpPr/>
      </dsp:nvSpPr>
      <dsp:spPr>
        <a:xfrm>
          <a:off x="1531922" y="3316415"/>
          <a:ext cx="8740965" cy="1326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371" tIns="140371" rIns="140371" bIns="140371" numCol="1" spcCol="1270" anchor="ctr" anchorCtr="0">
          <a:noAutofit/>
        </a:bodyPr>
        <a:lstStyle/>
        <a:p>
          <a:pPr marL="0" lvl="0" indent="0" algn="l" defTabSz="1111250">
            <a:lnSpc>
              <a:spcPct val="90000"/>
            </a:lnSpc>
            <a:spcBef>
              <a:spcPct val="0"/>
            </a:spcBef>
            <a:spcAft>
              <a:spcPct val="35000"/>
            </a:spcAft>
            <a:buNone/>
          </a:pPr>
          <a:r>
            <a:rPr lang="en-GB" sz="2500" kern="1200"/>
            <a:t>Next steps: provider roles in progression routes and mapping.</a:t>
          </a:r>
          <a:endParaRPr lang="en-US" sz="2500" kern="1200"/>
        </a:p>
      </dsp:txBody>
      <dsp:txXfrm>
        <a:off x="1531922" y="3316415"/>
        <a:ext cx="8740965" cy="132633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DD70D1-7422-46C6-BFF2-EFFD5963348F}">
      <dsp:nvSpPr>
        <dsp:cNvPr id="0" name=""/>
        <dsp:cNvSpPr/>
      </dsp:nvSpPr>
      <dsp:spPr>
        <a:xfrm>
          <a:off x="2327697" y="4826"/>
          <a:ext cx="5093460" cy="3919185"/>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B293AFB-56D5-4AC2-B68D-D6E8043D6889}">
      <dsp:nvSpPr>
        <dsp:cNvPr id="0" name=""/>
        <dsp:cNvSpPr/>
      </dsp:nvSpPr>
      <dsp:spPr>
        <a:xfrm>
          <a:off x="2854384" y="505178"/>
          <a:ext cx="5093460" cy="3919185"/>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‘Progression profiles’ </a:t>
          </a:r>
        </a:p>
        <a:p>
          <a:pPr marL="0" lvl="0" indent="0" algn="l" defTabSz="1066800">
            <a:lnSpc>
              <a:spcPct val="90000"/>
            </a:lnSpc>
            <a:spcBef>
              <a:spcPct val="0"/>
            </a:spcBef>
            <a:spcAft>
              <a:spcPct val="35000"/>
            </a:spcAft>
            <a:buNone/>
          </a:pPr>
          <a:r>
            <a:rPr lang="en-US" sz="2400" kern="1200" dirty="0"/>
            <a:t>- </a:t>
          </a:r>
          <a:r>
            <a:rPr lang="en-US" sz="1800" kern="1200" dirty="0"/>
            <a:t>Map content from T Levels to relevant occupational standards at Level 3 and 4</a:t>
          </a:r>
        </a:p>
        <a:p>
          <a:pPr marL="0" lvl="0" indent="0" algn="l" defTabSz="1066800">
            <a:lnSpc>
              <a:spcPct val="90000"/>
            </a:lnSpc>
            <a:spcBef>
              <a:spcPct val="0"/>
            </a:spcBef>
            <a:spcAft>
              <a:spcPct val="35000"/>
            </a:spcAft>
            <a:buNone/>
          </a:pPr>
          <a:endParaRPr lang="en-US" sz="1800" kern="1200" dirty="0"/>
        </a:p>
        <a:p>
          <a:pPr marL="0" lvl="0" indent="0" algn="l" defTabSz="1066800">
            <a:lnSpc>
              <a:spcPct val="90000"/>
            </a:lnSpc>
            <a:spcBef>
              <a:spcPct val="0"/>
            </a:spcBef>
            <a:spcAft>
              <a:spcPct val="35000"/>
            </a:spcAft>
            <a:buNone/>
          </a:pPr>
          <a:r>
            <a:rPr lang="en-US" sz="1800" kern="1200" dirty="0"/>
            <a:t>- Use this information to determine progression routes from T Levels into apprenticeships</a:t>
          </a:r>
        </a:p>
        <a:p>
          <a:pPr marL="0" lvl="0" indent="0" algn="l" defTabSz="1066800">
            <a:lnSpc>
              <a:spcPct val="90000"/>
            </a:lnSpc>
            <a:spcBef>
              <a:spcPct val="0"/>
            </a:spcBef>
            <a:spcAft>
              <a:spcPct val="35000"/>
            </a:spcAft>
            <a:buNone/>
          </a:pPr>
          <a:endParaRPr lang="en-US" sz="1800" kern="1200" dirty="0"/>
        </a:p>
        <a:p>
          <a:pPr marL="0" lvl="0" indent="0" algn="l" defTabSz="1066800">
            <a:lnSpc>
              <a:spcPct val="90000"/>
            </a:lnSpc>
            <a:spcBef>
              <a:spcPct val="0"/>
            </a:spcBef>
            <a:spcAft>
              <a:spcPct val="35000"/>
            </a:spcAft>
            <a:buNone/>
          </a:pPr>
          <a:r>
            <a:rPr lang="en-US" sz="1800" kern="1200" dirty="0"/>
            <a:t>- Employers and providers can identify knowledge and skills previously covered in the T Level compared to standard</a:t>
          </a:r>
        </a:p>
      </dsp:txBody>
      <dsp:txXfrm>
        <a:off x="2969173" y="619967"/>
        <a:ext cx="4863882" cy="368960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5150D2-AF50-4454-8492-29E2A3BAFC30}">
      <dsp:nvSpPr>
        <dsp:cNvPr id="0" name=""/>
        <dsp:cNvSpPr/>
      </dsp:nvSpPr>
      <dsp:spPr>
        <a:xfrm>
          <a:off x="0" y="374912"/>
          <a:ext cx="9655910" cy="73359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T Levels are new and there is a need to create and verify progression routes available to interested parties.</a:t>
          </a:r>
        </a:p>
      </dsp:txBody>
      <dsp:txXfrm>
        <a:off x="35811" y="410723"/>
        <a:ext cx="9584288" cy="661968"/>
      </dsp:txXfrm>
    </dsp:sp>
    <dsp:sp modelId="{B27249E6-A120-45AD-8998-F4FC65D9E5A1}">
      <dsp:nvSpPr>
        <dsp:cNvPr id="0" name=""/>
        <dsp:cNvSpPr/>
      </dsp:nvSpPr>
      <dsp:spPr>
        <a:xfrm>
          <a:off x="0" y="1163222"/>
          <a:ext cx="9655910" cy="73359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Various stakeholders have an interest in T Level progression routes – employers, providers, colleges, HEIs, learners and parents, careers advisors. </a:t>
          </a:r>
        </a:p>
      </dsp:txBody>
      <dsp:txXfrm>
        <a:off x="35811" y="1199033"/>
        <a:ext cx="9584288" cy="661968"/>
      </dsp:txXfrm>
    </dsp:sp>
    <dsp:sp modelId="{2082F2D9-03CE-4664-9780-5F0041888642}">
      <dsp:nvSpPr>
        <dsp:cNvPr id="0" name=""/>
        <dsp:cNvSpPr/>
      </dsp:nvSpPr>
      <dsp:spPr>
        <a:xfrm>
          <a:off x="0" y="1951532"/>
          <a:ext cx="9655910" cy="73359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Analysis will show a crossover of content from T Levels to apprenticeships. Employers and providers can use this to see how learners will fit into recruitment pipelines.</a:t>
          </a:r>
        </a:p>
      </dsp:txBody>
      <dsp:txXfrm>
        <a:off x="35811" y="1987343"/>
        <a:ext cx="9584288" cy="661968"/>
      </dsp:txXfrm>
    </dsp:sp>
    <dsp:sp modelId="{AFEAE75F-D78D-4FFA-80DD-B783347DF6B6}">
      <dsp:nvSpPr>
        <dsp:cNvPr id="0" name=""/>
        <dsp:cNvSpPr/>
      </dsp:nvSpPr>
      <dsp:spPr>
        <a:xfrm>
          <a:off x="0" y="2739842"/>
          <a:ext cx="9655910" cy="73359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Gives stakeholders a greater understanding of the content in T Levels and possible recognition of prior learning. </a:t>
          </a:r>
        </a:p>
      </dsp:txBody>
      <dsp:txXfrm>
        <a:off x="35811" y="2775653"/>
        <a:ext cx="9584288" cy="661968"/>
      </dsp:txXfrm>
    </dsp:sp>
    <dsp:sp modelId="{025A36D4-4966-41D9-BFEC-13276C6983F2}">
      <dsp:nvSpPr>
        <dsp:cNvPr id="0" name=""/>
        <dsp:cNvSpPr/>
      </dsp:nvSpPr>
      <dsp:spPr>
        <a:xfrm>
          <a:off x="0" y="3528152"/>
          <a:ext cx="9655910" cy="73359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This will feed into interactive careers maps in the future.  </a:t>
          </a:r>
          <a:endParaRPr lang="en-US" sz="1900" kern="1200"/>
        </a:p>
      </dsp:txBody>
      <dsp:txXfrm>
        <a:off x="35811" y="3563963"/>
        <a:ext cx="9584288" cy="66196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B5BD0B-ECBF-4F44-8F6F-DBDB5BFFA696}">
      <dsp:nvSpPr>
        <dsp:cNvPr id="0" name=""/>
        <dsp:cNvSpPr/>
      </dsp:nvSpPr>
      <dsp:spPr>
        <a:xfrm>
          <a:off x="0" y="0"/>
          <a:ext cx="8218310" cy="1016999"/>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GB" sz="1800" kern="1200" dirty="0"/>
            <a:t>Map content within the T Level compared to apprenticeship knowledge and skills at L3 and L4 to identify possible progression routes.</a:t>
          </a:r>
          <a:r>
            <a:rPr lang="en-GB" sz="1800" kern="1200" dirty="0">
              <a:latin typeface="Arial"/>
            </a:rPr>
            <a:t> </a:t>
          </a:r>
          <a:endParaRPr lang="en-US" sz="1800" kern="1200"/>
        </a:p>
      </dsp:txBody>
      <dsp:txXfrm>
        <a:off x="29787" y="29787"/>
        <a:ext cx="7034952" cy="957425"/>
      </dsp:txXfrm>
    </dsp:sp>
    <dsp:sp modelId="{64554142-F3F4-419C-95D6-A88B58B16914}">
      <dsp:nvSpPr>
        <dsp:cNvPr id="0" name=""/>
        <dsp:cNvSpPr/>
      </dsp:nvSpPr>
      <dsp:spPr>
        <a:xfrm>
          <a:off x="688283" y="1201907"/>
          <a:ext cx="8218310" cy="1016999"/>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GB" sz="1800" kern="1200" dirty="0"/>
            <a:t>2-phased employer validation process: employers and industry experts validate mapping to ensure accuracy and identify/confirm progression routes.</a:t>
          </a:r>
          <a:r>
            <a:rPr lang="en-GB" sz="1800" kern="1200" dirty="0">
              <a:latin typeface="Arial"/>
            </a:rPr>
            <a:t> Share with awarding organisations.</a:t>
          </a:r>
          <a:endParaRPr lang="en-GB" sz="1800" kern="1200" dirty="0"/>
        </a:p>
      </dsp:txBody>
      <dsp:txXfrm>
        <a:off x="718070" y="1231694"/>
        <a:ext cx="6809403" cy="957425"/>
      </dsp:txXfrm>
    </dsp:sp>
    <dsp:sp modelId="{C777FC12-6E59-491C-91EC-9DAF0A0270B7}">
      <dsp:nvSpPr>
        <dsp:cNvPr id="0" name=""/>
        <dsp:cNvSpPr/>
      </dsp:nvSpPr>
      <dsp:spPr>
        <a:xfrm>
          <a:off x="1366294" y="2403815"/>
          <a:ext cx="8218310" cy="1016999"/>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dirty="0"/>
            <a:t>A panel of employers (the route panel) validate the process and results</a:t>
          </a:r>
          <a:r>
            <a:rPr lang="en-US" sz="1800" kern="1200" dirty="0">
              <a:latin typeface="Arial"/>
            </a:rPr>
            <a:t> </a:t>
          </a:r>
          <a:endParaRPr lang="en-US" sz="1800" kern="1200" dirty="0"/>
        </a:p>
      </dsp:txBody>
      <dsp:txXfrm>
        <a:off x="1396081" y="2433602"/>
        <a:ext cx="6819676" cy="957425"/>
      </dsp:txXfrm>
    </dsp:sp>
    <dsp:sp modelId="{C3A335AC-E1FD-4445-8902-C034297FC5DD}">
      <dsp:nvSpPr>
        <dsp:cNvPr id="0" name=""/>
        <dsp:cNvSpPr/>
      </dsp:nvSpPr>
      <dsp:spPr>
        <a:xfrm>
          <a:off x="2054577" y="3605723"/>
          <a:ext cx="8218310" cy="1016999"/>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t>Providers engaged after validation and routes mapped by employers. How can the profiles help providers? What other information would they need?</a:t>
          </a:r>
          <a:endParaRPr lang="en-US" sz="1800" kern="1200" dirty="0"/>
        </a:p>
      </dsp:txBody>
      <dsp:txXfrm>
        <a:off x="2084364" y="3635510"/>
        <a:ext cx="6809403" cy="957425"/>
      </dsp:txXfrm>
    </dsp:sp>
    <dsp:sp modelId="{08439A82-1781-4D98-A36C-B0B46465E7D7}">
      <dsp:nvSpPr>
        <dsp:cNvPr id="0" name=""/>
        <dsp:cNvSpPr/>
      </dsp:nvSpPr>
      <dsp:spPr>
        <a:xfrm>
          <a:off x="7557261" y="778928"/>
          <a:ext cx="661049" cy="661049"/>
        </a:xfrm>
        <a:prstGeom prst="downArrow">
          <a:avLst>
            <a:gd name="adj1" fmla="val 55000"/>
            <a:gd name="adj2" fmla="val 45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US" sz="3100" kern="1200"/>
        </a:p>
      </dsp:txBody>
      <dsp:txXfrm>
        <a:off x="7705997" y="778928"/>
        <a:ext cx="363577" cy="497439"/>
      </dsp:txXfrm>
    </dsp:sp>
    <dsp:sp modelId="{EDB0478B-78F1-4457-82A3-1221FAD34E97}">
      <dsp:nvSpPr>
        <dsp:cNvPr id="0" name=""/>
        <dsp:cNvSpPr/>
      </dsp:nvSpPr>
      <dsp:spPr>
        <a:xfrm>
          <a:off x="8245544" y="1980836"/>
          <a:ext cx="661049" cy="661049"/>
        </a:xfrm>
        <a:prstGeom prst="downArrow">
          <a:avLst>
            <a:gd name="adj1" fmla="val 55000"/>
            <a:gd name="adj2" fmla="val 45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US" sz="3100" kern="1200"/>
        </a:p>
      </dsp:txBody>
      <dsp:txXfrm>
        <a:off x="8394280" y="1980836"/>
        <a:ext cx="363577" cy="497439"/>
      </dsp:txXfrm>
    </dsp:sp>
    <dsp:sp modelId="{C32E5143-B469-4905-A7A1-64321731C27A}">
      <dsp:nvSpPr>
        <dsp:cNvPr id="0" name=""/>
        <dsp:cNvSpPr/>
      </dsp:nvSpPr>
      <dsp:spPr>
        <a:xfrm>
          <a:off x="8923555" y="3182744"/>
          <a:ext cx="661049" cy="661049"/>
        </a:xfrm>
        <a:prstGeom prst="downArrow">
          <a:avLst>
            <a:gd name="adj1" fmla="val 55000"/>
            <a:gd name="adj2" fmla="val 45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US" sz="3100" kern="1200"/>
        </a:p>
      </dsp:txBody>
      <dsp:txXfrm>
        <a:off x="9072291" y="3182744"/>
        <a:ext cx="363577" cy="49743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6AF25C-4198-4077-AD44-DB4D31B01524}" type="datetimeFigureOut">
              <a:rPr lang="en-GB" smtClean="0"/>
              <a:t>01/09/2021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8DB3FF-8B41-4A0A-8C7F-F35D756DC4C9}" type="slidenum">
              <a:rPr lang="en-GB" smtClean="0"/>
              <a:t>‹#›</a:t>
            </a:fld>
            <a:endParaRPr lang="en-GB"/>
          </a:p>
        </p:txBody>
      </p:sp>
    </p:spTree>
    <p:extLst>
      <p:ext uri="{BB962C8B-B14F-4D97-AF65-F5344CB8AC3E}">
        <p14:creationId xmlns:p14="http://schemas.microsoft.com/office/powerpoint/2010/main" val="508505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 y="349250"/>
            <a:ext cx="6781800" cy="38163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82977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2D83766-C9EE-4227-9AD0-A7DD9F37A076}" type="slidenum">
              <a:rPr lang="en-GB" smtClean="0"/>
              <a:t>15</a:t>
            </a:fld>
            <a:endParaRPr lang="en-GB"/>
          </a:p>
        </p:txBody>
      </p:sp>
    </p:spTree>
    <p:extLst>
      <p:ext uri="{BB962C8B-B14F-4D97-AF65-F5344CB8AC3E}">
        <p14:creationId xmlns:p14="http://schemas.microsoft.com/office/powerpoint/2010/main" val="9495879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a:p>
        </p:txBody>
      </p:sp>
      <p:sp>
        <p:nvSpPr>
          <p:cNvPr id="4" name="Slide Number Placeholder 3"/>
          <p:cNvSpPr>
            <a:spLocks noGrp="1"/>
          </p:cNvSpPr>
          <p:nvPr>
            <p:ph type="sldNum" sz="quarter" idx="5"/>
          </p:nvPr>
        </p:nvSpPr>
        <p:spPr/>
        <p:txBody>
          <a:bodyPr/>
          <a:lstStyle/>
          <a:p>
            <a:fld id="{67C75335-3A18-47F5-92BF-759B5A0DBBF2}" type="slidenum">
              <a:rPr lang="en-GB" smtClean="0"/>
              <a:t>16</a:t>
            </a:fld>
            <a:endParaRPr lang="en-GB"/>
          </a:p>
        </p:txBody>
      </p:sp>
    </p:spTree>
    <p:extLst>
      <p:ext uri="{BB962C8B-B14F-4D97-AF65-F5344CB8AC3E}">
        <p14:creationId xmlns:p14="http://schemas.microsoft.com/office/powerpoint/2010/main" val="25668031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7000"/>
              </a:lnSpc>
              <a:spcAft>
                <a:spcPts val="800"/>
              </a:spcAft>
              <a:buFont typeface="Arial" panose="020B0604020202020204" pitchFamily="34" charset="0"/>
              <a:buNone/>
            </a:pPr>
            <a:endParaRPr lang="en-GB"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7C75335-3A18-47F5-92BF-759B5A0DBBF2}" type="slidenum">
              <a:rPr lang="en-GB" smtClean="0"/>
              <a:t>17</a:t>
            </a:fld>
            <a:endParaRPr lang="en-GB"/>
          </a:p>
        </p:txBody>
      </p:sp>
    </p:spTree>
    <p:extLst>
      <p:ext uri="{BB962C8B-B14F-4D97-AF65-F5344CB8AC3E}">
        <p14:creationId xmlns:p14="http://schemas.microsoft.com/office/powerpoint/2010/main" val="14337497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2D83766-C9EE-4227-9AD0-A7DD9F37A076}" type="slidenum">
              <a:rPr lang="en-GB" smtClean="0"/>
              <a:t>18</a:t>
            </a:fld>
            <a:endParaRPr lang="en-GB"/>
          </a:p>
        </p:txBody>
      </p:sp>
    </p:spTree>
    <p:extLst>
      <p:ext uri="{BB962C8B-B14F-4D97-AF65-F5344CB8AC3E}">
        <p14:creationId xmlns:p14="http://schemas.microsoft.com/office/powerpoint/2010/main" val="5805723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F8DB3FF-8B41-4A0A-8C7F-F35D756DC4C9}" type="slidenum">
              <a:rPr lang="en-GB" smtClean="0"/>
              <a:t>19</a:t>
            </a:fld>
            <a:endParaRPr lang="en-GB"/>
          </a:p>
        </p:txBody>
      </p:sp>
    </p:spTree>
    <p:extLst>
      <p:ext uri="{BB962C8B-B14F-4D97-AF65-F5344CB8AC3E}">
        <p14:creationId xmlns:p14="http://schemas.microsoft.com/office/powerpoint/2010/main" val="11662561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7C75335-3A18-47F5-92BF-759B5A0DBBF2}" type="slidenum">
              <a:rPr lang="en-GB" smtClean="0"/>
              <a:t>20</a:t>
            </a:fld>
            <a:endParaRPr lang="en-GB"/>
          </a:p>
        </p:txBody>
      </p:sp>
    </p:spTree>
    <p:extLst>
      <p:ext uri="{BB962C8B-B14F-4D97-AF65-F5344CB8AC3E}">
        <p14:creationId xmlns:p14="http://schemas.microsoft.com/office/powerpoint/2010/main" val="38875894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F8DB3FF-8B41-4A0A-8C7F-F35D756DC4C9}" type="slidenum">
              <a:rPr lang="en-GB" smtClean="0"/>
              <a:t>21</a:t>
            </a:fld>
            <a:endParaRPr lang="en-GB"/>
          </a:p>
        </p:txBody>
      </p:sp>
    </p:spTree>
    <p:extLst>
      <p:ext uri="{BB962C8B-B14F-4D97-AF65-F5344CB8AC3E}">
        <p14:creationId xmlns:p14="http://schemas.microsoft.com/office/powerpoint/2010/main" val="30974559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F8DB3FF-8B41-4A0A-8C7F-F35D756DC4C9}" type="slidenum">
              <a:rPr lang="en-GB" smtClean="0"/>
              <a:t>25</a:t>
            </a:fld>
            <a:endParaRPr lang="en-GB"/>
          </a:p>
        </p:txBody>
      </p:sp>
    </p:spTree>
    <p:extLst>
      <p:ext uri="{BB962C8B-B14F-4D97-AF65-F5344CB8AC3E}">
        <p14:creationId xmlns:p14="http://schemas.microsoft.com/office/powerpoint/2010/main" val="8342952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F8DB3FF-8B41-4A0A-8C7F-F35D756DC4C9}" type="slidenum">
              <a:rPr lang="en-GB" smtClean="0"/>
              <a:t>26</a:t>
            </a:fld>
            <a:endParaRPr lang="en-GB"/>
          </a:p>
        </p:txBody>
      </p:sp>
    </p:spTree>
    <p:extLst>
      <p:ext uri="{BB962C8B-B14F-4D97-AF65-F5344CB8AC3E}">
        <p14:creationId xmlns:p14="http://schemas.microsoft.com/office/powerpoint/2010/main" val="40780577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499433A-E067-4B54-A634-15F140E10212}" type="slidenum">
              <a:rPr lang="en-GB" smtClean="0"/>
              <a:t>29</a:t>
            </a:fld>
            <a:endParaRPr lang="en-GB"/>
          </a:p>
        </p:txBody>
      </p:sp>
    </p:spTree>
    <p:extLst>
      <p:ext uri="{BB962C8B-B14F-4D97-AF65-F5344CB8AC3E}">
        <p14:creationId xmlns:p14="http://schemas.microsoft.com/office/powerpoint/2010/main" val="35431515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DESIGN, SURVEYING AND PLANNING for construction T Level</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Traditional entry requirements are in the range of A-level BBC–CCC (112–96 UCAS Tariff points), or BTEC Extended Diploma DMM–MMM. Our conditional offers typically fall within this range</a:t>
            </a:r>
          </a:p>
          <a:p>
            <a:r>
              <a:rPr lang="en-GB" sz="1200" b="0" i="0" kern="1200" dirty="0">
                <a:solidFill>
                  <a:schemeClr val="tx1"/>
                </a:solidFill>
                <a:effectLst/>
                <a:latin typeface="+mn-lt"/>
                <a:ea typeface="+mn-ea"/>
                <a:cs typeface="+mn-cs"/>
              </a:rPr>
              <a:t>All of our courses are accredited programmes (CIAT/CIOB/RICS/CABE) so entry requirements are also part of accreditation</a:t>
            </a:r>
            <a:endParaRPr lang="en-US" dirty="0"/>
          </a:p>
        </p:txBody>
      </p:sp>
      <p:sp>
        <p:nvSpPr>
          <p:cNvPr id="4" name="Slide Number Placeholder 3"/>
          <p:cNvSpPr>
            <a:spLocks noGrp="1"/>
          </p:cNvSpPr>
          <p:nvPr>
            <p:ph type="sldNum" sz="quarter" idx="10"/>
          </p:nvPr>
        </p:nvSpPr>
        <p:spPr/>
        <p:txBody>
          <a:bodyPr/>
          <a:lstStyle/>
          <a:p>
            <a:fld id="{FA3BFE13-CADE-1041-9A8E-AA9DCF4D3ECF}" type="slidenum">
              <a:rPr lang="en-US" smtClean="0"/>
              <a:t>7</a:t>
            </a:fld>
            <a:endParaRPr lang="en-US"/>
          </a:p>
        </p:txBody>
      </p:sp>
    </p:spTree>
    <p:extLst>
      <p:ext uri="{BB962C8B-B14F-4D97-AF65-F5344CB8AC3E}">
        <p14:creationId xmlns:p14="http://schemas.microsoft.com/office/powerpoint/2010/main" val="875577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FA3BFE13-CADE-1041-9A8E-AA9DCF4D3ECF}" type="slidenum">
              <a:rPr lang="en-US" smtClean="0"/>
              <a:t>8</a:t>
            </a:fld>
            <a:endParaRPr lang="en-US"/>
          </a:p>
        </p:txBody>
      </p:sp>
    </p:spTree>
    <p:extLst>
      <p:ext uri="{BB962C8B-B14F-4D97-AF65-F5344CB8AC3E}">
        <p14:creationId xmlns:p14="http://schemas.microsoft.com/office/powerpoint/2010/main" val="3030049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DESIGN, SURVEYING AND PLANNING for construction T Level</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Traditional entry requirements are in the range of A-level BBC–CCC (112–96 UCAS Tariff points), or BTEC Extended Diploma DMM–MMM. Our conditional offers typically fall within this range</a:t>
            </a:r>
          </a:p>
          <a:p>
            <a:r>
              <a:rPr lang="en-GB" sz="1200" b="0" i="0" kern="1200" dirty="0">
                <a:solidFill>
                  <a:schemeClr val="tx1"/>
                </a:solidFill>
                <a:effectLst/>
                <a:latin typeface="+mn-lt"/>
                <a:ea typeface="+mn-ea"/>
                <a:cs typeface="+mn-cs"/>
              </a:rPr>
              <a:t>All of our courses are accredited programmes (CIAT/CIOB/RICS/CABE) so entry requirements are also part of accreditation</a:t>
            </a:r>
            <a:endParaRPr lang="en-US" dirty="0"/>
          </a:p>
        </p:txBody>
      </p:sp>
      <p:sp>
        <p:nvSpPr>
          <p:cNvPr id="4" name="Slide Number Placeholder 3"/>
          <p:cNvSpPr>
            <a:spLocks noGrp="1"/>
          </p:cNvSpPr>
          <p:nvPr>
            <p:ph type="sldNum" sz="quarter" idx="10"/>
          </p:nvPr>
        </p:nvSpPr>
        <p:spPr/>
        <p:txBody>
          <a:bodyPr/>
          <a:lstStyle/>
          <a:p>
            <a:fld id="{FA3BFE13-CADE-1041-9A8E-AA9DCF4D3ECF}" type="slidenum">
              <a:rPr lang="en-US" smtClean="0"/>
              <a:t>9</a:t>
            </a:fld>
            <a:endParaRPr lang="en-US"/>
          </a:p>
        </p:txBody>
      </p:sp>
    </p:spTree>
    <p:extLst>
      <p:ext uri="{BB962C8B-B14F-4D97-AF65-F5344CB8AC3E}">
        <p14:creationId xmlns:p14="http://schemas.microsoft.com/office/powerpoint/2010/main" val="13678164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A3BFE13-CADE-1041-9A8E-AA9DCF4D3ECF}" type="slidenum">
              <a:rPr lang="en-US" smtClean="0"/>
              <a:t>10</a:t>
            </a:fld>
            <a:endParaRPr lang="en-US"/>
          </a:p>
        </p:txBody>
      </p:sp>
    </p:spTree>
    <p:extLst>
      <p:ext uri="{BB962C8B-B14F-4D97-AF65-F5344CB8AC3E}">
        <p14:creationId xmlns:p14="http://schemas.microsoft.com/office/powerpoint/2010/main" val="11456263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Content</a:t>
            </a:r>
          </a:p>
          <a:p>
            <a:pPr marL="171450" indent="-171450">
              <a:buFont typeface="Arial" panose="020B0604020202020204" pitchFamily="34" charset="0"/>
              <a:buChar char="•"/>
            </a:pPr>
            <a:r>
              <a:rPr lang="en-GB" dirty="0"/>
              <a:t>As admissions tutor/academics we had a good oversight of the developed curricula for the t level which gave us confidence that the content was at a good level for level 3 studies</a:t>
            </a:r>
          </a:p>
          <a:p>
            <a:pPr marL="171450" indent="-171450">
              <a:buFont typeface="Arial" panose="020B0604020202020204" pitchFamily="34" charset="0"/>
              <a:buChar char="•"/>
            </a:pPr>
            <a:r>
              <a:rPr lang="en-GB" dirty="0"/>
              <a:t>The content is highly specialised which can provide T-Level learners with an advantage over A Level learners</a:t>
            </a:r>
          </a:p>
          <a:p>
            <a:pPr marL="171450" indent="-171450">
              <a:buFont typeface="Arial" panose="020B0604020202020204" pitchFamily="34" charset="0"/>
              <a:buChar char="•"/>
            </a:pPr>
            <a:r>
              <a:rPr lang="en-GB" dirty="0"/>
              <a:t>Content maps directly into our level 4 course content which provides learners with continuity of learning</a:t>
            </a:r>
          </a:p>
          <a:p>
            <a:pPr marL="0" indent="0">
              <a:buFont typeface="Arial" panose="020B0604020202020204" pitchFamily="34" charset="0"/>
              <a:buNone/>
            </a:pPr>
            <a:r>
              <a:rPr lang="en-GB" dirty="0"/>
              <a:t>Work experience</a:t>
            </a:r>
          </a:p>
          <a:p>
            <a:pPr marL="171450" indent="-171450">
              <a:buFont typeface="Arial" panose="020B0604020202020204" pitchFamily="34" charset="0"/>
              <a:buChar char="•"/>
            </a:pPr>
            <a:r>
              <a:rPr lang="en-GB" dirty="0"/>
              <a:t>All our degree programmes in BE have the option of a years placement in industry so having some prior experience would be a good start for this</a:t>
            </a:r>
          </a:p>
          <a:p>
            <a:pPr marL="171450" indent="-171450">
              <a:buFont typeface="Arial" panose="020B0604020202020204" pitchFamily="34" charset="0"/>
              <a:buChar char="•"/>
            </a:pPr>
            <a:r>
              <a:rPr lang="en-GB" dirty="0"/>
              <a:t>Helps to have some knowledge of the workings of the industry to provide context to some of the theory we go through</a:t>
            </a:r>
          </a:p>
          <a:p>
            <a:pPr marL="171450" indent="-171450">
              <a:buFont typeface="Arial" panose="020B0604020202020204" pitchFamily="34" charset="0"/>
              <a:buChar char="•"/>
            </a:pPr>
            <a:r>
              <a:rPr lang="en-GB" dirty="0"/>
              <a:t>Understanding of different professions and their role in a project – gives more focus if the learner knows what they are aiming for</a:t>
            </a:r>
          </a:p>
          <a:p>
            <a:pPr marL="171450" indent="-171450">
              <a:buFont typeface="Arial" panose="020B0604020202020204" pitchFamily="34" charset="0"/>
              <a:buChar char="•"/>
            </a:pPr>
            <a:r>
              <a:rPr lang="en-GB" dirty="0"/>
              <a:t>Development of more than just technical skills – communication is often cited as the most important factor in construction projects and work experience helps to develop these skills</a:t>
            </a:r>
          </a:p>
          <a:p>
            <a:pPr marL="171450" indent="-171450">
              <a:buFont typeface="Arial" panose="020B0604020202020204" pitchFamily="34" charset="0"/>
              <a:buChar char="•"/>
            </a:pPr>
            <a:r>
              <a:rPr lang="en-GB" dirty="0"/>
              <a:t>Practical skills such as using surveying instruments, specialist software etc.</a:t>
            </a:r>
          </a:p>
          <a:p>
            <a:pPr marL="0" indent="0">
              <a:buFont typeface="Arial" panose="020B0604020202020204" pitchFamily="34" charset="0"/>
              <a:buNone/>
            </a:pPr>
            <a:r>
              <a:rPr lang="en-GB" dirty="0"/>
              <a:t>Other considerations</a:t>
            </a:r>
          </a:p>
          <a:p>
            <a:pPr marL="171450" indent="-171450">
              <a:buFont typeface="Arial" panose="020B0604020202020204" pitchFamily="34" charset="0"/>
              <a:buChar char="•"/>
            </a:pPr>
            <a:r>
              <a:rPr lang="en-GB" dirty="0"/>
              <a:t>Some concerns from some academics that students from t levels wouldn’t have as developed academic study skills (e.g. report writing, using academic sources of information etc.) however these skills are built into our delivery at university and developed throughout the course for those coming from less traditional academic backgrounds already (e.g. extensive industry experience, </a:t>
            </a:r>
            <a:r>
              <a:rPr lang="en-GB" dirty="0" err="1"/>
              <a:t>btecs</a:t>
            </a:r>
            <a:r>
              <a:rPr lang="en-GB" dirty="0"/>
              <a:t> etc.) INDEPENDENT</a:t>
            </a:r>
          </a:p>
          <a:p>
            <a:pPr marL="171450" indent="-171450">
              <a:buFont typeface="Arial" panose="020B0604020202020204" pitchFamily="34" charset="0"/>
              <a:buChar char="•"/>
            </a:pPr>
            <a:r>
              <a:rPr lang="en-GB" dirty="0"/>
              <a:t>There is very much a need in construction professions to open the industry up to a wider variety of people, making construction professions an appealing career is important and this can only help alongside apprenticeships</a:t>
            </a:r>
          </a:p>
          <a:p>
            <a:pPr marL="171450" indent="-171450">
              <a:buFont typeface="Arial" panose="020B0604020202020204" pitchFamily="34" charset="0"/>
              <a:buChar char="•"/>
            </a:pPr>
            <a:r>
              <a:rPr lang="en-GB" dirty="0"/>
              <a:t>Making sure colleges and universities are aware of the different pathways and entry requirements and any issues these may cause</a:t>
            </a:r>
          </a:p>
          <a:p>
            <a:pPr marL="171450" indent="-171450">
              <a:buFont typeface="Arial" panose="020B0604020202020204" pitchFamily="34" charset="0"/>
              <a:buChar char="•"/>
            </a:pPr>
            <a:r>
              <a:rPr lang="en-GB" dirty="0"/>
              <a:t>Taking into account the requirements of professional bodies</a:t>
            </a:r>
          </a:p>
        </p:txBody>
      </p:sp>
      <p:sp>
        <p:nvSpPr>
          <p:cNvPr id="4" name="Slide Number Placeholder 3"/>
          <p:cNvSpPr>
            <a:spLocks noGrp="1"/>
          </p:cNvSpPr>
          <p:nvPr>
            <p:ph type="sldNum" sz="quarter" idx="5"/>
          </p:nvPr>
        </p:nvSpPr>
        <p:spPr/>
        <p:txBody>
          <a:bodyPr/>
          <a:lstStyle/>
          <a:p>
            <a:fld id="{FA3BFE13-CADE-1041-9A8E-AA9DCF4D3ECF}" type="slidenum">
              <a:rPr lang="en-US" smtClean="0"/>
              <a:t>11</a:t>
            </a:fld>
            <a:endParaRPr lang="en-US"/>
          </a:p>
        </p:txBody>
      </p:sp>
    </p:spTree>
    <p:extLst>
      <p:ext uri="{BB962C8B-B14F-4D97-AF65-F5344CB8AC3E}">
        <p14:creationId xmlns:p14="http://schemas.microsoft.com/office/powerpoint/2010/main" val="21619191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FA3BFE13-CADE-1041-9A8E-AA9DCF4D3ECF}" type="slidenum">
              <a:rPr lang="en-US" smtClean="0"/>
              <a:t>12</a:t>
            </a:fld>
            <a:endParaRPr lang="en-US"/>
          </a:p>
        </p:txBody>
      </p:sp>
    </p:spTree>
    <p:extLst>
      <p:ext uri="{BB962C8B-B14F-4D97-AF65-F5344CB8AC3E}">
        <p14:creationId xmlns:p14="http://schemas.microsoft.com/office/powerpoint/2010/main" val="6845968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FA3BFE13-CADE-1041-9A8E-AA9DCF4D3ECF}" type="slidenum">
              <a:rPr lang="en-US" smtClean="0"/>
              <a:t>13</a:t>
            </a:fld>
            <a:endParaRPr lang="en-US"/>
          </a:p>
        </p:txBody>
      </p:sp>
    </p:spTree>
    <p:extLst>
      <p:ext uri="{BB962C8B-B14F-4D97-AF65-F5344CB8AC3E}">
        <p14:creationId xmlns:p14="http://schemas.microsoft.com/office/powerpoint/2010/main" val="7450547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C75335-3A18-47F5-92BF-759B5A0DBBF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62298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C0D4B54D-1475-514C-843B-548C8C0A444A}"/>
              </a:ext>
            </a:extLst>
          </p:cNvPr>
          <p:cNvSpPr/>
          <p:nvPr userDrawn="1"/>
        </p:nvSpPr>
        <p:spPr>
          <a:xfrm>
            <a:off x="10414000" y="6001567"/>
            <a:ext cx="1397000" cy="468644"/>
          </a:xfrm>
          <a:prstGeom prst="rect">
            <a:avLst/>
          </a:prstGeom>
          <a:blipFill>
            <a:blip r:embed="rId4" cstate="print"/>
            <a:stretch>
              <a:fillRect/>
            </a:stretch>
          </a:blipFill>
        </p:spPr>
        <p:txBody>
          <a:bodyPr wrap="square" lIns="0" tIns="0" rIns="0" bIns="0" rtlCol="0"/>
          <a:lstStyle/>
          <a:p>
            <a:endParaRPr sz="1092"/>
          </a:p>
        </p:txBody>
      </p:sp>
      <p:pic>
        <p:nvPicPr>
          <p:cNvPr id="15" name="Graphic 14">
            <a:extLst>
              <a:ext uri="{FF2B5EF4-FFF2-40B4-BE49-F238E27FC236}">
                <a16:creationId xmlns:a16="http://schemas.microsoft.com/office/drawing/2014/main" id="{B24D4DA6-AB5F-AC4A-9A83-6AF74E764D54}"/>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0998" y="5987121"/>
            <a:ext cx="783244" cy="489493"/>
          </a:xfrm>
          <a:prstGeom prst="rect">
            <a:avLst/>
          </a:prstGeom>
        </p:spPr>
      </p:pic>
    </p:spTree>
    <p:extLst>
      <p:ext uri="{BB962C8B-B14F-4D97-AF65-F5344CB8AC3E}">
        <p14:creationId xmlns:p14="http://schemas.microsoft.com/office/powerpoint/2010/main" val="3487964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 Levels &amp; Employer-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0" name="object 12">
            <a:extLst>
              <a:ext uri="{FF2B5EF4-FFF2-40B4-BE49-F238E27FC236}">
                <a16:creationId xmlns:a16="http://schemas.microsoft.com/office/drawing/2014/main" id="{1CF7A811-548D-DD40-9F42-7069BEB94B37}"/>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a:p>
        </p:txBody>
      </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a:t>Insert employer logo</a:t>
            </a:r>
          </a:p>
        </p:txBody>
      </p:sp>
      <p:pic>
        <p:nvPicPr>
          <p:cNvPr id="23" name="Graphic 22">
            <a:extLst>
              <a:ext uri="{FF2B5EF4-FFF2-40B4-BE49-F238E27FC236}">
                <a16:creationId xmlns:a16="http://schemas.microsoft.com/office/drawing/2014/main" id="{69155C44-C2C7-8B46-A1F6-7168819C256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
        <p:nvSpPr>
          <p:cNvPr id="9" name="object 3">
            <a:extLst>
              <a:ext uri="{FF2B5EF4-FFF2-40B4-BE49-F238E27FC236}">
                <a16:creationId xmlns:a16="http://schemas.microsoft.com/office/drawing/2014/main" id="{9379958A-BE8C-0141-BE75-0514861F1F57}"/>
              </a:ext>
            </a:extLst>
          </p:cNvPr>
          <p:cNvSpPr/>
          <p:nvPr userDrawn="1"/>
        </p:nvSpPr>
        <p:spPr>
          <a:xfrm>
            <a:off x="10414000" y="6002211"/>
            <a:ext cx="1397000" cy="468650"/>
          </a:xfrm>
          <a:prstGeom prst="rect">
            <a:avLst/>
          </a:prstGeom>
          <a:blipFill>
            <a:blip r:embed="rId6" cstate="print"/>
            <a:stretch>
              <a:fillRect/>
            </a:stretch>
          </a:blipFill>
        </p:spPr>
        <p:txBody>
          <a:bodyPr wrap="square" lIns="0" tIns="0" rIns="0" bIns="0" rtlCol="0"/>
          <a:lstStyle/>
          <a:p>
            <a:endParaRPr sz="1092"/>
          </a:p>
        </p:txBody>
      </p:sp>
    </p:spTree>
    <p:extLst>
      <p:ext uri="{BB962C8B-B14F-4D97-AF65-F5344CB8AC3E}">
        <p14:creationId xmlns:p14="http://schemas.microsoft.com/office/powerpoint/2010/main" val="4270291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 Levels &amp; Employer-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a:t>Insert employer logo</a:t>
            </a:r>
          </a:p>
        </p:txBody>
      </p:sp>
      <p:sp>
        <p:nvSpPr>
          <p:cNvPr id="9" name="object 3">
            <a:extLst>
              <a:ext uri="{FF2B5EF4-FFF2-40B4-BE49-F238E27FC236}">
                <a16:creationId xmlns:a16="http://schemas.microsoft.com/office/drawing/2014/main" id="{9379958A-BE8C-0141-BE75-0514861F1F57}"/>
              </a:ext>
            </a:extLst>
          </p:cNvPr>
          <p:cNvSpPr/>
          <p:nvPr userDrawn="1"/>
        </p:nvSpPr>
        <p:spPr>
          <a:xfrm>
            <a:off x="10414000" y="6002211"/>
            <a:ext cx="1397000" cy="468650"/>
          </a:xfrm>
          <a:prstGeom prst="rect">
            <a:avLst/>
          </a:prstGeom>
          <a:blipFill>
            <a:blip r:embed="rId4" cstate="print"/>
            <a:stretch>
              <a:fillRect/>
            </a:stretch>
          </a:blipFill>
        </p:spPr>
        <p:txBody>
          <a:bodyPr wrap="square" lIns="0" tIns="0" rIns="0" bIns="0" rtlCol="0"/>
          <a:lstStyle/>
          <a:p>
            <a:endParaRPr sz="1092"/>
          </a:p>
        </p:txBody>
      </p:sp>
      <p:sp>
        <p:nvSpPr>
          <p:cNvPr id="14" name="object 12">
            <a:extLst>
              <a:ext uri="{FF2B5EF4-FFF2-40B4-BE49-F238E27FC236}">
                <a16:creationId xmlns:a16="http://schemas.microsoft.com/office/drawing/2014/main" id="{23365F14-31D2-9E43-8979-E87F6C2DBF79}"/>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a:p>
        </p:txBody>
      </p:sp>
      <p:pic>
        <p:nvPicPr>
          <p:cNvPr id="15" name="Graphic 14">
            <a:extLst>
              <a:ext uri="{FF2B5EF4-FFF2-40B4-BE49-F238E27FC236}">
                <a16:creationId xmlns:a16="http://schemas.microsoft.com/office/drawing/2014/main" id="{BB3EFB32-F7F4-5B4F-AA91-BD81E50296ED}"/>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19669355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 Levels &amp; Employer-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0" name="object 12">
            <a:extLst>
              <a:ext uri="{FF2B5EF4-FFF2-40B4-BE49-F238E27FC236}">
                <a16:creationId xmlns:a16="http://schemas.microsoft.com/office/drawing/2014/main" id="{1CF7A811-548D-DD40-9F42-7069BEB94B37}"/>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a:p>
        </p:txBody>
      </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a:t>Insert employer logo</a:t>
            </a:r>
          </a:p>
        </p:txBody>
      </p:sp>
      <p:pic>
        <p:nvPicPr>
          <p:cNvPr id="23" name="Graphic 22">
            <a:extLst>
              <a:ext uri="{FF2B5EF4-FFF2-40B4-BE49-F238E27FC236}">
                <a16:creationId xmlns:a16="http://schemas.microsoft.com/office/drawing/2014/main" id="{69155C44-C2C7-8B46-A1F6-7168819C256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
        <p:nvSpPr>
          <p:cNvPr id="9" name="object 3">
            <a:extLst>
              <a:ext uri="{FF2B5EF4-FFF2-40B4-BE49-F238E27FC236}">
                <a16:creationId xmlns:a16="http://schemas.microsoft.com/office/drawing/2014/main" id="{9379958A-BE8C-0141-BE75-0514861F1F57}"/>
              </a:ext>
            </a:extLst>
          </p:cNvPr>
          <p:cNvSpPr/>
          <p:nvPr userDrawn="1"/>
        </p:nvSpPr>
        <p:spPr>
          <a:xfrm>
            <a:off x="10414000" y="6002211"/>
            <a:ext cx="1397000" cy="468650"/>
          </a:xfrm>
          <a:prstGeom prst="rect">
            <a:avLst/>
          </a:prstGeom>
          <a:blipFill>
            <a:blip r:embed="rId6" cstate="print"/>
            <a:stretch>
              <a:fillRect/>
            </a:stretch>
          </a:blipFill>
        </p:spPr>
        <p:txBody>
          <a:bodyPr wrap="square" lIns="0" tIns="0" rIns="0" bIns="0" rtlCol="0"/>
          <a:lstStyle/>
          <a:p>
            <a:endParaRPr sz="1092"/>
          </a:p>
        </p:txBody>
      </p:sp>
    </p:spTree>
    <p:extLst>
      <p:ext uri="{BB962C8B-B14F-4D97-AF65-F5344CB8AC3E}">
        <p14:creationId xmlns:p14="http://schemas.microsoft.com/office/powerpoint/2010/main" val="31091874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PURPLE">
    <p:bg>
      <p:bgPr>
        <a:solidFill>
          <a:schemeClr val="accent1"/>
        </a:solidFill>
        <a:effectLst/>
      </p:bgPr>
    </p:bg>
    <p:spTree>
      <p:nvGrpSpPr>
        <p:cNvPr id="1" name=""/>
        <p:cNvGrpSpPr/>
        <p:nvPr/>
      </p:nvGrpSpPr>
      <p:grpSpPr>
        <a:xfrm>
          <a:off x="0" y="0"/>
          <a:ext cx="0" cy="0"/>
          <a:chOff x="0" y="0"/>
          <a:chExt cx="0" cy="0"/>
        </a:xfrm>
      </p:grpSpPr>
      <p:pic>
        <p:nvPicPr>
          <p:cNvPr id="36" name="Graphic 35">
            <a:extLst>
              <a:ext uri="{FF2B5EF4-FFF2-40B4-BE49-F238E27FC236}">
                <a16:creationId xmlns:a16="http://schemas.microsoft.com/office/drawing/2014/main" id="{00518A5C-07C2-6B4E-883E-9B8F3EEB1B9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0"/>
            <a:ext cx="12192001" cy="6857519"/>
          </a:xfrm>
          <a:prstGeom prst="rect">
            <a:avLst/>
          </a:prstGeom>
        </p:spPr>
      </p:pic>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782092"/>
            <a:ext cx="6931649" cy="1325584"/>
          </a:xfrm>
        </p:spPr>
        <p:txBody>
          <a:bodyPr anchor="ctr" anchorCtr="0"/>
          <a:lstStyle>
            <a:lvl1pPr>
              <a:defRPr>
                <a:solidFill>
                  <a:schemeClr val="bg1"/>
                </a:solidFill>
              </a:defRPr>
            </a:lvl1pPr>
          </a:lstStyle>
          <a:p>
            <a:r>
              <a:rPr lang="en-US"/>
              <a:t>Click to edit Master title style</a:t>
            </a:r>
          </a:p>
        </p:txBody>
      </p:sp>
      <p:sp>
        <p:nvSpPr>
          <p:cNvPr id="11" name="object 4">
            <a:extLst>
              <a:ext uri="{FF2B5EF4-FFF2-40B4-BE49-F238E27FC236}">
                <a16:creationId xmlns:a16="http://schemas.microsoft.com/office/drawing/2014/main" id="{253A42D9-4944-C149-B4F1-7BE9580BE5CB}"/>
              </a:ext>
            </a:extLst>
          </p:cNvPr>
          <p:cNvSpPr/>
          <p:nvPr userDrawn="1"/>
        </p:nvSpPr>
        <p:spPr>
          <a:xfrm>
            <a:off x="10014480" y="0"/>
            <a:ext cx="809848" cy="1089347"/>
          </a:xfrm>
          <a:custGeom>
            <a:avLst/>
            <a:gdLst/>
            <a:ahLst/>
            <a:cxnLst/>
            <a:rect l="l" t="t" r="r" b="b"/>
            <a:pathLst>
              <a:path w="1335405" h="1796414">
                <a:moveTo>
                  <a:pt x="945615" y="545124"/>
                </a:moveTo>
                <a:lnTo>
                  <a:pt x="389789" y="545124"/>
                </a:lnTo>
                <a:lnTo>
                  <a:pt x="389789" y="1796364"/>
                </a:lnTo>
                <a:lnTo>
                  <a:pt x="945615" y="1796364"/>
                </a:lnTo>
                <a:lnTo>
                  <a:pt x="945615" y="545124"/>
                </a:lnTo>
                <a:close/>
              </a:path>
              <a:path w="1335405" h="1796414">
                <a:moveTo>
                  <a:pt x="859596" y="0"/>
                </a:moveTo>
                <a:lnTo>
                  <a:pt x="475765" y="0"/>
                </a:lnTo>
                <a:lnTo>
                  <a:pt x="0" y="545124"/>
                </a:lnTo>
                <a:lnTo>
                  <a:pt x="1335393" y="545124"/>
                </a:lnTo>
                <a:lnTo>
                  <a:pt x="859596" y="0"/>
                </a:lnTo>
                <a:close/>
              </a:path>
            </a:pathLst>
          </a:custGeom>
          <a:solidFill>
            <a:srgbClr val="FFFFFF"/>
          </a:solidFill>
        </p:spPr>
        <p:txBody>
          <a:bodyPr wrap="square" lIns="0" tIns="0" rIns="0" bIns="0" rtlCol="0"/>
          <a:lstStyle/>
          <a:p>
            <a:endParaRPr sz="1092"/>
          </a:p>
        </p:txBody>
      </p:sp>
      <p:pic>
        <p:nvPicPr>
          <p:cNvPr id="9" name="Graphic 8">
            <a:extLst>
              <a:ext uri="{FF2B5EF4-FFF2-40B4-BE49-F238E27FC236}">
                <a16:creationId xmlns:a16="http://schemas.microsoft.com/office/drawing/2014/main" id="{A198D267-AA8E-DA4A-ACB2-D7C948681625}"/>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38987135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SALMON">
    <p:bg>
      <p:bgPr>
        <a:solidFill>
          <a:schemeClr val="tx2"/>
        </a:solidFill>
        <a:effectLst/>
      </p:bgPr>
    </p:bg>
    <p:spTree>
      <p:nvGrpSpPr>
        <p:cNvPr id="1" name=""/>
        <p:cNvGrpSpPr/>
        <p:nvPr/>
      </p:nvGrpSpPr>
      <p:grpSpPr>
        <a:xfrm>
          <a:off x="0" y="0"/>
          <a:ext cx="0" cy="0"/>
          <a:chOff x="0" y="0"/>
          <a:chExt cx="0" cy="0"/>
        </a:xfrm>
      </p:grpSpPr>
      <p:pic>
        <p:nvPicPr>
          <p:cNvPr id="36" name="Graphic 35">
            <a:extLst>
              <a:ext uri="{FF2B5EF4-FFF2-40B4-BE49-F238E27FC236}">
                <a16:creationId xmlns:a16="http://schemas.microsoft.com/office/drawing/2014/main" id="{00518A5C-07C2-6B4E-883E-9B8F3EEB1B9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0"/>
            <a:ext cx="12192001" cy="6857519"/>
          </a:xfrm>
          <a:prstGeom prst="rect">
            <a:avLst/>
          </a:prstGeom>
        </p:spPr>
      </p:pic>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782092"/>
            <a:ext cx="6931649" cy="1325584"/>
          </a:xfrm>
        </p:spPr>
        <p:txBody>
          <a:bodyPr anchor="ctr" anchorCtr="0"/>
          <a:lstStyle>
            <a:lvl1pPr>
              <a:defRPr>
                <a:solidFill>
                  <a:schemeClr val="tx1"/>
                </a:solidFill>
              </a:defRPr>
            </a:lvl1pPr>
          </a:lstStyle>
          <a:p>
            <a:r>
              <a:rPr lang="en-US"/>
              <a:t>Click to edit Master title style</a:t>
            </a:r>
          </a:p>
        </p:txBody>
      </p:sp>
      <p:sp>
        <p:nvSpPr>
          <p:cNvPr id="11" name="object 4">
            <a:extLst>
              <a:ext uri="{FF2B5EF4-FFF2-40B4-BE49-F238E27FC236}">
                <a16:creationId xmlns:a16="http://schemas.microsoft.com/office/drawing/2014/main" id="{253A42D9-4944-C149-B4F1-7BE9580BE5CB}"/>
              </a:ext>
            </a:extLst>
          </p:cNvPr>
          <p:cNvSpPr/>
          <p:nvPr userDrawn="1"/>
        </p:nvSpPr>
        <p:spPr>
          <a:xfrm>
            <a:off x="10014480" y="0"/>
            <a:ext cx="809848" cy="1089347"/>
          </a:xfrm>
          <a:custGeom>
            <a:avLst/>
            <a:gdLst/>
            <a:ahLst/>
            <a:cxnLst/>
            <a:rect l="l" t="t" r="r" b="b"/>
            <a:pathLst>
              <a:path w="1335405" h="1796414">
                <a:moveTo>
                  <a:pt x="945615" y="545124"/>
                </a:moveTo>
                <a:lnTo>
                  <a:pt x="389789" y="545124"/>
                </a:lnTo>
                <a:lnTo>
                  <a:pt x="389789" y="1796364"/>
                </a:lnTo>
                <a:lnTo>
                  <a:pt x="945615" y="1796364"/>
                </a:lnTo>
                <a:lnTo>
                  <a:pt x="945615" y="545124"/>
                </a:lnTo>
                <a:close/>
              </a:path>
              <a:path w="1335405" h="1796414">
                <a:moveTo>
                  <a:pt x="859596" y="0"/>
                </a:moveTo>
                <a:lnTo>
                  <a:pt x="475765" y="0"/>
                </a:lnTo>
                <a:lnTo>
                  <a:pt x="0" y="545124"/>
                </a:lnTo>
                <a:lnTo>
                  <a:pt x="1335393" y="545124"/>
                </a:lnTo>
                <a:lnTo>
                  <a:pt x="859596" y="0"/>
                </a:lnTo>
                <a:close/>
              </a:path>
            </a:pathLst>
          </a:custGeom>
          <a:solidFill>
            <a:srgbClr val="FFFFFF"/>
          </a:solidFill>
        </p:spPr>
        <p:txBody>
          <a:bodyPr wrap="square" lIns="0" tIns="0" rIns="0" bIns="0" rtlCol="0"/>
          <a:lstStyle/>
          <a:p>
            <a:endParaRPr sz="1092"/>
          </a:p>
        </p:txBody>
      </p:sp>
      <p:pic>
        <p:nvPicPr>
          <p:cNvPr id="9" name="Graphic 8">
            <a:extLst>
              <a:ext uri="{FF2B5EF4-FFF2-40B4-BE49-F238E27FC236}">
                <a16:creationId xmlns:a16="http://schemas.microsoft.com/office/drawing/2014/main" id="{DD43B11C-40DA-BD45-BD61-E1AA1DB95853}"/>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40144785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RED">
    <p:bg>
      <p:bgPr>
        <a:solidFill>
          <a:schemeClr val="bg2"/>
        </a:solidFill>
        <a:effectLst/>
      </p:bgPr>
    </p:bg>
    <p:spTree>
      <p:nvGrpSpPr>
        <p:cNvPr id="1" name=""/>
        <p:cNvGrpSpPr/>
        <p:nvPr/>
      </p:nvGrpSpPr>
      <p:grpSpPr>
        <a:xfrm>
          <a:off x="0" y="0"/>
          <a:ext cx="0" cy="0"/>
          <a:chOff x="0" y="0"/>
          <a:chExt cx="0" cy="0"/>
        </a:xfrm>
      </p:grpSpPr>
      <p:pic>
        <p:nvPicPr>
          <p:cNvPr id="36" name="Graphic 35">
            <a:extLst>
              <a:ext uri="{FF2B5EF4-FFF2-40B4-BE49-F238E27FC236}">
                <a16:creationId xmlns:a16="http://schemas.microsoft.com/office/drawing/2014/main" id="{00518A5C-07C2-6B4E-883E-9B8F3EEB1B9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481"/>
            <a:ext cx="12192001" cy="6857519"/>
          </a:xfrm>
          <a:prstGeom prst="rect">
            <a:avLst/>
          </a:prstGeom>
        </p:spPr>
      </p:pic>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782092"/>
            <a:ext cx="6931649" cy="1325584"/>
          </a:xfrm>
        </p:spPr>
        <p:txBody>
          <a:bodyPr anchor="ctr" anchorCtr="0"/>
          <a:lstStyle>
            <a:lvl1pPr>
              <a:defRPr>
                <a:solidFill>
                  <a:schemeClr val="bg1"/>
                </a:solidFill>
              </a:defRPr>
            </a:lvl1pPr>
          </a:lstStyle>
          <a:p>
            <a:r>
              <a:rPr lang="en-US"/>
              <a:t>Click to edit Master title style</a:t>
            </a:r>
          </a:p>
        </p:txBody>
      </p:sp>
      <p:sp>
        <p:nvSpPr>
          <p:cNvPr id="11" name="object 4">
            <a:extLst>
              <a:ext uri="{FF2B5EF4-FFF2-40B4-BE49-F238E27FC236}">
                <a16:creationId xmlns:a16="http://schemas.microsoft.com/office/drawing/2014/main" id="{253A42D9-4944-C149-B4F1-7BE9580BE5CB}"/>
              </a:ext>
            </a:extLst>
          </p:cNvPr>
          <p:cNvSpPr/>
          <p:nvPr userDrawn="1"/>
        </p:nvSpPr>
        <p:spPr>
          <a:xfrm>
            <a:off x="10014480" y="0"/>
            <a:ext cx="809848" cy="1089347"/>
          </a:xfrm>
          <a:custGeom>
            <a:avLst/>
            <a:gdLst/>
            <a:ahLst/>
            <a:cxnLst/>
            <a:rect l="l" t="t" r="r" b="b"/>
            <a:pathLst>
              <a:path w="1335405" h="1796414">
                <a:moveTo>
                  <a:pt x="945615" y="545124"/>
                </a:moveTo>
                <a:lnTo>
                  <a:pt x="389789" y="545124"/>
                </a:lnTo>
                <a:lnTo>
                  <a:pt x="389789" y="1796364"/>
                </a:lnTo>
                <a:lnTo>
                  <a:pt x="945615" y="1796364"/>
                </a:lnTo>
                <a:lnTo>
                  <a:pt x="945615" y="545124"/>
                </a:lnTo>
                <a:close/>
              </a:path>
              <a:path w="1335405" h="1796414">
                <a:moveTo>
                  <a:pt x="859596" y="0"/>
                </a:moveTo>
                <a:lnTo>
                  <a:pt x="475765" y="0"/>
                </a:lnTo>
                <a:lnTo>
                  <a:pt x="0" y="545124"/>
                </a:lnTo>
                <a:lnTo>
                  <a:pt x="1335393" y="545124"/>
                </a:lnTo>
                <a:lnTo>
                  <a:pt x="859596" y="0"/>
                </a:lnTo>
                <a:close/>
              </a:path>
            </a:pathLst>
          </a:custGeom>
          <a:solidFill>
            <a:srgbClr val="FFFFFF"/>
          </a:solidFill>
        </p:spPr>
        <p:txBody>
          <a:bodyPr wrap="square" lIns="0" tIns="0" rIns="0" bIns="0" rtlCol="0"/>
          <a:lstStyle/>
          <a:p>
            <a:endParaRPr sz="1092"/>
          </a:p>
        </p:txBody>
      </p:sp>
      <p:pic>
        <p:nvPicPr>
          <p:cNvPr id="9" name="Graphic 8">
            <a:extLst>
              <a:ext uri="{FF2B5EF4-FFF2-40B4-BE49-F238E27FC236}">
                <a16:creationId xmlns:a16="http://schemas.microsoft.com/office/drawing/2014/main" id="{4B0EE285-AAA5-8943-9D4F-42E27282D053}"/>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1172237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tement Slide-PURPLE">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A9B351E-D7BA-D346-AC56-31D3650EA10E}"/>
              </a:ext>
            </a:extLst>
          </p:cNvPr>
          <p:cNvGrpSpPr/>
          <p:nvPr userDrawn="1"/>
        </p:nvGrpSpPr>
        <p:grpSpPr>
          <a:xfrm>
            <a:off x="0" y="0"/>
            <a:ext cx="11753977" cy="6853555"/>
            <a:chOff x="0" y="0"/>
            <a:chExt cx="19381818" cy="11302020"/>
          </a:xfrm>
          <a:solidFill>
            <a:schemeClr val="accent1"/>
          </a:solidFill>
        </p:grpSpPr>
        <p:sp>
          <p:nvSpPr>
            <p:cNvPr id="30" name="Freeform 29">
              <a:extLst>
                <a:ext uri="{FF2B5EF4-FFF2-40B4-BE49-F238E27FC236}">
                  <a16:creationId xmlns:a16="http://schemas.microsoft.com/office/drawing/2014/main" id="{F21EAE22-5BEC-8E40-9967-3A04E13F5068}"/>
                </a:ext>
              </a:extLst>
            </p:cNvPr>
            <p:cNvSpPr/>
            <p:nvPr/>
          </p:nvSpPr>
          <p:spPr>
            <a:xfrm>
              <a:off x="15067510" y="6221713"/>
              <a:ext cx="4314308" cy="5078736"/>
            </a:xfrm>
            <a:custGeom>
              <a:avLst/>
              <a:gdLst>
                <a:gd name="connsiteX0" fmla="*/ 2521985 w 4314307"/>
                <a:gd name="connsiteY0" fmla="*/ 3715750 h 5078735"/>
                <a:gd name="connsiteX1" fmla="*/ 1990445 w 4314307"/>
                <a:gd name="connsiteY1" fmla="*/ 3715750 h 5078735"/>
                <a:gd name="connsiteX2" fmla="*/ 3059179 w 4314307"/>
                <a:gd name="connsiteY2" fmla="*/ 2491198 h 5078735"/>
                <a:gd name="connsiteX3" fmla="*/ 3059179 w 4314307"/>
                <a:gd name="connsiteY3" fmla="*/ 2474967 h 5078735"/>
                <a:gd name="connsiteX4" fmla="*/ 3254266 w 4314307"/>
                <a:gd name="connsiteY4" fmla="*/ 2474967 h 5078735"/>
                <a:gd name="connsiteX5" fmla="*/ 4320276 w 4314307"/>
                <a:gd name="connsiteY5" fmla="*/ 2474967 h 5078735"/>
                <a:gd name="connsiteX6" fmla="*/ 2159981 w 4314307"/>
                <a:gd name="connsiteY6" fmla="*/ 0 h 5078735"/>
                <a:gd name="connsiteX7" fmla="*/ 0 w 4314307"/>
                <a:gd name="connsiteY7" fmla="*/ 2474967 h 5078735"/>
                <a:gd name="connsiteX8" fmla="*/ 1065907 w 4314307"/>
                <a:gd name="connsiteY8" fmla="*/ 2474967 h 5078735"/>
                <a:gd name="connsiteX9" fmla="*/ 1260993 w 4314307"/>
                <a:gd name="connsiteY9" fmla="*/ 2474967 h 5078735"/>
                <a:gd name="connsiteX10" fmla="*/ 1260993 w 4314307"/>
                <a:gd name="connsiteY10" fmla="*/ 5087637 h 5078735"/>
                <a:gd name="connsiteX11" fmla="*/ 2619267 w 4314307"/>
                <a:gd name="connsiteY11" fmla="*/ 5087637 h 5078735"/>
                <a:gd name="connsiteX12" fmla="*/ 2619267 w 4314307"/>
                <a:gd name="connsiteY12" fmla="*/ 3715750 h 5078735"/>
                <a:gd name="connsiteX13" fmla="*/ 2521985 w 4314307"/>
                <a:gd name="connsiteY13" fmla="*/ 3715750 h 507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14307" h="5078735">
                  <a:moveTo>
                    <a:pt x="2521985" y="3715750"/>
                  </a:moveTo>
                  <a:lnTo>
                    <a:pt x="1990445" y="3715750"/>
                  </a:lnTo>
                  <a:lnTo>
                    <a:pt x="3059179" y="2491198"/>
                  </a:lnTo>
                  <a:lnTo>
                    <a:pt x="3059179" y="2474967"/>
                  </a:lnTo>
                  <a:lnTo>
                    <a:pt x="3254266" y="2474967"/>
                  </a:lnTo>
                  <a:lnTo>
                    <a:pt x="4320276" y="2474967"/>
                  </a:lnTo>
                  <a:lnTo>
                    <a:pt x="2159981" y="0"/>
                  </a:lnTo>
                  <a:lnTo>
                    <a:pt x="0" y="2474967"/>
                  </a:lnTo>
                  <a:lnTo>
                    <a:pt x="1065907" y="2474967"/>
                  </a:lnTo>
                  <a:lnTo>
                    <a:pt x="1260993" y="2474967"/>
                  </a:lnTo>
                  <a:lnTo>
                    <a:pt x="1260993" y="5087637"/>
                  </a:lnTo>
                  <a:lnTo>
                    <a:pt x="2619267" y="5087637"/>
                  </a:lnTo>
                  <a:lnTo>
                    <a:pt x="2619267" y="3715750"/>
                  </a:lnTo>
                  <a:lnTo>
                    <a:pt x="2521985" y="3715750"/>
                  </a:lnTo>
                  <a:close/>
                </a:path>
              </a:pathLst>
            </a:custGeom>
            <a:grpFill/>
            <a:ln w="10468" cap="flat">
              <a:noFill/>
              <a:prstDash val="solid"/>
              <a:miter/>
            </a:ln>
          </p:spPr>
          <p:txBody>
            <a:bodyPr rtlCol="0" anchor="ctr"/>
            <a:lstStyle/>
            <a:p>
              <a:endParaRPr lang="en-US" sz="1092"/>
            </a:p>
          </p:txBody>
        </p:sp>
        <p:sp>
          <p:nvSpPr>
            <p:cNvPr id="31" name="Freeform 30">
              <a:extLst>
                <a:ext uri="{FF2B5EF4-FFF2-40B4-BE49-F238E27FC236}">
                  <a16:creationId xmlns:a16="http://schemas.microsoft.com/office/drawing/2014/main" id="{0E9A12D2-8AA8-F946-B416-BCC135123F67}"/>
                </a:ext>
              </a:extLst>
            </p:cNvPr>
            <p:cNvSpPr/>
            <p:nvPr/>
          </p:nvSpPr>
          <p:spPr>
            <a:xfrm>
              <a:off x="17227596" y="0"/>
              <a:ext cx="1329896" cy="1843005"/>
            </a:xfrm>
            <a:custGeom>
              <a:avLst/>
              <a:gdLst>
                <a:gd name="connsiteX0" fmla="*/ 329542 w 1329895"/>
                <a:gd name="connsiteY0" fmla="*/ 599081 h 1843005"/>
                <a:gd name="connsiteX1" fmla="*/ 389858 w 1329895"/>
                <a:gd name="connsiteY1" fmla="*/ 599081 h 1843005"/>
                <a:gd name="connsiteX2" fmla="*/ 389858 w 1329895"/>
                <a:gd name="connsiteY2" fmla="*/ 1850335 h 1843005"/>
                <a:gd name="connsiteX3" fmla="*/ 945691 w 1329895"/>
                <a:gd name="connsiteY3" fmla="*/ 1850335 h 1843005"/>
                <a:gd name="connsiteX4" fmla="*/ 945691 w 1329895"/>
                <a:gd name="connsiteY4" fmla="*/ 599081 h 1843005"/>
                <a:gd name="connsiteX5" fmla="*/ 1006008 w 1329895"/>
                <a:gd name="connsiteY5" fmla="*/ 599081 h 1843005"/>
                <a:gd name="connsiteX6" fmla="*/ 1335550 w 1329895"/>
                <a:gd name="connsiteY6" fmla="*/ 599081 h 1843005"/>
                <a:gd name="connsiteX7" fmla="*/ 812702 w 1329895"/>
                <a:gd name="connsiteY7" fmla="*/ 0 h 1843005"/>
                <a:gd name="connsiteX8" fmla="*/ 522847 w 1329895"/>
                <a:gd name="connsiteY8" fmla="*/ 0 h 1843005"/>
                <a:gd name="connsiteX9" fmla="*/ 0 w 1329895"/>
                <a:gd name="connsiteY9" fmla="*/ 599081 h 1843005"/>
                <a:gd name="connsiteX10" fmla="*/ 329542 w 1329895"/>
                <a:gd name="connsiteY10" fmla="*/ 599081 h 1843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29895" h="1843005">
                  <a:moveTo>
                    <a:pt x="329542" y="599081"/>
                  </a:moveTo>
                  <a:lnTo>
                    <a:pt x="389858" y="599081"/>
                  </a:lnTo>
                  <a:lnTo>
                    <a:pt x="389858" y="1850335"/>
                  </a:lnTo>
                  <a:lnTo>
                    <a:pt x="945691" y="1850335"/>
                  </a:lnTo>
                  <a:lnTo>
                    <a:pt x="945691" y="599081"/>
                  </a:lnTo>
                  <a:lnTo>
                    <a:pt x="1006008" y="599081"/>
                  </a:lnTo>
                  <a:lnTo>
                    <a:pt x="1335550" y="599081"/>
                  </a:lnTo>
                  <a:lnTo>
                    <a:pt x="812702" y="0"/>
                  </a:lnTo>
                  <a:lnTo>
                    <a:pt x="522847" y="0"/>
                  </a:lnTo>
                  <a:lnTo>
                    <a:pt x="0" y="599081"/>
                  </a:lnTo>
                  <a:lnTo>
                    <a:pt x="329542" y="599081"/>
                  </a:lnTo>
                  <a:close/>
                </a:path>
              </a:pathLst>
            </a:custGeom>
            <a:grpFill/>
            <a:ln w="10468" cap="flat">
              <a:noFill/>
              <a:prstDash val="solid"/>
              <a:miter/>
            </a:ln>
          </p:spPr>
          <p:txBody>
            <a:bodyPr rtlCol="0" anchor="ctr"/>
            <a:lstStyle/>
            <a:p>
              <a:endParaRPr lang="en-US" sz="1092"/>
            </a:p>
          </p:txBody>
        </p:sp>
        <p:sp>
          <p:nvSpPr>
            <p:cNvPr id="33" name="Freeform 32">
              <a:extLst>
                <a:ext uri="{FF2B5EF4-FFF2-40B4-BE49-F238E27FC236}">
                  <a16:creationId xmlns:a16="http://schemas.microsoft.com/office/drawing/2014/main" id="{FA439275-451E-A445-A4F8-E39227462CF3}"/>
                </a:ext>
              </a:extLst>
            </p:cNvPr>
            <p:cNvSpPr/>
            <p:nvPr/>
          </p:nvSpPr>
          <p:spPr>
            <a:xfrm>
              <a:off x="0" y="2757178"/>
              <a:ext cx="5769863" cy="8544842"/>
            </a:xfrm>
            <a:custGeom>
              <a:avLst/>
              <a:gdLst>
                <a:gd name="connsiteX0" fmla="*/ 2764613 w 5769862"/>
                <a:gd name="connsiteY0" fmla="*/ 6621939 h 8544842"/>
                <a:gd name="connsiteX1" fmla="*/ 5779916 w 5769862"/>
                <a:gd name="connsiteY1" fmla="*/ 6621939 h 8544842"/>
                <a:gd name="connsiteX2" fmla="*/ 0 w 5769862"/>
                <a:gd name="connsiteY2" fmla="*/ 0 h 8544842"/>
                <a:gd name="connsiteX3" fmla="*/ 0 w 5769862"/>
                <a:gd name="connsiteY3" fmla="*/ 8552172 h 8544842"/>
                <a:gd name="connsiteX4" fmla="*/ 2212968 w 5769862"/>
                <a:gd name="connsiteY4" fmla="*/ 8552172 h 8544842"/>
                <a:gd name="connsiteX5" fmla="*/ 2212968 w 5769862"/>
                <a:gd name="connsiteY5" fmla="*/ 6621939 h 8544842"/>
                <a:gd name="connsiteX6" fmla="*/ 2764613 w 5769862"/>
                <a:gd name="connsiteY6" fmla="*/ 6621939 h 854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9862" h="8544842">
                  <a:moveTo>
                    <a:pt x="2764613" y="6621939"/>
                  </a:moveTo>
                  <a:lnTo>
                    <a:pt x="5779916" y="6621939"/>
                  </a:lnTo>
                  <a:lnTo>
                    <a:pt x="0" y="0"/>
                  </a:lnTo>
                  <a:lnTo>
                    <a:pt x="0" y="8552172"/>
                  </a:lnTo>
                  <a:lnTo>
                    <a:pt x="2212968" y="8552172"/>
                  </a:lnTo>
                  <a:lnTo>
                    <a:pt x="2212968" y="6621939"/>
                  </a:lnTo>
                  <a:lnTo>
                    <a:pt x="2764613" y="6621939"/>
                  </a:lnTo>
                  <a:close/>
                </a:path>
              </a:pathLst>
            </a:custGeom>
            <a:grpFill/>
            <a:ln w="10468" cap="flat">
              <a:noFill/>
              <a:prstDash val="solid"/>
              <a:miter/>
            </a:ln>
          </p:spPr>
          <p:txBody>
            <a:bodyPr rtlCol="0" anchor="ctr"/>
            <a:lstStyle/>
            <a:p>
              <a:endParaRPr lang="en-US" sz="1092"/>
            </a:p>
          </p:txBody>
        </p:sp>
      </p:grpSp>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accent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45833"/>
            <a:ext cx="5911156" cy="2479343"/>
          </a:xfrm>
          <a:prstGeom prst="rect">
            <a:avLst/>
          </a:prstGeom>
        </p:spPr>
        <p:txBody>
          <a:bodyPr vert="horz" lIns="91440" tIns="45720" rIns="91440" bIns="45720" rtlCol="0">
            <a:normAutofit/>
          </a:bodyPr>
          <a:lstStyle>
            <a:lvl1pPr marL="0" indent="0">
              <a:buNone/>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Click to edit Master text styles</a:t>
            </a:r>
          </a:p>
        </p:txBody>
      </p:sp>
      <p:sp>
        <p:nvSpPr>
          <p:cNvPr id="29" name="Freeform 28">
            <a:extLst>
              <a:ext uri="{FF2B5EF4-FFF2-40B4-BE49-F238E27FC236}">
                <a16:creationId xmlns:a16="http://schemas.microsoft.com/office/drawing/2014/main" id="{986DE4AE-92D2-1B46-A477-4741C8E33E9A}"/>
              </a:ext>
            </a:extLst>
          </p:cNvPr>
          <p:cNvSpPr/>
          <p:nvPr/>
        </p:nvSpPr>
        <p:spPr>
          <a:xfrm>
            <a:off x="0" y="0"/>
            <a:ext cx="12192856" cy="6858000"/>
          </a:xfrm>
          <a:custGeom>
            <a:avLst/>
            <a:gdLst>
              <a:gd name="connsiteX0" fmla="*/ 18040298 w 20105511"/>
              <a:gd name="connsiteY0" fmla="*/ 0 h 11309350"/>
              <a:gd name="connsiteX1" fmla="*/ 18563146 w 20105511"/>
              <a:gd name="connsiteY1" fmla="*/ 599081 h 11309350"/>
              <a:gd name="connsiteX2" fmla="*/ 18173288 w 20105511"/>
              <a:gd name="connsiteY2" fmla="*/ 599081 h 11309350"/>
              <a:gd name="connsiteX3" fmla="*/ 18173288 w 20105511"/>
              <a:gd name="connsiteY3" fmla="*/ 1850335 h 11309350"/>
              <a:gd name="connsiteX4" fmla="*/ 17617454 w 20105511"/>
              <a:gd name="connsiteY4" fmla="*/ 1850335 h 11309350"/>
              <a:gd name="connsiteX5" fmla="*/ 17617454 w 20105511"/>
              <a:gd name="connsiteY5" fmla="*/ 599081 h 11309350"/>
              <a:gd name="connsiteX6" fmla="*/ 17227596 w 20105511"/>
              <a:gd name="connsiteY6" fmla="*/ 599081 h 11309350"/>
              <a:gd name="connsiteX7" fmla="*/ 17750444 w 20105511"/>
              <a:gd name="connsiteY7" fmla="*/ 0 h 11309350"/>
              <a:gd name="connsiteX8" fmla="*/ 0 w 20105511"/>
              <a:gd name="connsiteY8" fmla="*/ 0 h 11309350"/>
              <a:gd name="connsiteX9" fmla="*/ 0 w 20105511"/>
              <a:gd name="connsiteY9" fmla="*/ 2757178 h 11309350"/>
              <a:gd name="connsiteX10" fmla="*/ 5780335 w 20105511"/>
              <a:gd name="connsiteY10" fmla="*/ 9379116 h 11309350"/>
              <a:gd name="connsiteX11" fmla="*/ 2212968 w 20105511"/>
              <a:gd name="connsiteY11" fmla="*/ 9379116 h 11309350"/>
              <a:gd name="connsiteX12" fmla="*/ 2212968 w 20105511"/>
              <a:gd name="connsiteY12" fmla="*/ 11309350 h 11309350"/>
              <a:gd name="connsiteX13" fmla="*/ 16328711 w 20105511"/>
              <a:gd name="connsiteY13" fmla="*/ 11309350 h 11309350"/>
              <a:gd name="connsiteX14" fmla="*/ 16328711 w 20105511"/>
              <a:gd name="connsiteY14" fmla="*/ 8696681 h 11309350"/>
              <a:gd name="connsiteX15" fmla="*/ 15067510 w 20105511"/>
              <a:gd name="connsiteY15" fmla="*/ 8696681 h 11309350"/>
              <a:gd name="connsiteX16" fmla="*/ 17227492 w 20105511"/>
              <a:gd name="connsiteY16" fmla="*/ 6221714 h 11309350"/>
              <a:gd name="connsiteX17" fmla="*/ 19387786 w 20105511"/>
              <a:gd name="connsiteY17" fmla="*/ 8696681 h 11309350"/>
              <a:gd name="connsiteX18" fmla="*/ 18126374 w 20105511"/>
              <a:gd name="connsiteY18" fmla="*/ 8696681 h 11309350"/>
              <a:gd name="connsiteX19" fmla="*/ 18126374 w 20105511"/>
              <a:gd name="connsiteY19" fmla="*/ 8712912 h 11309350"/>
              <a:gd name="connsiteX20" fmla="*/ 18134648 w 20105511"/>
              <a:gd name="connsiteY20" fmla="*/ 8703488 h 11309350"/>
              <a:gd name="connsiteX21" fmla="*/ 19212072 w 20105511"/>
              <a:gd name="connsiteY21" fmla="*/ 9937568 h 11309350"/>
              <a:gd name="connsiteX22" fmla="*/ 18583776 w 20105511"/>
              <a:gd name="connsiteY22" fmla="*/ 9937568 h 11309350"/>
              <a:gd name="connsiteX23" fmla="*/ 18583776 w 20105511"/>
              <a:gd name="connsiteY23" fmla="*/ 11309350 h 11309350"/>
              <a:gd name="connsiteX24" fmla="*/ 20105512 w 20105511"/>
              <a:gd name="connsiteY24" fmla="*/ 11309350 h 11309350"/>
              <a:gd name="connsiteX25" fmla="*/ 20105512 w 20105511"/>
              <a:gd name="connsiteY25" fmla="*/ 0 h 11309350"/>
              <a:gd name="connsiteX26" fmla="*/ 4159956 w 20105511"/>
              <a:gd name="connsiteY26" fmla="*/ 2043851 h 11309350"/>
              <a:gd name="connsiteX27" fmla="*/ 4086655 w 20105511"/>
              <a:gd name="connsiteY27" fmla="*/ 2043851 h 11309350"/>
              <a:gd name="connsiteX28" fmla="*/ 4086655 w 20105511"/>
              <a:gd name="connsiteY28" fmla="*/ 3813555 h 11309350"/>
              <a:gd name="connsiteX29" fmla="*/ 3407675 w 20105511"/>
              <a:gd name="connsiteY29" fmla="*/ 3813555 h 11309350"/>
              <a:gd name="connsiteX30" fmla="*/ 3407675 w 20105511"/>
              <a:gd name="connsiteY30" fmla="*/ 2043851 h 11309350"/>
              <a:gd name="connsiteX31" fmla="*/ 2932054 w 20105511"/>
              <a:gd name="connsiteY31" fmla="*/ 2043851 h 11309350"/>
              <a:gd name="connsiteX32" fmla="*/ 3747374 w 20105511"/>
              <a:gd name="connsiteY32" fmla="*/ 1143292 h 11309350"/>
              <a:gd name="connsiteX33" fmla="*/ 4562695 w 20105511"/>
              <a:gd name="connsiteY33" fmla="*/ 2043851 h 1130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105511" h="11309350">
                <a:moveTo>
                  <a:pt x="18040298" y="0"/>
                </a:moveTo>
                <a:lnTo>
                  <a:pt x="18563146" y="599081"/>
                </a:lnTo>
                <a:lnTo>
                  <a:pt x="18173288" y="599081"/>
                </a:lnTo>
                <a:lnTo>
                  <a:pt x="18173288" y="1850335"/>
                </a:lnTo>
                <a:lnTo>
                  <a:pt x="17617454" y="1850335"/>
                </a:lnTo>
                <a:lnTo>
                  <a:pt x="17617454" y="599081"/>
                </a:lnTo>
                <a:lnTo>
                  <a:pt x="17227596" y="599081"/>
                </a:lnTo>
                <a:lnTo>
                  <a:pt x="17750444" y="0"/>
                </a:lnTo>
                <a:lnTo>
                  <a:pt x="0" y="0"/>
                </a:lnTo>
                <a:lnTo>
                  <a:pt x="0" y="2757178"/>
                </a:lnTo>
                <a:lnTo>
                  <a:pt x="5780335" y="9379116"/>
                </a:lnTo>
                <a:lnTo>
                  <a:pt x="2212968" y="9379116"/>
                </a:lnTo>
                <a:lnTo>
                  <a:pt x="2212968" y="11309350"/>
                </a:lnTo>
                <a:lnTo>
                  <a:pt x="16328711" y="11309350"/>
                </a:lnTo>
                <a:lnTo>
                  <a:pt x="16328711" y="8696681"/>
                </a:lnTo>
                <a:lnTo>
                  <a:pt x="15067510" y="8696681"/>
                </a:lnTo>
                <a:lnTo>
                  <a:pt x="17227492" y="6221714"/>
                </a:lnTo>
                <a:lnTo>
                  <a:pt x="19387786" y="8696681"/>
                </a:lnTo>
                <a:lnTo>
                  <a:pt x="18126374" y="8696681"/>
                </a:lnTo>
                <a:lnTo>
                  <a:pt x="18126374" y="8712912"/>
                </a:lnTo>
                <a:lnTo>
                  <a:pt x="18134648" y="8703488"/>
                </a:lnTo>
                <a:lnTo>
                  <a:pt x="19212072" y="9937568"/>
                </a:lnTo>
                <a:lnTo>
                  <a:pt x="18583776" y="9937568"/>
                </a:lnTo>
                <a:lnTo>
                  <a:pt x="18583776" y="11309350"/>
                </a:lnTo>
                <a:lnTo>
                  <a:pt x="20105512" y="11309350"/>
                </a:lnTo>
                <a:lnTo>
                  <a:pt x="20105512" y="0"/>
                </a:lnTo>
                <a:close/>
                <a:moveTo>
                  <a:pt x="4159956" y="2043851"/>
                </a:moveTo>
                <a:lnTo>
                  <a:pt x="4086655" y="2043851"/>
                </a:lnTo>
                <a:lnTo>
                  <a:pt x="4086655" y="3813555"/>
                </a:lnTo>
                <a:lnTo>
                  <a:pt x="3407675" y="3813555"/>
                </a:lnTo>
                <a:lnTo>
                  <a:pt x="3407675" y="2043851"/>
                </a:lnTo>
                <a:lnTo>
                  <a:pt x="2932054" y="2043851"/>
                </a:lnTo>
                <a:lnTo>
                  <a:pt x="3747374" y="1143292"/>
                </a:lnTo>
                <a:lnTo>
                  <a:pt x="4562695" y="2043851"/>
                </a:lnTo>
                <a:close/>
              </a:path>
            </a:pathLst>
          </a:custGeom>
          <a:noFill/>
          <a:ln w="10468" cap="flat">
            <a:noFill/>
            <a:prstDash val="solid"/>
            <a:miter/>
          </a:ln>
        </p:spPr>
        <p:txBody>
          <a:bodyPr rtlCol="0" anchor="ctr"/>
          <a:lstStyle/>
          <a:p>
            <a:endParaRPr lang="en-US" sz="1092"/>
          </a:p>
        </p:txBody>
      </p:sp>
      <p:sp>
        <p:nvSpPr>
          <p:cNvPr id="32" name="Freeform 31">
            <a:extLst>
              <a:ext uri="{FF2B5EF4-FFF2-40B4-BE49-F238E27FC236}">
                <a16:creationId xmlns:a16="http://schemas.microsoft.com/office/drawing/2014/main" id="{F3A8355C-EFE2-5143-8053-D6C8EEEE50F2}"/>
              </a:ext>
            </a:extLst>
          </p:cNvPr>
          <p:cNvSpPr/>
          <p:nvPr/>
        </p:nvSpPr>
        <p:spPr>
          <a:xfrm>
            <a:off x="10344685" y="5277803"/>
            <a:ext cx="1301841" cy="1574800"/>
          </a:xfrm>
          <a:custGeom>
            <a:avLst/>
            <a:gdLst>
              <a:gd name="connsiteX0" fmla="*/ 1622578 w 2146682"/>
              <a:gd name="connsiteY0" fmla="*/ 1233975 h 2596961"/>
              <a:gd name="connsiteX1" fmla="*/ 2154013 w 2146682"/>
              <a:gd name="connsiteY1" fmla="*/ 1233975 h 2596961"/>
              <a:gd name="connsiteX2" fmla="*/ 1077006 w 2146682"/>
              <a:gd name="connsiteY2" fmla="*/ 0 h 2596961"/>
              <a:gd name="connsiteX3" fmla="*/ 1068734 w 2146682"/>
              <a:gd name="connsiteY3" fmla="*/ 9424 h 2596961"/>
              <a:gd name="connsiteX4" fmla="*/ 0 w 2146682"/>
              <a:gd name="connsiteY4" fmla="*/ 1233975 h 2596961"/>
              <a:gd name="connsiteX5" fmla="*/ 531540 w 2146682"/>
              <a:gd name="connsiteY5" fmla="*/ 1233975 h 2596961"/>
              <a:gd name="connsiteX6" fmla="*/ 628821 w 2146682"/>
              <a:gd name="connsiteY6" fmla="*/ 1233975 h 2596961"/>
              <a:gd name="connsiteX7" fmla="*/ 628821 w 2146682"/>
              <a:gd name="connsiteY7" fmla="*/ 2605863 h 2596961"/>
              <a:gd name="connsiteX8" fmla="*/ 1525297 w 2146682"/>
              <a:gd name="connsiteY8" fmla="*/ 2605863 h 2596961"/>
              <a:gd name="connsiteX9" fmla="*/ 1525297 w 2146682"/>
              <a:gd name="connsiteY9" fmla="*/ 1233975 h 2596961"/>
              <a:gd name="connsiteX10" fmla="*/ 1622578 w 2146682"/>
              <a:gd name="connsiteY10" fmla="*/ 1233975 h 259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6682" h="2596961">
                <a:moveTo>
                  <a:pt x="1622578" y="1233975"/>
                </a:moveTo>
                <a:lnTo>
                  <a:pt x="2154013" y="1233975"/>
                </a:lnTo>
                <a:lnTo>
                  <a:pt x="1077006" y="0"/>
                </a:lnTo>
                <a:lnTo>
                  <a:pt x="1068734" y="9424"/>
                </a:lnTo>
                <a:lnTo>
                  <a:pt x="0" y="1233975"/>
                </a:lnTo>
                <a:lnTo>
                  <a:pt x="531540" y="1233975"/>
                </a:lnTo>
                <a:lnTo>
                  <a:pt x="628821" y="1233975"/>
                </a:lnTo>
                <a:lnTo>
                  <a:pt x="628821" y="2605863"/>
                </a:lnTo>
                <a:lnTo>
                  <a:pt x="1525297" y="2605863"/>
                </a:lnTo>
                <a:lnTo>
                  <a:pt x="1525297" y="1233975"/>
                </a:lnTo>
                <a:lnTo>
                  <a:pt x="1622578" y="1233975"/>
                </a:lnTo>
                <a:close/>
              </a:path>
            </a:pathLst>
          </a:custGeom>
          <a:solidFill>
            <a:srgbClr val="12110C"/>
          </a:solidFill>
          <a:ln w="10468" cap="flat">
            <a:noFill/>
            <a:prstDash val="solid"/>
            <a:miter/>
          </a:ln>
        </p:spPr>
        <p:txBody>
          <a:bodyPr rtlCol="0" anchor="ctr"/>
          <a:lstStyle/>
          <a:p>
            <a:endParaRPr lang="en-US" sz="1092"/>
          </a:p>
        </p:txBody>
      </p:sp>
      <p:sp>
        <p:nvSpPr>
          <p:cNvPr id="34" name="Freeform 33">
            <a:extLst>
              <a:ext uri="{FF2B5EF4-FFF2-40B4-BE49-F238E27FC236}">
                <a16:creationId xmlns:a16="http://schemas.microsoft.com/office/drawing/2014/main" id="{1FE3F521-71BA-6E4A-AA03-A383E4DBDDA9}"/>
              </a:ext>
            </a:extLst>
          </p:cNvPr>
          <p:cNvSpPr/>
          <p:nvPr/>
        </p:nvSpPr>
        <p:spPr>
          <a:xfrm>
            <a:off x="1777935" y="693102"/>
            <a:ext cx="984319" cy="1612900"/>
          </a:xfrm>
          <a:custGeom>
            <a:avLst/>
            <a:gdLst>
              <a:gd name="connsiteX0" fmla="*/ 0 w 1623101"/>
              <a:gd name="connsiteY0" fmla="*/ 900873 h 2659791"/>
              <a:gd name="connsiteX1" fmla="*/ 402320 w 1623101"/>
              <a:gd name="connsiteY1" fmla="*/ 900873 h 2659791"/>
              <a:gd name="connsiteX2" fmla="*/ 475935 w 1623101"/>
              <a:gd name="connsiteY2" fmla="*/ 900873 h 2659791"/>
              <a:gd name="connsiteX3" fmla="*/ 475935 w 1623101"/>
              <a:gd name="connsiteY3" fmla="*/ 2670263 h 2659791"/>
              <a:gd name="connsiteX4" fmla="*/ 1154706 w 1623101"/>
              <a:gd name="connsiteY4" fmla="*/ 2670263 h 2659791"/>
              <a:gd name="connsiteX5" fmla="*/ 1154706 w 1623101"/>
              <a:gd name="connsiteY5" fmla="*/ 900873 h 2659791"/>
              <a:gd name="connsiteX6" fmla="*/ 1228216 w 1623101"/>
              <a:gd name="connsiteY6" fmla="*/ 900873 h 2659791"/>
              <a:gd name="connsiteX7" fmla="*/ 1630641 w 1623101"/>
              <a:gd name="connsiteY7" fmla="*/ 900873 h 2659791"/>
              <a:gd name="connsiteX8" fmla="*/ 815320 w 1623101"/>
              <a:gd name="connsiteY8" fmla="*/ 0 h 2659791"/>
              <a:gd name="connsiteX9" fmla="*/ 0 w 1623101"/>
              <a:gd name="connsiteY9" fmla="*/ 900873 h 265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101" h="2659791">
                <a:moveTo>
                  <a:pt x="0" y="900873"/>
                </a:moveTo>
                <a:lnTo>
                  <a:pt x="402320" y="900873"/>
                </a:lnTo>
                <a:lnTo>
                  <a:pt x="475935" y="900873"/>
                </a:lnTo>
                <a:lnTo>
                  <a:pt x="475935" y="2670263"/>
                </a:lnTo>
                <a:lnTo>
                  <a:pt x="1154706" y="2670263"/>
                </a:lnTo>
                <a:lnTo>
                  <a:pt x="1154706" y="900873"/>
                </a:lnTo>
                <a:lnTo>
                  <a:pt x="1228216" y="900873"/>
                </a:lnTo>
                <a:lnTo>
                  <a:pt x="1630641" y="900873"/>
                </a:lnTo>
                <a:lnTo>
                  <a:pt x="815320" y="0"/>
                </a:lnTo>
                <a:lnTo>
                  <a:pt x="0" y="900873"/>
                </a:lnTo>
                <a:close/>
              </a:path>
            </a:pathLst>
          </a:custGeom>
          <a:solidFill>
            <a:srgbClr val="12110C"/>
          </a:solidFill>
          <a:ln w="10468" cap="flat">
            <a:noFill/>
            <a:prstDash val="solid"/>
            <a:miter/>
          </a:ln>
        </p:spPr>
        <p:txBody>
          <a:bodyPr rtlCol="0" anchor="ctr"/>
          <a:lstStyle/>
          <a:p>
            <a:endParaRPr lang="en-US" sz="1092"/>
          </a:p>
        </p:txBody>
      </p:sp>
      <p:pic>
        <p:nvPicPr>
          <p:cNvPr id="18" name="Graphic 17">
            <a:extLst>
              <a:ext uri="{FF2B5EF4-FFF2-40B4-BE49-F238E27FC236}">
                <a16:creationId xmlns:a16="http://schemas.microsoft.com/office/drawing/2014/main" id="{46512213-5FE7-FB47-86D1-E1B359ED2A05}"/>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32473420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atement Slide-SALMON">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tx2"/>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45833"/>
            <a:ext cx="5911156" cy="2479343"/>
          </a:xfrm>
          <a:prstGeom prst="rect">
            <a:avLst/>
          </a:prstGeom>
        </p:spPr>
        <p:txBody>
          <a:bodyPr vert="horz" lIns="91440" tIns="45720" rIns="91440" bIns="45720" rtlCol="0">
            <a:normAutofit/>
          </a:bodyPr>
          <a:lstStyle>
            <a:lvl1pPr marL="0" indent="0">
              <a:buNone/>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Click to edit Master text styles</a:t>
            </a:r>
          </a:p>
        </p:txBody>
      </p:sp>
      <p:sp>
        <p:nvSpPr>
          <p:cNvPr id="29" name="Freeform 28">
            <a:extLst>
              <a:ext uri="{FF2B5EF4-FFF2-40B4-BE49-F238E27FC236}">
                <a16:creationId xmlns:a16="http://schemas.microsoft.com/office/drawing/2014/main" id="{986DE4AE-92D2-1B46-A477-4741C8E33E9A}"/>
              </a:ext>
            </a:extLst>
          </p:cNvPr>
          <p:cNvSpPr/>
          <p:nvPr/>
        </p:nvSpPr>
        <p:spPr>
          <a:xfrm>
            <a:off x="0" y="0"/>
            <a:ext cx="12192856" cy="6858000"/>
          </a:xfrm>
          <a:custGeom>
            <a:avLst/>
            <a:gdLst>
              <a:gd name="connsiteX0" fmla="*/ 18040298 w 20105511"/>
              <a:gd name="connsiteY0" fmla="*/ 0 h 11309350"/>
              <a:gd name="connsiteX1" fmla="*/ 18563146 w 20105511"/>
              <a:gd name="connsiteY1" fmla="*/ 599081 h 11309350"/>
              <a:gd name="connsiteX2" fmla="*/ 18173288 w 20105511"/>
              <a:gd name="connsiteY2" fmla="*/ 599081 h 11309350"/>
              <a:gd name="connsiteX3" fmla="*/ 18173288 w 20105511"/>
              <a:gd name="connsiteY3" fmla="*/ 1850335 h 11309350"/>
              <a:gd name="connsiteX4" fmla="*/ 17617454 w 20105511"/>
              <a:gd name="connsiteY4" fmla="*/ 1850335 h 11309350"/>
              <a:gd name="connsiteX5" fmla="*/ 17617454 w 20105511"/>
              <a:gd name="connsiteY5" fmla="*/ 599081 h 11309350"/>
              <a:gd name="connsiteX6" fmla="*/ 17227596 w 20105511"/>
              <a:gd name="connsiteY6" fmla="*/ 599081 h 11309350"/>
              <a:gd name="connsiteX7" fmla="*/ 17750444 w 20105511"/>
              <a:gd name="connsiteY7" fmla="*/ 0 h 11309350"/>
              <a:gd name="connsiteX8" fmla="*/ 0 w 20105511"/>
              <a:gd name="connsiteY8" fmla="*/ 0 h 11309350"/>
              <a:gd name="connsiteX9" fmla="*/ 0 w 20105511"/>
              <a:gd name="connsiteY9" fmla="*/ 2757178 h 11309350"/>
              <a:gd name="connsiteX10" fmla="*/ 5780335 w 20105511"/>
              <a:gd name="connsiteY10" fmla="*/ 9379116 h 11309350"/>
              <a:gd name="connsiteX11" fmla="*/ 2212968 w 20105511"/>
              <a:gd name="connsiteY11" fmla="*/ 9379116 h 11309350"/>
              <a:gd name="connsiteX12" fmla="*/ 2212968 w 20105511"/>
              <a:gd name="connsiteY12" fmla="*/ 11309350 h 11309350"/>
              <a:gd name="connsiteX13" fmla="*/ 16328711 w 20105511"/>
              <a:gd name="connsiteY13" fmla="*/ 11309350 h 11309350"/>
              <a:gd name="connsiteX14" fmla="*/ 16328711 w 20105511"/>
              <a:gd name="connsiteY14" fmla="*/ 8696681 h 11309350"/>
              <a:gd name="connsiteX15" fmla="*/ 15067510 w 20105511"/>
              <a:gd name="connsiteY15" fmla="*/ 8696681 h 11309350"/>
              <a:gd name="connsiteX16" fmla="*/ 17227492 w 20105511"/>
              <a:gd name="connsiteY16" fmla="*/ 6221714 h 11309350"/>
              <a:gd name="connsiteX17" fmla="*/ 19387786 w 20105511"/>
              <a:gd name="connsiteY17" fmla="*/ 8696681 h 11309350"/>
              <a:gd name="connsiteX18" fmla="*/ 18126374 w 20105511"/>
              <a:gd name="connsiteY18" fmla="*/ 8696681 h 11309350"/>
              <a:gd name="connsiteX19" fmla="*/ 18126374 w 20105511"/>
              <a:gd name="connsiteY19" fmla="*/ 8712912 h 11309350"/>
              <a:gd name="connsiteX20" fmla="*/ 18134648 w 20105511"/>
              <a:gd name="connsiteY20" fmla="*/ 8703488 h 11309350"/>
              <a:gd name="connsiteX21" fmla="*/ 19212072 w 20105511"/>
              <a:gd name="connsiteY21" fmla="*/ 9937568 h 11309350"/>
              <a:gd name="connsiteX22" fmla="*/ 18583776 w 20105511"/>
              <a:gd name="connsiteY22" fmla="*/ 9937568 h 11309350"/>
              <a:gd name="connsiteX23" fmla="*/ 18583776 w 20105511"/>
              <a:gd name="connsiteY23" fmla="*/ 11309350 h 11309350"/>
              <a:gd name="connsiteX24" fmla="*/ 20105512 w 20105511"/>
              <a:gd name="connsiteY24" fmla="*/ 11309350 h 11309350"/>
              <a:gd name="connsiteX25" fmla="*/ 20105512 w 20105511"/>
              <a:gd name="connsiteY25" fmla="*/ 0 h 11309350"/>
              <a:gd name="connsiteX26" fmla="*/ 4159956 w 20105511"/>
              <a:gd name="connsiteY26" fmla="*/ 2043851 h 11309350"/>
              <a:gd name="connsiteX27" fmla="*/ 4086655 w 20105511"/>
              <a:gd name="connsiteY27" fmla="*/ 2043851 h 11309350"/>
              <a:gd name="connsiteX28" fmla="*/ 4086655 w 20105511"/>
              <a:gd name="connsiteY28" fmla="*/ 3813555 h 11309350"/>
              <a:gd name="connsiteX29" fmla="*/ 3407675 w 20105511"/>
              <a:gd name="connsiteY29" fmla="*/ 3813555 h 11309350"/>
              <a:gd name="connsiteX30" fmla="*/ 3407675 w 20105511"/>
              <a:gd name="connsiteY30" fmla="*/ 2043851 h 11309350"/>
              <a:gd name="connsiteX31" fmla="*/ 2932054 w 20105511"/>
              <a:gd name="connsiteY31" fmla="*/ 2043851 h 11309350"/>
              <a:gd name="connsiteX32" fmla="*/ 3747374 w 20105511"/>
              <a:gd name="connsiteY32" fmla="*/ 1143292 h 11309350"/>
              <a:gd name="connsiteX33" fmla="*/ 4562695 w 20105511"/>
              <a:gd name="connsiteY33" fmla="*/ 2043851 h 1130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105511" h="11309350">
                <a:moveTo>
                  <a:pt x="18040298" y="0"/>
                </a:moveTo>
                <a:lnTo>
                  <a:pt x="18563146" y="599081"/>
                </a:lnTo>
                <a:lnTo>
                  <a:pt x="18173288" y="599081"/>
                </a:lnTo>
                <a:lnTo>
                  <a:pt x="18173288" y="1850335"/>
                </a:lnTo>
                <a:lnTo>
                  <a:pt x="17617454" y="1850335"/>
                </a:lnTo>
                <a:lnTo>
                  <a:pt x="17617454" y="599081"/>
                </a:lnTo>
                <a:lnTo>
                  <a:pt x="17227596" y="599081"/>
                </a:lnTo>
                <a:lnTo>
                  <a:pt x="17750444" y="0"/>
                </a:lnTo>
                <a:lnTo>
                  <a:pt x="0" y="0"/>
                </a:lnTo>
                <a:lnTo>
                  <a:pt x="0" y="2757178"/>
                </a:lnTo>
                <a:lnTo>
                  <a:pt x="5780335" y="9379116"/>
                </a:lnTo>
                <a:lnTo>
                  <a:pt x="2212968" y="9379116"/>
                </a:lnTo>
                <a:lnTo>
                  <a:pt x="2212968" y="11309350"/>
                </a:lnTo>
                <a:lnTo>
                  <a:pt x="16328711" y="11309350"/>
                </a:lnTo>
                <a:lnTo>
                  <a:pt x="16328711" y="8696681"/>
                </a:lnTo>
                <a:lnTo>
                  <a:pt x="15067510" y="8696681"/>
                </a:lnTo>
                <a:lnTo>
                  <a:pt x="17227492" y="6221714"/>
                </a:lnTo>
                <a:lnTo>
                  <a:pt x="19387786" y="8696681"/>
                </a:lnTo>
                <a:lnTo>
                  <a:pt x="18126374" y="8696681"/>
                </a:lnTo>
                <a:lnTo>
                  <a:pt x="18126374" y="8712912"/>
                </a:lnTo>
                <a:lnTo>
                  <a:pt x="18134648" y="8703488"/>
                </a:lnTo>
                <a:lnTo>
                  <a:pt x="19212072" y="9937568"/>
                </a:lnTo>
                <a:lnTo>
                  <a:pt x="18583776" y="9937568"/>
                </a:lnTo>
                <a:lnTo>
                  <a:pt x="18583776" y="11309350"/>
                </a:lnTo>
                <a:lnTo>
                  <a:pt x="20105512" y="11309350"/>
                </a:lnTo>
                <a:lnTo>
                  <a:pt x="20105512" y="0"/>
                </a:lnTo>
                <a:close/>
                <a:moveTo>
                  <a:pt x="4159956" y="2043851"/>
                </a:moveTo>
                <a:lnTo>
                  <a:pt x="4086655" y="2043851"/>
                </a:lnTo>
                <a:lnTo>
                  <a:pt x="4086655" y="3813555"/>
                </a:lnTo>
                <a:lnTo>
                  <a:pt x="3407675" y="3813555"/>
                </a:lnTo>
                <a:lnTo>
                  <a:pt x="3407675" y="2043851"/>
                </a:lnTo>
                <a:lnTo>
                  <a:pt x="2932054" y="2043851"/>
                </a:lnTo>
                <a:lnTo>
                  <a:pt x="3747374" y="1143292"/>
                </a:lnTo>
                <a:lnTo>
                  <a:pt x="4562695" y="2043851"/>
                </a:lnTo>
                <a:close/>
              </a:path>
            </a:pathLst>
          </a:custGeom>
          <a:noFill/>
          <a:ln w="10468" cap="flat">
            <a:noFill/>
            <a:prstDash val="solid"/>
            <a:miter/>
          </a:ln>
        </p:spPr>
        <p:txBody>
          <a:bodyPr rtlCol="0" anchor="ctr"/>
          <a:lstStyle/>
          <a:p>
            <a:endParaRPr lang="en-US" sz="1092"/>
          </a:p>
        </p:txBody>
      </p:sp>
      <p:sp>
        <p:nvSpPr>
          <p:cNvPr id="30" name="Freeform 29">
            <a:extLst>
              <a:ext uri="{FF2B5EF4-FFF2-40B4-BE49-F238E27FC236}">
                <a16:creationId xmlns:a16="http://schemas.microsoft.com/office/drawing/2014/main" id="{F21EAE22-5BEC-8E40-9967-3A04E13F5068}"/>
              </a:ext>
            </a:extLst>
          </p:cNvPr>
          <p:cNvSpPr/>
          <p:nvPr/>
        </p:nvSpPr>
        <p:spPr>
          <a:xfrm>
            <a:off x="9137593" y="3772852"/>
            <a:ext cx="2616384" cy="3079750"/>
          </a:xfrm>
          <a:custGeom>
            <a:avLst/>
            <a:gdLst>
              <a:gd name="connsiteX0" fmla="*/ 2521985 w 4314307"/>
              <a:gd name="connsiteY0" fmla="*/ 3715750 h 5078735"/>
              <a:gd name="connsiteX1" fmla="*/ 1990445 w 4314307"/>
              <a:gd name="connsiteY1" fmla="*/ 3715750 h 5078735"/>
              <a:gd name="connsiteX2" fmla="*/ 3059179 w 4314307"/>
              <a:gd name="connsiteY2" fmla="*/ 2491198 h 5078735"/>
              <a:gd name="connsiteX3" fmla="*/ 3059179 w 4314307"/>
              <a:gd name="connsiteY3" fmla="*/ 2474967 h 5078735"/>
              <a:gd name="connsiteX4" fmla="*/ 3254266 w 4314307"/>
              <a:gd name="connsiteY4" fmla="*/ 2474967 h 5078735"/>
              <a:gd name="connsiteX5" fmla="*/ 4320276 w 4314307"/>
              <a:gd name="connsiteY5" fmla="*/ 2474967 h 5078735"/>
              <a:gd name="connsiteX6" fmla="*/ 2159981 w 4314307"/>
              <a:gd name="connsiteY6" fmla="*/ 0 h 5078735"/>
              <a:gd name="connsiteX7" fmla="*/ 0 w 4314307"/>
              <a:gd name="connsiteY7" fmla="*/ 2474967 h 5078735"/>
              <a:gd name="connsiteX8" fmla="*/ 1065907 w 4314307"/>
              <a:gd name="connsiteY8" fmla="*/ 2474967 h 5078735"/>
              <a:gd name="connsiteX9" fmla="*/ 1260993 w 4314307"/>
              <a:gd name="connsiteY9" fmla="*/ 2474967 h 5078735"/>
              <a:gd name="connsiteX10" fmla="*/ 1260993 w 4314307"/>
              <a:gd name="connsiteY10" fmla="*/ 5087637 h 5078735"/>
              <a:gd name="connsiteX11" fmla="*/ 2619267 w 4314307"/>
              <a:gd name="connsiteY11" fmla="*/ 5087637 h 5078735"/>
              <a:gd name="connsiteX12" fmla="*/ 2619267 w 4314307"/>
              <a:gd name="connsiteY12" fmla="*/ 3715750 h 5078735"/>
              <a:gd name="connsiteX13" fmla="*/ 2521985 w 4314307"/>
              <a:gd name="connsiteY13" fmla="*/ 3715750 h 507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14307" h="5078735">
                <a:moveTo>
                  <a:pt x="2521985" y="3715750"/>
                </a:moveTo>
                <a:lnTo>
                  <a:pt x="1990445" y="3715750"/>
                </a:lnTo>
                <a:lnTo>
                  <a:pt x="3059179" y="2491198"/>
                </a:lnTo>
                <a:lnTo>
                  <a:pt x="3059179" y="2474967"/>
                </a:lnTo>
                <a:lnTo>
                  <a:pt x="3254266" y="2474967"/>
                </a:lnTo>
                <a:lnTo>
                  <a:pt x="4320276" y="2474967"/>
                </a:lnTo>
                <a:lnTo>
                  <a:pt x="2159981" y="0"/>
                </a:lnTo>
                <a:lnTo>
                  <a:pt x="0" y="2474967"/>
                </a:lnTo>
                <a:lnTo>
                  <a:pt x="1065907" y="2474967"/>
                </a:lnTo>
                <a:lnTo>
                  <a:pt x="1260993" y="2474967"/>
                </a:lnTo>
                <a:lnTo>
                  <a:pt x="1260993" y="5087637"/>
                </a:lnTo>
                <a:lnTo>
                  <a:pt x="2619267" y="5087637"/>
                </a:lnTo>
                <a:lnTo>
                  <a:pt x="2619267" y="3715750"/>
                </a:lnTo>
                <a:lnTo>
                  <a:pt x="2521985" y="3715750"/>
                </a:lnTo>
                <a:close/>
              </a:path>
            </a:pathLst>
          </a:custGeom>
          <a:solidFill>
            <a:schemeClr val="tx2"/>
          </a:solidFill>
          <a:ln w="10468" cap="flat">
            <a:noFill/>
            <a:prstDash val="solid"/>
            <a:miter/>
          </a:ln>
        </p:spPr>
        <p:txBody>
          <a:bodyPr rtlCol="0" anchor="ctr"/>
          <a:lstStyle/>
          <a:p>
            <a:endParaRPr lang="en-US" sz="1092"/>
          </a:p>
        </p:txBody>
      </p:sp>
      <p:sp>
        <p:nvSpPr>
          <p:cNvPr id="31" name="Freeform 30">
            <a:extLst>
              <a:ext uri="{FF2B5EF4-FFF2-40B4-BE49-F238E27FC236}">
                <a16:creationId xmlns:a16="http://schemas.microsoft.com/office/drawing/2014/main" id="{0E9A12D2-8AA8-F946-B416-BCC135123F67}"/>
              </a:ext>
            </a:extLst>
          </p:cNvPr>
          <p:cNvSpPr/>
          <p:nvPr/>
        </p:nvSpPr>
        <p:spPr>
          <a:xfrm>
            <a:off x="10447563" y="0"/>
            <a:ext cx="806507" cy="1117600"/>
          </a:xfrm>
          <a:custGeom>
            <a:avLst/>
            <a:gdLst>
              <a:gd name="connsiteX0" fmla="*/ 329542 w 1329895"/>
              <a:gd name="connsiteY0" fmla="*/ 599081 h 1843005"/>
              <a:gd name="connsiteX1" fmla="*/ 389858 w 1329895"/>
              <a:gd name="connsiteY1" fmla="*/ 599081 h 1843005"/>
              <a:gd name="connsiteX2" fmla="*/ 389858 w 1329895"/>
              <a:gd name="connsiteY2" fmla="*/ 1850335 h 1843005"/>
              <a:gd name="connsiteX3" fmla="*/ 945691 w 1329895"/>
              <a:gd name="connsiteY3" fmla="*/ 1850335 h 1843005"/>
              <a:gd name="connsiteX4" fmla="*/ 945691 w 1329895"/>
              <a:gd name="connsiteY4" fmla="*/ 599081 h 1843005"/>
              <a:gd name="connsiteX5" fmla="*/ 1006008 w 1329895"/>
              <a:gd name="connsiteY5" fmla="*/ 599081 h 1843005"/>
              <a:gd name="connsiteX6" fmla="*/ 1335550 w 1329895"/>
              <a:gd name="connsiteY6" fmla="*/ 599081 h 1843005"/>
              <a:gd name="connsiteX7" fmla="*/ 812702 w 1329895"/>
              <a:gd name="connsiteY7" fmla="*/ 0 h 1843005"/>
              <a:gd name="connsiteX8" fmla="*/ 522847 w 1329895"/>
              <a:gd name="connsiteY8" fmla="*/ 0 h 1843005"/>
              <a:gd name="connsiteX9" fmla="*/ 0 w 1329895"/>
              <a:gd name="connsiteY9" fmla="*/ 599081 h 1843005"/>
              <a:gd name="connsiteX10" fmla="*/ 329542 w 1329895"/>
              <a:gd name="connsiteY10" fmla="*/ 599081 h 1843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29895" h="1843005">
                <a:moveTo>
                  <a:pt x="329542" y="599081"/>
                </a:moveTo>
                <a:lnTo>
                  <a:pt x="389858" y="599081"/>
                </a:lnTo>
                <a:lnTo>
                  <a:pt x="389858" y="1850335"/>
                </a:lnTo>
                <a:lnTo>
                  <a:pt x="945691" y="1850335"/>
                </a:lnTo>
                <a:lnTo>
                  <a:pt x="945691" y="599081"/>
                </a:lnTo>
                <a:lnTo>
                  <a:pt x="1006008" y="599081"/>
                </a:lnTo>
                <a:lnTo>
                  <a:pt x="1335550" y="599081"/>
                </a:lnTo>
                <a:lnTo>
                  <a:pt x="812702" y="0"/>
                </a:lnTo>
                <a:lnTo>
                  <a:pt x="522847" y="0"/>
                </a:lnTo>
                <a:lnTo>
                  <a:pt x="0" y="599081"/>
                </a:lnTo>
                <a:lnTo>
                  <a:pt x="329542" y="599081"/>
                </a:lnTo>
                <a:close/>
              </a:path>
            </a:pathLst>
          </a:custGeom>
          <a:solidFill>
            <a:schemeClr val="tx2"/>
          </a:solidFill>
          <a:ln w="10468" cap="flat">
            <a:noFill/>
            <a:prstDash val="solid"/>
            <a:miter/>
          </a:ln>
        </p:spPr>
        <p:txBody>
          <a:bodyPr rtlCol="0" anchor="ctr"/>
          <a:lstStyle/>
          <a:p>
            <a:endParaRPr lang="en-US" sz="1092"/>
          </a:p>
        </p:txBody>
      </p:sp>
      <p:sp>
        <p:nvSpPr>
          <p:cNvPr id="32" name="Freeform 31">
            <a:extLst>
              <a:ext uri="{FF2B5EF4-FFF2-40B4-BE49-F238E27FC236}">
                <a16:creationId xmlns:a16="http://schemas.microsoft.com/office/drawing/2014/main" id="{F3A8355C-EFE2-5143-8053-D6C8EEEE50F2}"/>
              </a:ext>
            </a:extLst>
          </p:cNvPr>
          <p:cNvSpPr/>
          <p:nvPr/>
        </p:nvSpPr>
        <p:spPr>
          <a:xfrm>
            <a:off x="10344685" y="5277803"/>
            <a:ext cx="1301841" cy="1574800"/>
          </a:xfrm>
          <a:custGeom>
            <a:avLst/>
            <a:gdLst>
              <a:gd name="connsiteX0" fmla="*/ 1622578 w 2146682"/>
              <a:gd name="connsiteY0" fmla="*/ 1233975 h 2596961"/>
              <a:gd name="connsiteX1" fmla="*/ 2154013 w 2146682"/>
              <a:gd name="connsiteY1" fmla="*/ 1233975 h 2596961"/>
              <a:gd name="connsiteX2" fmla="*/ 1077006 w 2146682"/>
              <a:gd name="connsiteY2" fmla="*/ 0 h 2596961"/>
              <a:gd name="connsiteX3" fmla="*/ 1068734 w 2146682"/>
              <a:gd name="connsiteY3" fmla="*/ 9424 h 2596961"/>
              <a:gd name="connsiteX4" fmla="*/ 0 w 2146682"/>
              <a:gd name="connsiteY4" fmla="*/ 1233975 h 2596961"/>
              <a:gd name="connsiteX5" fmla="*/ 531540 w 2146682"/>
              <a:gd name="connsiteY5" fmla="*/ 1233975 h 2596961"/>
              <a:gd name="connsiteX6" fmla="*/ 628821 w 2146682"/>
              <a:gd name="connsiteY6" fmla="*/ 1233975 h 2596961"/>
              <a:gd name="connsiteX7" fmla="*/ 628821 w 2146682"/>
              <a:gd name="connsiteY7" fmla="*/ 2605863 h 2596961"/>
              <a:gd name="connsiteX8" fmla="*/ 1525297 w 2146682"/>
              <a:gd name="connsiteY8" fmla="*/ 2605863 h 2596961"/>
              <a:gd name="connsiteX9" fmla="*/ 1525297 w 2146682"/>
              <a:gd name="connsiteY9" fmla="*/ 1233975 h 2596961"/>
              <a:gd name="connsiteX10" fmla="*/ 1622578 w 2146682"/>
              <a:gd name="connsiteY10" fmla="*/ 1233975 h 259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6682" h="2596961">
                <a:moveTo>
                  <a:pt x="1622578" y="1233975"/>
                </a:moveTo>
                <a:lnTo>
                  <a:pt x="2154013" y="1233975"/>
                </a:lnTo>
                <a:lnTo>
                  <a:pt x="1077006" y="0"/>
                </a:lnTo>
                <a:lnTo>
                  <a:pt x="1068734" y="9424"/>
                </a:lnTo>
                <a:lnTo>
                  <a:pt x="0" y="1233975"/>
                </a:lnTo>
                <a:lnTo>
                  <a:pt x="531540" y="1233975"/>
                </a:lnTo>
                <a:lnTo>
                  <a:pt x="628821" y="1233975"/>
                </a:lnTo>
                <a:lnTo>
                  <a:pt x="628821" y="2605863"/>
                </a:lnTo>
                <a:lnTo>
                  <a:pt x="1525297" y="2605863"/>
                </a:lnTo>
                <a:lnTo>
                  <a:pt x="1525297" y="1233975"/>
                </a:lnTo>
                <a:lnTo>
                  <a:pt x="1622578" y="1233975"/>
                </a:lnTo>
                <a:close/>
              </a:path>
            </a:pathLst>
          </a:custGeom>
          <a:solidFill>
            <a:srgbClr val="12110C"/>
          </a:solidFill>
          <a:ln w="10468" cap="flat">
            <a:noFill/>
            <a:prstDash val="solid"/>
            <a:miter/>
          </a:ln>
        </p:spPr>
        <p:txBody>
          <a:bodyPr rtlCol="0" anchor="ctr"/>
          <a:lstStyle/>
          <a:p>
            <a:endParaRPr lang="en-US" sz="1092"/>
          </a:p>
        </p:txBody>
      </p:sp>
      <p:sp>
        <p:nvSpPr>
          <p:cNvPr id="33" name="Freeform 32">
            <a:extLst>
              <a:ext uri="{FF2B5EF4-FFF2-40B4-BE49-F238E27FC236}">
                <a16:creationId xmlns:a16="http://schemas.microsoft.com/office/drawing/2014/main" id="{FA439275-451E-A445-A4F8-E39227462CF3}"/>
              </a:ext>
            </a:extLst>
          </p:cNvPr>
          <p:cNvSpPr/>
          <p:nvPr/>
        </p:nvSpPr>
        <p:spPr>
          <a:xfrm>
            <a:off x="0" y="1671955"/>
            <a:ext cx="3499096" cy="5181600"/>
          </a:xfrm>
          <a:custGeom>
            <a:avLst/>
            <a:gdLst>
              <a:gd name="connsiteX0" fmla="*/ 2764613 w 5769862"/>
              <a:gd name="connsiteY0" fmla="*/ 6621939 h 8544842"/>
              <a:gd name="connsiteX1" fmla="*/ 5779916 w 5769862"/>
              <a:gd name="connsiteY1" fmla="*/ 6621939 h 8544842"/>
              <a:gd name="connsiteX2" fmla="*/ 0 w 5769862"/>
              <a:gd name="connsiteY2" fmla="*/ 0 h 8544842"/>
              <a:gd name="connsiteX3" fmla="*/ 0 w 5769862"/>
              <a:gd name="connsiteY3" fmla="*/ 8552172 h 8544842"/>
              <a:gd name="connsiteX4" fmla="*/ 2212968 w 5769862"/>
              <a:gd name="connsiteY4" fmla="*/ 8552172 h 8544842"/>
              <a:gd name="connsiteX5" fmla="*/ 2212968 w 5769862"/>
              <a:gd name="connsiteY5" fmla="*/ 6621939 h 8544842"/>
              <a:gd name="connsiteX6" fmla="*/ 2764613 w 5769862"/>
              <a:gd name="connsiteY6" fmla="*/ 6621939 h 854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9862" h="8544842">
                <a:moveTo>
                  <a:pt x="2764613" y="6621939"/>
                </a:moveTo>
                <a:lnTo>
                  <a:pt x="5779916" y="6621939"/>
                </a:lnTo>
                <a:lnTo>
                  <a:pt x="0" y="0"/>
                </a:lnTo>
                <a:lnTo>
                  <a:pt x="0" y="8552172"/>
                </a:lnTo>
                <a:lnTo>
                  <a:pt x="2212968" y="8552172"/>
                </a:lnTo>
                <a:lnTo>
                  <a:pt x="2212968" y="6621939"/>
                </a:lnTo>
                <a:lnTo>
                  <a:pt x="2764613" y="6621939"/>
                </a:lnTo>
                <a:close/>
              </a:path>
            </a:pathLst>
          </a:custGeom>
          <a:solidFill>
            <a:schemeClr val="tx2"/>
          </a:solidFill>
          <a:ln w="10468" cap="flat">
            <a:noFill/>
            <a:prstDash val="solid"/>
            <a:miter/>
          </a:ln>
        </p:spPr>
        <p:txBody>
          <a:bodyPr rtlCol="0" anchor="ctr"/>
          <a:lstStyle/>
          <a:p>
            <a:endParaRPr lang="en-US" sz="1092"/>
          </a:p>
        </p:txBody>
      </p:sp>
      <p:sp>
        <p:nvSpPr>
          <p:cNvPr id="34" name="Freeform 33">
            <a:extLst>
              <a:ext uri="{FF2B5EF4-FFF2-40B4-BE49-F238E27FC236}">
                <a16:creationId xmlns:a16="http://schemas.microsoft.com/office/drawing/2014/main" id="{1FE3F521-71BA-6E4A-AA03-A383E4DBDDA9}"/>
              </a:ext>
            </a:extLst>
          </p:cNvPr>
          <p:cNvSpPr/>
          <p:nvPr/>
        </p:nvSpPr>
        <p:spPr>
          <a:xfrm>
            <a:off x="1777935" y="693102"/>
            <a:ext cx="984319" cy="1612900"/>
          </a:xfrm>
          <a:custGeom>
            <a:avLst/>
            <a:gdLst>
              <a:gd name="connsiteX0" fmla="*/ 0 w 1623101"/>
              <a:gd name="connsiteY0" fmla="*/ 900873 h 2659791"/>
              <a:gd name="connsiteX1" fmla="*/ 402320 w 1623101"/>
              <a:gd name="connsiteY1" fmla="*/ 900873 h 2659791"/>
              <a:gd name="connsiteX2" fmla="*/ 475935 w 1623101"/>
              <a:gd name="connsiteY2" fmla="*/ 900873 h 2659791"/>
              <a:gd name="connsiteX3" fmla="*/ 475935 w 1623101"/>
              <a:gd name="connsiteY3" fmla="*/ 2670263 h 2659791"/>
              <a:gd name="connsiteX4" fmla="*/ 1154706 w 1623101"/>
              <a:gd name="connsiteY4" fmla="*/ 2670263 h 2659791"/>
              <a:gd name="connsiteX5" fmla="*/ 1154706 w 1623101"/>
              <a:gd name="connsiteY5" fmla="*/ 900873 h 2659791"/>
              <a:gd name="connsiteX6" fmla="*/ 1228216 w 1623101"/>
              <a:gd name="connsiteY6" fmla="*/ 900873 h 2659791"/>
              <a:gd name="connsiteX7" fmla="*/ 1630641 w 1623101"/>
              <a:gd name="connsiteY7" fmla="*/ 900873 h 2659791"/>
              <a:gd name="connsiteX8" fmla="*/ 815320 w 1623101"/>
              <a:gd name="connsiteY8" fmla="*/ 0 h 2659791"/>
              <a:gd name="connsiteX9" fmla="*/ 0 w 1623101"/>
              <a:gd name="connsiteY9" fmla="*/ 900873 h 265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101" h="2659791">
                <a:moveTo>
                  <a:pt x="0" y="900873"/>
                </a:moveTo>
                <a:lnTo>
                  <a:pt x="402320" y="900873"/>
                </a:lnTo>
                <a:lnTo>
                  <a:pt x="475935" y="900873"/>
                </a:lnTo>
                <a:lnTo>
                  <a:pt x="475935" y="2670263"/>
                </a:lnTo>
                <a:lnTo>
                  <a:pt x="1154706" y="2670263"/>
                </a:lnTo>
                <a:lnTo>
                  <a:pt x="1154706" y="900873"/>
                </a:lnTo>
                <a:lnTo>
                  <a:pt x="1228216" y="900873"/>
                </a:lnTo>
                <a:lnTo>
                  <a:pt x="1630641" y="900873"/>
                </a:lnTo>
                <a:lnTo>
                  <a:pt x="815320" y="0"/>
                </a:lnTo>
                <a:lnTo>
                  <a:pt x="0" y="900873"/>
                </a:lnTo>
                <a:close/>
              </a:path>
            </a:pathLst>
          </a:custGeom>
          <a:solidFill>
            <a:srgbClr val="12110C"/>
          </a:solidFill>
          <a:ln w="10468" cap="flat">
            <a:noFill/>
            <a:prstDash val="solid"/>
            <a:miter/>
          </a:ln>
        </p:spPr>
        <p:txBody>
          <a:bodyPr rtlCol="0" anchor="ctr"/>
          <a:lstStyle/>
          <a:p>
            <a:endParaRPr lang="en-US" sz="1092"/>
          </a:p>
        </p:txBody>
      </p:sp>
      <p:pic>
        <p:nvPicPr>
          <p:cNvPr id="18" name="Graphic 17">
            <a:extLst>
              <a:ext uri="{FF2B5EF4-FFF2-40B4-BE49-F238E27FC236}">
                <a16:creationId xmlns:a16="http://schemas.microsoft.com/office/drawing/2014/main" id="{3160704F-B8F3-D74B-884C-4EA9F80E151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30516650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tatement Slide-RE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bg2"/>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45833"/>
            <a:ext cx="5911156" cy="2479343"/>
          </a:xfrm>
          <a:prstGeom prst="rect">
            <a:avLst/>
          </a:prstGeom>
        </p:spPr>
        <p:txBody>
          <a:bodyPr vert="horz" lIns="91440" tIns="45720" rIns="91440" bIns="45720" rtlCol="0">
            <a:normAutofit/>
          </a:bodyPr>
          <a:lstStyle>
            <a:lvl1pPr marL="0" indent="0">
              <a:buNone/>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Click to edit Master text styles</a:t>
            </a:r>
          </a:p>
        </p:txBody>
      </p:sp>
      <p:sp>
        <p:nvSpPr>
          <p:cNvPr id="29" name="Freeform 28">
            <a:extLst>
              <a:ext uri="{FF2B5EF4-FFF2-40B4-BE49-F238E27FC236}">
                <a16:creationId xmlns:a16="http://schemas.microsoft.com/office/drawing/2014/main" id="{986DE4AE-92D2-1B46-A477-4741C8E33E9A}"/>
              </a:ext>
            </a:extLst>
          </p:cNvPr>
          <p:cNvSpPr/>
          <p:nvPr/>
        </p:nvSpPr>
        <p:spPr>
          <a:xfrm>
            <a:off x="0" y="0"/>
            <a:ext cx="12192856" cy="6858000"/>
          </a:xfrm>
          <a:custGeom>
            <a:avLst/>
            <a:gdLst>
              <a:gd name="connsiteX0" fmla="*/ 18040298 w 20105511"/>
              <a:gd name="connsiteY0" fmla="*/ 0 h 11309350"/>
              <a:gd name="connsiteX1" fmla="*/ 18563146 w 20105511"/>
              <a:gd name="connsiteY1" fmla="*/ 599081 h 11309350"/>
              <a:gd name="connsiteX2" fmla="*/ 18173288 w 20105511"/>
              <a:gd name="connsiteY2" fmla="*/ 599081 h 11309350"/>
              <a:gd name="connsiteX3" fmla="*/ 18173288 w 20105511"/>
              <a:gd name="connsiteY3" fmla="*/ 1850335 h 11309350"/>
              <a:gd name="connsiteX4" fmla="*/ 17617454 w 20105511"/>
              <a:gd name="connsiteY4" fmla="*/ 1850335 h 11309350"/>
              <a:gd name="connsiteX5" fmla="*/ 17617454 w 20105511"/>
              <a:gd name="connsiteY5" fmla="*/ 599081 h 11309350"/>
              <a:gd name="connsiteX6" fmla="*/ 17227596 w 20105511"/>
              <a:gd name="connsiteY6" fmla="*/ 599081 h 11309350"/>
              <a:gd name="connsiteX7" fmla="*/ 17750444 w 20105511"/>
              <a:gd name="connsiteY7" fmla="*/ 0 h 11309350"/>
              <a:gd name="connsiteX8" fmla="*/ 0 w 20105511"/>
              <a:gd name="connsiteY8" fmla="*/ 0 h 11309350"/>
              <a:gd name="connsiteX9" fmla="*/ 0 w 20105511"/>
              <a:gd name="connsiteY9" fmla="*/ 2757178 h 11309350"/>
              <a:gd name="connsiteX10" fmla="*/ 5780335 w 20105511"/>
              <a:gd name="connsiteY10" fmla="*/ 9379116 h 11309350"/>
              <a:gd name="connsiteX11" fmla="*/ 2212968 w 20105511"/>
              <a:gd name="connsiteY11" fmla="*/ 9379116 h 11309350"/>
              <a:gd name="connsiteX12" fmla="*/ 2212968 w 20105511"/>
              <a:gd name="connsiteY12" fmla="*/ 11309350 h 11309350"/>
              <a:gd name="connsiteX13" fmla="*/ 16328711 w 20105511"/>
              <a:gd name="connsiteY13" fmla="*/ 11309350 h 11309350"/>
              <a:gd name="connsiteX14" fmla="*/ 16328711 w 20105511"/>
              <a:gd name="connsiteY14" fmla="*/ 8696681 h 11309350"/>
              <a:gd name="connsiteX15" fmla="*/ 15067510 w 20105511"/>
              <a:gd name="connsiteY15" fmla="*/ 8696681 h 11309350"/>
              <a:gd name="connsiteX16" fmla="*/ 17227492 w 20105511"/>
              <a:gd name="connsiteY16" fmla="*/ 6221714 h 11309350"/>
              <a:gd name="connsiteX17" fmla="*/ 19387786 w 20105511"/>
              <a:gd name="connsiteY17" fmla="*/ 8696681 h 11309350"/>
              <a:gd name="connsiteX18" fmla="*/ 18126374 w 20105511"/>
              <a:gd name="connsiteY18" fmla="*/ 8696681 h 11309350"/>
              <a:gd name="connsiteX19" fmla="*/ 18126374 w 20105511"/>
              <a:gd name="connsiteY19" fmla="*/ 8712912 h 11309350"/>
              <a:gd name="connsiteX20" fmla="*/ 18134648 w 20105511"/>
              <a:gd name="connsiteY20" fmla="*/ 8703488 h 11309350"/>
              <a:gd name="connsiteX21" fmla="*/ 19212072 w 20105511"/>
              <a:gd name="connsiteY21" fmla="*/ 9937568 h 11309350"/>
              <a:gd name="connsiteX22" fmla="*/ 18583776 w 20105511"/>
              <a:gd name="connsiteY22" fmla="*/ 9937568 h 11309350"/>
              <a:gd name="connsiteX23" fmla="*/ 18583776 w 20105511"/>
              <a:gd name="connsiteY23" fmla="*/ 11309350 h 11309350"/>
              <a:gd name="connsiteX24" fmla="*/ 20105512 w 20105511"/>
              <a:gd name="connsiteY24" fmla="*/ 11309350 h 11309350"/>
              <a:gd name="connsiteX25" fmla="*/ 20105512 w 20105511"/>
              <a:gd name="connsiteY25" fmla="*/ 0 h 11309350"/>
              <a:gd name="connsiteX26" fmla="*/ 4159956 w 20105511"/>
              <a:gd name="connsiteY26" fmla="*/ 2043851 h 11309350"/>
              <a:gd name="connsiteX27" fmla="*/ 4086655 w 20105511"/>
              <a:gd name="connsiteY27" fmla="*/ 2043851 h 11309350"/>
              <a:gd name="connsiteX28" fmla="*/ 4086655 w 20105511"/>
              <a:gd name="connsiteY28" fmla="*/ 3813555 h 11309350"/>
              <a:gd name="connsiteX29" fmla="*/ 3407675 w 20105511"/>
              <a:gd name="connsiteY29" fmla="*/ 3813555 h 11309350"/>
              <a:gd name="connsiteX30" fmla="*/ 3407675 w 20105511"/>
              <a:gd name="connsiteY30" fmla="*/ 2043851 h 11309350"/>
              <a:gd name="connsiteX31" fmla="*/ 2932054 w 20105511"/>
              <a:gd name="connsiteY31" fmla="*/ 2043851 h 11309350"/>
              <a:gd name="connsiteX32" fmla="*/ 3747374 w 20105511"/>
              <a:gd name="connsiteY32" fmla="*/ 1143292 h 11309350"/>
              <a:gd name="connsiteX33" fmla="*/ 4562695 w 20105511"/>
              <a:gd name="connsiteY33" fmla="*/ 2043851 h 1130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105511" h="11309350">
                <a:moveTo>
                  <a:pt x="18040298" y="0"/>
                </a:moveTo>
                <a:lnTo>
                  <a:pt x="18563146" y="599081"/>
                </a:lnTo>
                <a:lnTo>
                  <a:pt x="18173288" y="599081"/>
                </a:lnTo>
                <a:lnTo>
                  <a:pt x="18173288" y="1850335"/>
                </a:lnTo>
                <a:lnTo>
                  <a:pt x="17617454" y="1850335"/>
                </a:lnTo>
                <a:lnTo>
                  <a:pt x="17617454" y="599081"/>
                </a:lnTo>
                <a:lnTo>
                  <a:pt x="17227596" y="599081"/>
                </a:lnTo>
                <a:lnTo>
                  <a:pt x="17750444" y="0"/>
                </a:lnTo>
                <a:lnTo>
                  <a:pt x="0" y="0"/>
                </a:lnTo>
                <a:lnTo>
                  <a:pt x="0" y="2757178"/>
                </a:lnTo>
                <a:lnTo>
                  <a:pt x="5780335" y="9379116"/>
                </a:lnTo>
                <a:lnTo>
                  <a:pt x="2212968" y="9379116"/>
                </a:lnTo>
                <a:lnTo>
                  <a:pt x="2212968" y="11309350"/>
                </a:lnTo>
                <a:lnTo>
                  <a:pt x="16328711" y="11309350"/>
                </a:lnTo>
                <a:lnTo>
                  <a:pt x="16328711" y="8696681"/>
                </a:lnTo>
                <a:lnTo>
                  <a:pt x="15067510" y="8696681"/>
                </a:lnTo>
                <a:lnTo>
                  <a:pt x="17227492" y="6221714"/>
                </a:lnTo>
                <a:lnTo>
                  <a:pt x="19387786" y="8696681"/>
                </a:lnTo>
                <a:lnTo>
                  <a:pt x="18126374" y="8696681"/>
                </a:lnTo>
                <a:lnTo>
                  <a:pt x="18126374" y="8712912"/>
                </a:lnTo>
                <a:lnTo>
                  <a:pt x="18134648" y="8703488"/>
                </a:lnTo>
                <a:lnTo>
                  <a:pt x="19212072" y="9937568"/>
                </a:lnTo>
                <a:lnTo>
                  <a:pt x="18583776" y="9937568"/>
                </a:lnTo>
                <a:lnTo>
                  <a:pt x="18583776" y="11309350"/>
                </a:lnTo>
                <a:lnTo>
                  <a:pt x="20105512" y="11309350"/>
                </a:lnTo>
                <a:lnTo>
                  <a:pt x="20105512" y="0"/>
                </a:lnTo>
                <a:close/>
                <a:moveTo>
                  <a:pt x="4159956" y="2043851"/>
                </a:moveTo>
                <a:lnTo>
                  <a:pt x="4086655" y="2043851"/>
                </a:lnTo>
                <a:lnTo>
                  <a:pt x="4086655" y="3813555"/>
                </a:lnTo>
                <a:lnTo>
                  <a:pt x="3407675" y="3813555"/>
                </a:lnTo>
                <a:lnTo>
                  <a:pt x="3407675" y="2043851"/>
                </a:lnTo>
                <a:lnTo>
                  <a:pt x="2932054" y="2043851"/>
                </a:lnTo>
                <a:lnTo>
                  <a:pt x="3747374" y="1143292"/>
                </a:lnTo>
                <a:lnTo>
                  <a:pt x="4562695" y="2043851"/>
                </a:lnTo>
                <a:close/>
              </a:path>
            </a:pathLst>
          </a:custGeom>
          <a:noFill/>
          <a:ln w="10468" cap="flat">
            <a:noFill/>
            <a:prstDash val="solid"/>
            <a:miter/>
          </a:ln>
        </p:spPr>
        <p:txBody>
          <a:bodyPr rtlCol="0" anchor="ctr"/>
          <a:lstStyle/>
          <a:p>
            <a:endParaRPr lang="en-US" sz="1092"/>
          </a:p>
        </p:txBody>
      </p:sp>
      <p:sp>
        <p:nvSpPr>
          <p:cNvPr id="30" name="Freeform 29">
            <a:extLst>
              <a:ext uri="{FF2B5EF4-FFF2-40B4-BE49-F238E27FC236}">
                <a16:creationId xmlns:a16="http://schemas.microsoft.com/office/drawing/2014/main" id="{F21EAE22-5BEC-8E40-9967-3A04E13F5068}"/>
              </a:ext>
            </a:extLst>
          </p:cNvPr>
          <p:cNvSpPr/>
          <p:nvPr/>
        </p:nvSpPr>
        <p:spPr>
          <a:xfrm>
            <a:off x="9137593" y="3772852"/>
            <a:ext cx="2616384" cy="3079750"/>
          </a:xfrm>
          <a:custGeom>
            <a:avLst/>
            <a:gdLst>
              <a:gd name="connsiteX0" fmla="*/ 2521985 w 4314307"/>
              <a:gd name="connsiteY0" fmla="*/ 3715750 h 5078735"/>
              <a:gd name="connsiteX1" fmla="*/ 1990445 w 4314307"/>
              <a:gd name="connsiteY1" fmla="*/ 3715750 h 5078735"/>
              <a:gd name="connsiteX2" fmla="*/ 3059179 w 4314307"/>
              <a:gd name="connsiteY2" fmla="*/ 2491198 h 5078735"/>
              <a:gd name="connsiteX3" fmla="*/ 3059179 w 4314307"/>
              <a:gd name="connsiteY3" fmla="*/ 2474967 h 5078735"/>
              <a:gd name="connsiteX4" fmla="*/ 3254266 w 4314307"/>
              <a:gd name="connsiteY4" fmla="*/ 2474967 h 5078735"/>
              <a:gd name="connsiteX5" fmla="*/ 4320276 w 4314307"/>
              <a:gd name="connsiteY5" fmla="*/ 2474967 h 5078735"/>
              <a:gd name="connsiteX6" fmla="*/ 2159981 w 4314307"/>
              <a:gd name="connsiteY6" fmla="*/ 0 h 5078735"/>
              <a:gd name="connsiteX7" fmla="*/ 0 w 4314307"/>
              <a:gd name="connsiteY7" fmla="*/ 2474967 h 5078735"/>
              <a:gd name="connsiteX8" fmla="*/ 1065907 w 4314307"/>
              <a:gd name="connsiteY8" fmla="*/ 2474967 h 5078735"/>
              <a:gd name="connsiteX9" fmla="*/ 1260993 w 4314307"/>
              <a:gd name="connsiteY9" fmla="*/ 2474967 h 5078735"/>
              <a:gd name="connsiteX10" fmla="*/ 1260993 w 4314307"/>
              <a:gd name="connsiteY10" fmla="*/ 5087637 h 5078735"/>
              <a:gd name="connsiteX11" fmla="*/ 2619267 w 4314307"/>
              <a:gd name="connsiteY11" fmla="*/ 5087637 h 5078735"/>
              <a:gd name="connsiteX12" fmla="*/ 2619267 w 4314307"/>
              <a:gd name="connsiteY12" fmla="*/ 3715750 h 5078735"/>
              <a:gd name="connsiteX13" fmla="*/ 2521985 w 4314307"/>
              <a:gd name="connsiteY13" fmla="*/ 3715750 h 507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14307" h="5078735">
                <a:moveTo>
                  <a:pt x="2521985" y="3715750"/>
                </a:moveTo>
                <a:lnTo>
                  <a:pt x="1990445" y="3715750"/>
                </a:lnTo>
                <a:lnTo>
                  <a:pt x="3059179" y="2491198"/>
                </a:lnTo>
                <a:lnTo>
                  <a:pt x="3059179" y="2474967"/>
                </a:lnTo>
                <a:lnTo>
                  <a:pt x="3254266" y="2474967"/>
                </a:lnTo>
                <a:lnTo>
                  <a:pt x="4320276" y="2474967"/>
                </a:lnTo>
                <a:lnTo>
                  <a:pt x="2159981" y="0"/>
                </a:lnTo>
                <a:lnTo>
                  <a:pt x="0" y="2474967"/>
                </a:lnTo>
                <a:lnTo>
                  <a:pt x="1065907" y="2474967"/>
                </a:lnTo>
                <a:lnTo>
                  <a:pt x="1260993" y="2474967"/>
                </a:lnTo>
                <a:lnTo>
                  <a:pt x="1260993" y="5087637"/>
                </a:lnTo>
                <a:lnTo>
                  <a:pt x="2619267" y="5087637"/>
                </a:lnTo>
                <a:lnTo>
                  <a:pt x="2619267" y="3715750"/>
                </a:lnTo>
                <a:lnTo>
                  <a:pt x="2521985" y="3715750"/>
                </a:lnTo>
                <a:close/>
              </a:path>
            </a:pathLst>
          </a:custGeom>
          <a:solidFill>
            <a:schemeClr val="bg2"/>
          </a:solidFill>
          <a:ln w="10468" cap="flat">
            <a:noFill/>
            <a:prstDash val="solid"/>
            <a:miter/>
          </a:ln>
        </p:spPr>
        <p:txBody>
          <a:bodyPr rtlCol="0" anchor="ctr"/>
          <a:lstStyle/>
          <a:p>
            <a:endParaRPr lang="en-US" sz="1092"/>
          </a:p>
        </p:txBody>
      </p:sp>
      <p:sp>
        <p:nvSpPr>
          <p:cNvPr id="31" name="Freeform 30">
            <a:extLst>
              <a:ext uri="{FF2B5EF4-FFF2-40B4-BE49-F238E27FC236}">
                <a16:creationId xmlns:a16="http://schemas.microsoft.com/office/drawing/2014/main" id="{0E9A12D2-8AA8-F946-B416-BCC135123F67}"/>
              </a:ext>
            </a:extLst>
          </p:cNvPr>
          <p:cNvSpPr/>
          <p:nvPr/>
        </p:nvSpPr>
        <p:spPr>
          <a:xfrm>
            <a:off x="10447563" y="0"/>
            <a:ext cx="806507" cy="1117600"/>
          </a:xfrm>
          <a:custGeom>
            <a:avLst/>
            <a:gdLst>
              <a:gd name="connsiteX0" fmla="*/ 329542 w 1329895"/>
              <a:gd name="connsiteY0" fmla="*/ 599081 h 1843005"/>
              <a:gd name="connsiteX1" fmla="*/ 389858 w 1329895"/>
              <a:gd name="connsiteY1" fmla="*/ 599081 h 1843005"/>
              <a:gd name="connsiteX2" fmla="*/ 389858 w 1329895"/>
              <a:gd name="connsiteY2" fmla="*/ 1850335 h 1843005"/>
              <a:gd name="connsiteX3" fmla="*/ 945691 w 1329895"/>
              <a:gd name="connsiteY3" fmla="*/ 1850335 h 1843005"/>
              <a:gd name="connsiteX4" fmla="*/ 945691 w 1329895"/>
              <a:gd name="connsiteY4" fmla="*/ 599081 h 1843005"/>
              <a:gd name="connsiteX5" fmla="*/ 1006008 w 1329895"/>
              <a:gd name="connsiteY5" fmla="*/ 599081 h 1843005"/>
              <a:gd name="connsiteX6" fmla="*/ 1335550 w 1329895"/>
              <a:gd name="connsiteY6" fmla="*/ 599081 h 1843005"/>
              <a:gd name="connsiteX7" fmla="*/ 812702 w 1329895"/>
              <a:gd name="connsiteY7" fmla="*/ 0 h 1843005"/>
              <a:gd name="connsiteX8" fmla="*/ 522847 w 1329895"/>
              <a:gd name="connsiteY8" fmla="*/ 0 h 1843005"/>
              <a:gd name="connsiteX9" fmla="*/ 0 w 1329895"/>
              <a:gd name="connsiteY9" fmla="*/ 599081 h 1843005"/>
              <a:gd name="connsiteX10" fmla="*/ 329542 w 1329895"/>
              <a:gd name="connsiteY10" fmla="*/ 599081 h 1843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29895" h="1843005">
                <a:moveTo>
                  <a:pt x="329542" y="599081"/>
                </a:moveTo>
                <a:lnTo>
                  <a:pt x="389858" y="599081"/>
                </a:lnTo>
                <a:lnTo>
                  <a:pt x="389858" y="1850335"/>
                </a:lnTo>
                <a:lnTo>
                  <a:pt x="945691" y="1850335"/>
                </a:lnTo>
                <a:lnTo>
                  <a:pt x="945691" y="599081"/>
                </a:lnTo>
                <a:lnTo>
                  <a:pt x="1006008" y="599081"/>
                </a:lnTo>
                <a:lnTo>
                  <a:pt x="1335550" y="599081"/>
                </a:lnTo>
                <a:lnTo>
                  <a:pt x="812702" y="0"/>
                </a:lnTo>
                <a:lnTo>
                  <a:pt x="522847" y="0"/>
                </a:lnTo>
                <a:lnTo>
                  <a:pt x="0" y="599081"/>
                </a:lnTo>
                <a:lnTo>
                  <a:pt x="329542" y="599081"/>
                </a:lnTo>
                <a:close/>
              </a:path>
            </a:pathLst>
          </a:custGeom>
          <a:solidFill>
            <a:schemeClr val="bg2"/>
          </a:solidFill>
          <a:ln w="10468" cap="flat">
            <a:noFill/>
            <a:prstDash val="solid"/>
            <a:miter/>
          </a:ln>
        </p:spPr>
        <p:txBody>
          <a:bodyPr rtlCol="0" anchor="ctr"/>
          <a:lstStyle/>
          <a:p>
            <a:endParaRPr lang="en-US" sz="1092"/>
          </a:p>
        </p:txBody>
      </p:sp>
      <p:sp>
        <p:nvSpPr>
          <p:cNvPr id="32" name="Freeform 31">
            <a:extLst>
              <a:ext uri="{FF2B5EF4-FFF2-40B4-BE49-F238E27FC236}">
                <a16:creationId xmlns:a16="http://schemas.microsoft.com/office/drawing/2014/main" id="{F3A8355C-EFE2-5143-8053-D6C8EEEE50F2}"/>
              </a:ext>
            </a:extLst>
          </p:cNvPr>
          <p:cNvSpPr/>
          <p:nvPr/>
        </p:nvSpPr>
        <p:spPr>
          <a:xfrm>
            <a:off x="10344685" y="5277803"/>
            <a:ext cx="1301841" cy="1574800"/>
          </a:xfrm>
          <a:custGeom>
            <a:avLst/>
            <a:gdLst>
              <a:gd name="connsiteX0" fmla="*/ 1622578 w 2146682"/>
              <a:gd name="connsiteY0" fmla="*/ 1233975 h 2596961"/>
              <a:gd name="connsiteX1" fmla="*/ 2154013 w 2146682"/>
              <a:gd name="connsiteY1" fmla="*/ 1233975 h 2596961"/>
              <a:gd name="connsiteX2" fmla="*/ 1077006 w 2146682"/>
              <a:gd name="connsiteY2" fmla="*/ 0 h 2596961"/>
              <a:gd name="connsiteX3" fmla="*/ 1068734 w 2146682"/>
              <a:gd name="connsiteY3" fmla="*/ 9424 h 2596961"/>
              <a:gd name="connsiteX4" fmla="*/ 0 w 2146682"/>
              <a:gd name="connsiteY4" fmla="*/ 1233975 h 2596961"/>
              <a:gd name="connsiteX5" fmla="*/ 531540 w 2146682"/>
              <a:gd name="connsiteY5" fmla="*/ 1233975 h 2596961"/>
              <a:gd name="connsiteX6" fmla="*/ 628821 w 2146682"/>
              <a:gd name="connsiteY6" fmla="*/ 1233975 h 2596961"/>
              <a:gd name="connsiteX7" fmla="*/ 628821 w 2146682"/>
              <a:gd name="connsiteY7" fmla="*/ 2605863 h 2596961"/>
              <a:gd name="connsiteX8" fmla="*/ 1525297 w 2146682"/>
              <a:gd name="connsiteY8" fmla="*/ 2605863 h 2596961"/>
              <a:gd name="connsiteX9" fmla="*/ 1525297 w 2146682"/>
              <a:gd name="connsiteY9" fmla="*/ 1233975 h 2596961"/>
              <a:gd name="connsiteX10" fmla="*/ 1622578 w 2146682"/>
              <a:gd name="connsiteY10" fmla="*/ 1233975 h 259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6682" h="2596961">
                <a:moveTo>
                  <a:pt x="1622578" y="1233975"/>
                </a:moveTo>
                <a:lnTo>
                  <a:pt x="2154013" y="1233975"/>
                </a:lnTo>
                <a:lnTo>
                  <a:pt x="1077006" y="0"/>
                </a:lnTo>
                <a:lnTo>
                  <a:pt x="1068734" y="9424"/>
                </a:lnTo>
                <a:lnTo>
                  <a:pt x="0" y="1233975"/>
                </a:lnTo>
                <a:lnTo>
                  <a:pt x="531540" y="1233975"/>
                </a:lnTo>
                <a:lnTo>
                  <a:pt x="628821" y="1233975"/>
                </a:lnTo>
                <a:lnTo>
                  <a:pt x="628821" y="2605863"/>
                </a:lnTo>
                <a:lnTo>
                  <a:pt x="1525297" y="2605863"/>
                </a:lnTo>
                <a:lnTo>
                  <a:pt x="1525297" y="1233975"/>
                </a:lnTo>
                <a:lnTo>
                  <a:pt x="1622578" y="1233975"/>
                </a:lnTo>
                <a:close/>
              </a:path>
            </a:pathLst>
          </a:custGeom>
          <a:solidFill>
            <a:srgbClr val="12110C"/>
          </a:solidFill>
          <a:ln w="10468" cap="flat">
            <a:noFill/>
            <a:prstDash val="solid"/>
            <a:miter/>
          </a:ln>
        </p:spPr>
        <p:txBody>
          <a:bodyPr rtlCol="0" anchor="ctr"/>
          <a:lstStyle/>
          <a:p>
            <a:endParaRPr lang="en-US" sz="1092"/>
          </a:p>
        </p:txBody>
      </p:sp>
      <p:sp>
        <p:nvSpPr>
          <p:cNvPr id="33" name="Freeform 32">
            <a:extLst>
              <a:ext uri="{FF2B5EF4-FFF2-40B4-BE49-F238E27FC236}">
                <a16:creationId xmlns:a16="http://schemas.microsoft.com/office/drawing/2014/main" id="{FA439275-451E-A445-A4F8-E39227462CF3}"/>
              </a:ext>
            </a:extLst>
          </p:cNvPr>
          <p:cNvSpPr/>
          <p:nvPr/>
        </p:nvSpPr>
        <p:spPr>
          <a:xfrm>
            <a:off x="0" y="1671955"/>
            <a:ext cx="3499096" cy="5181600"/>
          </a:xfrm>
          <a:custGeom>
            <a:avLst/>
            <a:gdLst>
              <a:gd name="connsiteX0" fmla="*/ 2764613 w 5769862"/>
              <a:gd name="connsiteY0" fmla="*/ 6621939 h 8544842"/>
              <a:gd name="connsiteX1" fmla="*/ 5779916 w 5769862"/>
              <a:gd name="connsiteY1" fmla="*/ 6621939 h 8544842"/>
              <a:gd name="connsiteX2" fmla="*/ 0 w 5769862"/>
              <a:gd name="connsiteY2" fmla="*/ 0 h 8544842"/>
              <a:gd name="connsiteX3" fmla="*/ 0 w 5769862"/>
              <a:gd name="connsiteY3" fmla="*/ 8552172 h 8544842"/>
              <a:gd name="connsiteX4" fmla="*/ 2212968 w 5769862"/>
              <a:gd name="connsiteY4" fmla="*/ 8552172 h 8544842"/>
              <a:gd name="connsiteX5" fmla="*/ 2212968 w 5769862"/>
              <a:gd name="connsiteY5" fmla="*/ 6621939 h 8544842"/>
              <a:gd name="connsiteX6" fmla="*/ 2764613 w 5769862"/>
              <a:gd name="connsiteY6" fmla="*/ 6621939 h 854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9862" h="8544842">
                <a:moveTo>
                  <a:pt x="2764613" y="6621939"/>
                </a:moveTo>
                <a:lnTo>
                  <a:pt x="5779916" y="6621939"/>
                </a:lnTo>
                <a:lnTo>
                  <a:pt x="0" y="0"/>
                </a:lnTo>
                <a:lnTo>
                  <a:pt x="0" y="8552172"/>
                </a:lnTo>
                <a:lnTo>
                  <a:pt x="2212968" y="8552172"/>
                </a:lnTo>
                <a:lnTo>
                  <a:pt x="2212968" y="6621939"/>
                </a:lnTo>
                <a:lnTo>
                  <a:pt x="2764613" y="6621939"/>
                </a:lnTo>
                <a:close/>
              </a:path>
            </a:pathLst>
          </a:custGeom>
          <a:solidFill>
            <a:schemeClr val="bg2"/>
          </a:solidFill>
          <a:ln w="10468" cap="flat">
            <a:noFill/>
            <a:prstDash val="solid"/>
            <a:miter/>
          </a:ln>
        </p:spPr>
        <p:txBody>
          <a:bodyPr rtlCol="0" anchor="ctr"/>
          <a:lstStyle/>
          <a:p>
            <a:endParaRPr lang="en-US" sz="1092"/>
          </a:p>
        </p:txBody>
      </p:sp>
      <p:sp>
        <p:nvSpPr>
          <p:cNvPr id="34" name="Freeform 33">
            <a:extLst>
              <a:ext uri="{FF2B5EF4-FFF2-40B4-BE49-F238E27FC236}">
                <a16:creationId xmlns:a16="http://schemas.microsoft.com/office/drawing/2014/main" id="{1FE3F521-71BA-6E4A-AA03-A383E4DBDDA9}"/>
              </a:ext>
            </a:extLst>
          </p:cNvPr>
          <p:cNvSpPr/>
          <p:nvPr/>
        </p:nvSpPr>
        <p:spPr>
          <a:xfrm>
            <a:off x="1777935" y="693102"/>
            <a:ext cx="984319" cy="1612900"/>
          </a:xfrm>
          <a:custGeom>
            <a:avLst/>
            <a:gdLst>
              <a:gd name="connsiteX0" fmla="*/ 0 w 1623101"/>
              <a:gd name="connsiteY0" fmla="*/ 900873 h 2659791"/>
              <a:gd name="connsiteX1" fmla="*/ 402320 w 1623101"/>
              <a:gd name="connsiteY1" fmla="*/ 900873 h 2659791"/>
              <a:gd name="connsiteX2" fmla="*/ 475935 w 1623101"/>
              <a:gd name="connsiteY2" fmla="*/ 900873 h 2659791"/>
              <a:gd name="connsiteX3" fmla="*/ 475935 w 1623101"/>
              <a:gd name="connsiteY3" fmla="*/ 2670263 h 2659791"/>
              <a:gd name="connsiteX4" fmla="*/ 1154706 w 1623101"/>
              <a:gd name="connsiteY4" fmla="*/ 2670263 h 2659791"/>
              <a:gd name="connsiteX5" fmla="*/ 1154706 w 1623101"/>
              <a:gd name="connsiteY5" fmla="*/ 900873 h 2659791"/>
              <a:gd name="connsiteX6" fmla="*/ 1228216 w 1623101"/>
              <a:gd name="connsiteY6" fmla="*/ 900873 h 2659791"/>
              <a:gd name="connsiteX7" fmla="*/ 1630641 w 1623101"/>
              <a:gd name="connsiteY7" fmla="*/ 900873 h 2659791"/>
              <a:gd name="connsiteX8" fmla="*/ 815320 w 1623101"/>
              <a:gd name="connsiteY8" fmla="*/ 0 h 2659791"/>
              <a:gd name="connsiteX9" fmla="*/ 0 w 1623101"/>
              <a:gd name="connsiteY9" fmla="*/ 900873 h 265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101" h="2659791">
                <a:moveTo>
                  <a:pt x="0" y="900873"/>
                </a:moveTo>
                <a:lnTo>
                  <a:pt x="402320" y="900873"/>
                </a:lnTo>
                <a:lnTo>
                  <a:pt x="475935" y="900873"/>
                </a:lnTo>
                <a:lnTo>
                  <a:pt x="475935" y="2670263"/>
                </a:lnTo>
                <a:lnTo>
                  <a:pt x="1154706" y="2670263"/>
                </a:lnTo>
                <a:lnTo>
                  <a:pt x="1154706" y="900873"/>
                </a:lnTo>
                <a:lnTo>
                  <a:pt x="1228216" y="900873"/>
                </a:lnTo>
                <a:lnTo>
                  <a:pt x="1630641" y="900873"/>
                </a:lnTo>
                <a:lnTo>
                  <a:pt x="815320" y="0"/>
                </a:lnTo>
                <a:lnTo>
                  <a:pt x="0" y="900873"/>
                </a:lnTo>
                <a:close/>
              </a:path>
            </a:pathLst>
          </a:custGeom>
          <a:solidFill>
            <a:srgbClr val="12110C"/>
          </a:solidFill>
          <a:ln w="10468" cap="flat">
            <a:noFill/>
            <a:prstDash val="solid"/>
            <a:miter/>
          </a:ln>
        </p:spPr>
        <p:txBody>
          <a:bodyPr rtlCol="0" anchor="ctr"/>
          <a:lstStyle/>
          <a:p>
            <a:endParaRPr lang="en-US" sz="1092"/>
          </a:p>
        </p:txBody>
      </p:sp>
      <p:pic>
        <p:nvPicPr>
          <p:cNvPr id="18" name="Graphic 17">
            <a:extLst>
              <a:ext uri="{FF2B5EF4-FFF2-40B4-BE49-F238E27FC236}">
                <a16:creationId xmlns:a16="http://schemas.microsoft.com/office/drawing/2014/main" id="{601146A2-B604-8B48-842B-0D3F2A5A7307}"/>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80999" y="6225176"/>
            <a:ext cx="402328" cy="251437"/>
          </a:xfrm>
          <a:prstGeom prst="rect">
            <a:avLst/>
          </a:prstGeom>
        </p:spPr>
      </p:pic>
    </p:spTree>
    <p:extLst>
      <p:ext uri="{BB962C8B-B14F-4D97-AF65-F5344CB8AC3E}">
        <p14:creationId xmlns:p14="http://schemas.microsoft.com/office/powerpoint/2010/main" val="28549235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tatement Slide-2-PURPLE">
    <p:bg>
      <p:bgPr>
        <a:solidFill>
          <a:schemeClr val="accent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BB5ABA8-D81B-4246-B042-F66DC8E9E83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856" cy="6858000"/>
          </a:xfrm>
          <a:prstGeom prst="rect">
            <a:avLst/>
          </a:prstGeom>
        </p:spPr>
      </p:pic>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bg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12022"/>
            <a:ext cx="5911156" cy="2566814"/>
          </a:xfrm>
          <a:prstGeom prst="rect">
            <a:avLst/>
          </a:prstGeom>
        </p:spPr>
        <p:txBody>
          <a:bodyPr/>
          <a:lstStyle>
            <a:lvl1pPr marL="0" indent="0" algn="ctr">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pic>
        <p:nvPicPr>
          <p:cNvPr id="9" name="Graphic 8">
            <a:extLst>
              <a:ext uri="{FF2B5EF4-FFF2-40B4-BE49-F238E27FC236}">
                <a16:creationId xmlns:a16="http://schemas.microsoft.com/office/drawing/2014/main" id="{F7A8BEEC-C09A-5F48-9F3E-AFF3BCEE53AC}"/>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1448073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9" name="Group 8">
            <a:extLst>
              <a:ext uri="{FF2B5EF4-FFF2-40B4-BE49-F238E27FC236}">
                <a16:creationId xmlns:a16="http://schemas.microsoft.com/office/drawing/2014/main" id="{6CAFE91E-87AB-B04F-870C-3A03AECF9B0C}"/>
              </a:ext>
            </a:extLst>
          </p:cNvPr>
          <p:cNvGrpSpPr/>
          <p:nvPr userDrawn="1"/>
        </p:nvGrpSpPr>
        <p:grpSpPr>
          <a:xfrm>
            <a:off x="4571038" y="-1"/>
            <a:ext cx="3049925" cy="6858001"/>
            <a:chOff x="7537450" y="-1"/>
            <a:chExt cx="5029200" cy="11309351"/>
          </a:xfrm>
        </p:grpSpPr>
        <p:pic>
          <p:nvPicPr>
            <p:cNvPr id="10" name="Graphic 9">
              <a:extLst>
                <a:ext uri="{FF2B5EF4-FFF2-40B4-BE49-F238E27FC236}">
                  <a16:creationId xmlns:a16="http://schemas.microsoft.com/office/drawing/2014/main" id="{20352EC3-355F-4044-8482-B839333781A8}"/>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15F39071-65E5-9747-8D5B-013D0037C1E0}"/>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9652719F-28B5-8049-8CF4-FDE70E4F70B4}"/>
              </a:ext>
            </a:extLst>
          </p:cNvPr>
          <p:cNvSpPr/>
          <p:nvPr userDrawn="1"/>
        </p:nvSpPr>
        <p:spPr>
          <a:xfrm>
            <a:off x="10414000" y="6001567"/>
            <a:ext cx="1397000" cy="468644"/>
          </a:xfrm>
          <a:prstGeom prst="rect">
            <a:avLst/>
          </a:prstGeom>
          <a:blipFill>
            <a:blip r:embed="rId4" cstate="print"/>
            <a:stretch>
              <a:fillRect/>
            </a:stretch>
          </a:blipFill>
        </p:spPr>
        <p:txBody>
          <a:bodyPr wrap="square" lIns="0" tIns="0" rIns="0" bIns="0" rtlCol="0"/>
          <a:lstStyle/>
          <a:p>
            <a:endParaRPr sz="1092"/>
          </a:p>
        </p:txBody>
      </p:sp>
      <p:pic>
        <p:nvPicPr>
          <p:cNvPr id="7" name="Graphic 6">
            <a:extLst>
              <a:ext uri="{FF2B5EF4-FFF2-40B4-BE49-F238E27FC236}">
                <a16:creationId xmlns:a16="http://schemas.microsoft.com/office/drawing/2014/main" id="{CFDCD428-0980-AC46-B88E-E0EB8131B540}"/>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0998" y="5987121"/>
            <a:ext cx="783244" cy="489493"/>
          </a:xfrm>
          <a:prstGeom prst="rect">
            <a:avLst/>
          </a:prstGeom>
        </p:spPr>
      </p:pic>
    </p:spTree>
    <p:extLst>
      <p:ext uri="{BB962C8B-B14F-4D97-AF65-F5344CB8AC3E}">
        <p14:creationId xmlns:p14="http://schemas.microsoft.com/office/powerpoint/2010/main" val="33601658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tatement Slide-2-SALMON">
    <p:bg>
      <p:bgPr>
        <a:solidFill>
          <a:schemeClr val="tx2"/>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BB5ABA8-D81B-4246-B042-F66DC8E9E83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856" cy="6858000"/>
          </a:xfrm>
          <a:prstGeom prst="rect">
            <a:avLst/>
          </a:prstGeom>
        </p:spPr>
      </p:pic>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tx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12022"/>
            <a:ext cx="5911156" cy="2566814"/>
          </a:xfrm>
          <a:prstGeom prst="rect">
            <a:avLst/>
          </a:prstGeom>
        </p:spPr>
        <p:txBody>
          <a:bodyPr/>
          <a:lstStyle>
            <a:lvl1pPr marL="0" indent="0" algn="ctr">
              <a:buNone/>
              <a:defRPr/>
            </a:lvl1pPr>
            <a:lvl2pPr algn="ctr">
              <a:defRPr/>
            </a:lvl2pPr>
            <a:lvl3pPr algn="ctr">
              <a:defRPr/>
            </a:lvl3pPr>
            <a:lvl4pPr algn="ctr">
              <a:defRPr/>
            </a:lvl4pPr>
            <a:lvl5pPr algn="ctr">
              <a:defRPr/>
            </a:lvl5pPr>
          </a:lstStyle>
          <a:p>
            <a:pPr lvl="0"/>
            <a:r>
              <a:rPr lang="en-US"/>
              <a:t>Click to edit Master text styles</a:t>
            </a:r>
          </a:p>
        </p:txBody>
      </p:sp>
      <p:pic>
        <p:nvPicPr>
          <p:cNvPr id="9" name="Graphic 8">
            <a:extLst>
              <a:ext uri="{FF2B5EF4-FFF2-40B4-BE49-F238E27FC236}">
                <a16:creationId xmlns:a16="http://schemas.microsoft.com/office/drawing/2014/main" id="{12201EE3-CFD1-C042-8CEC-DB893FAF414F}"/>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30086511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tatement Slide-2-RED">
    <p:bg>
      <p:bgPr>
        <a:solidFill>
          <a:schemeClr val="bg2"/>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BB5ABA8-D81B-4246-B042-F66DC8E9E83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856" cy="6858000"/>
          </a:xfrm>
          <a:prstGeom prst="rect">
            <a:avLst/>
          </a:prstGeom>
        </p:spPr>
      </p:pic>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bg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12022"/>
            <a:ext cx="5911156" cy="2566814"/>
          </a:xfrm>
          <a:prstGeom prst="rect">
            <a:avLst/>
          </a:prstGeom>
        </p:spPr>
        <p:txBody>
          <a:bodyPr/>
          <a:lstStyle>
            <a:lvl1pPr marL="0" indent="0" algn="ctr">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pic>
        <p:nvPicPr>
          <p:cNvPr id="10" name="Graphic 9">
            <a:extLst>
              <a:ext uri="{FF2B5EF4-FFF2-40B4-BE49-F238E27FC236}">
                <a16:creationId xmlns:a16="http://schemas.microsoft.com/office/drawing/2014/main" id="{8C4D7415-6AAE-5741-80B4-D9F354A6C5C5}"/>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191118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0-50-SALMON">
    <p:bg>
      <p:bgPr>
        <a:solidFill>
          <a:schemeClr val="tx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2" y="938800"/>
            <a:ext cx="5472298" cy="988091"/>
          </a:xfrm>
          <a:prstGeom prst="rect">
            <a:avLst/>
          </a:prstGeom>
        </p:spPr>
        <p:txBody>
          <a:bodyPr wrap="square" anchor="t" anchorCtr="0">
            <a:spAutoFit/>
          </a:bodyPr>
          <a:lstStyle>
            <a:lvl1pPr algn="l">
              <a:defRPr sz="3638" cap="all" baseline="0">
                <a:solidFill>
                  <a:schemeClr val="tx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57971" y="1845680"/>
            <a:ext cx="5451089" cy="3726298"/>
          </a:xfrm>
          <a:prstGeom prst="rect">
            <a:avLst/>
          </a:prstGeom>
        </p:spPr>
        <p:txBody>
          <a:bodyPr/>
          <a:lstStyle>
            <a:lvl1pPr algn="l">
              <a:defRPr>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a:t>Click to edit Master text styles</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6044810" cy="6858000"/>
          </a:xfrm>
          <a:prstGeom prst="rect">
            <a:avLst/>
          </a:prstGeom>
          <a:solidFill>
            <a:schemeClr val="tx1"/>
          </a:solidFill>
        </p:spPr>
        <p:txBody>
          <a:bodyPr/>
          <a:lstStyle/>
          <a:p>
            <a:endParaRPr lang="en-US"/>
          </a:p>
        </p:txBody>
      </p:sp>
    </p:spTree>
    <p:extLst>
      <p:ext uri="{BB962C8B-B14F-4D97-AF65-F5344CB8AC3E}">
        <p14:creationId xmlns:p14="http://schemas.microsoft.com/office/powerpoint/2010/main" val="37936280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50-50-RE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2" y="938800"/>
            <a:ext cx="5472298" cy="988091"/>
          </a:xfrm>
          <a:prstGeom prst="rect">
            <a:avLst/>
          </a:prstGeom>
        </p:spPr>
        <p:txBody>
          <a:bodyPr wrap="square" anchor="t" anchorCtr="0">
            <a:spAutoFit/>
          </a:bodyPr>
          <a:lstStyle>
            <a:lvl1pPr algn="l">
              <a:defRPr sz="3638" cap="all" baseline="0">
                <a:solidFill>
                  <a:schemeClr val="bg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57971" y="1845680"/>
            <a:ext cx="5451089" cy="3726298"/>
          </a:xfrm>
          <a:prstGeom prst="rect">
            <a:avLst/>
          </a:prstGeom>
        </p:spPr>
        <p:txBody>
          <a:bodyPr/>
          <a:lstStyle>
            <a:lvl1pPr algn="l">
              <a:defRPr>
                <a:solidFill>
                  <a:schemeClr val="bg1"/>
                </a:solidFill>
              </a:defRPr>
            </a:lvl1pPr>
            <a:lvl2pPr algn="l">
              <a:defRPr>
                <a:solidFill>
                  <a:schemeClr val="bg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a:t>Click to edit Master text styles</a:t>
            </a:r>
          </a:p>
          <a:p>
            <a:pPr lvl="1"/>
            <a:r>
              <a:rPr lang="en-US"/>
              <a:t>Level 2</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6044810" cy="6858000"/>
          </a:xfrm>
          <a:prstGeom prst="rect">
            <a:avLst/>
          </a:prstGeom>
          <a:solidFill>
            <a:schemeClr val="tx1"/>
          </a:solidFill>
        </p:spPr>
        <p:txBody>
          <a:bodyPr/>
          <a:lstStyle/>
          <a:p>
            <a:endParaRPr lang="en-US"/>
          </a:p>
        </p:txBody>
      </p:sp>
      <p:pic>
        <p:nvPicPr>
          <p:cNvPr id="10" name="Graphic 9">
            <a:extLst>
              <a:ext uri="{FF2B5EF4-FFF2-40B4-BE49-F238E27FC236}">
                <a16:creationId xmlns:a16="http://schemas.microsoft.com/office/drawing/2014/main" id="{CB538677-DBDA-1C42-BE94-3729D5FA139E}"/>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80999" y="6225176"/>
            <a:ext cx="402328" cy="251437"/>
          </a:xfrm>
          <a:prstGeom prst="rect">
            <a:avLst/>
          </a:prstGeom>
        </p:spPr>
      </p:pic>
    </p:spTree>
    <p:extLst>
      <p:ext uri="{BB962C8B-B14F-4D97-AF65-F5344CB8AC3E}">
        <p14:creationId xmlns:p14="http://schemas.microsoft.com/office/powerpoint/2010/main" val="39403199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0-50-WHIT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2" y="938800"/>
            <a:ext cx="5472298" cy="988091"/>
          </a:xfrm>
          <a:prstGeom prst="rect">
            <a:avLst/>
          </a:prstGeom>
        </p:spPr>
        <p:txBody>
          <a:bodyPr wrap="square" anchor="t" anchorCtr="0">
            <a:spAutoFit/>
          </a:bodyPr>
          <a:lstStyle>
            <a:lvl1pPr algn="l">
              <a:defRPr sz="3638" cap="all" baseline="0">
                <a:solidFill>
                  <a:schemeClr val="tx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57971" y="1845680"/>
            <a:ext cx="5451089" cy="3726298"/>
          </a:xfrm>
          <a:prstGeom prst="rect">
            <a:avLst/>
          </a:prstGeom>
        </p:spPr>
        <p:txBody>
          <a:bodyPr/>
          <a:lstStyle>
            <a:lvl1pPr algn="l">
              <a:defRPr>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a:t>Click to edit Master text styles</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6044810" cy="6858000"/>
          </a:xfrm>
          <a:prstGeom prst="rect">
            <a:avLst/>
          </a:prstGeom>
          <a:solidFill>
            <a:schemeClr val="tx1"/>
          </a:solidFill>
        </p:spPr>
        <p:txBody>
          <a:bodyPr/>
          <a:lstStyle/>
          <a:p>
            <a:endParaRPr lang="en-US"/>
          </a:p>
        </p:txBody>
      </p:sp>
    </p:spTree>
    <p:extLst>
      <p:ext uri="{BB962C8B-B14F-4D97-AF65-F5344CB8AC3E}">
        <p14:creationId xmlns:p14="http://schemas.microsoft.com/office/powerpoint/2010/main" val="18753254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ntent 2 images-RE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3" y="587304"/>
            <a:ext cx="5385684" cy="988091"/>
          </a:xfrm>
          <a:prstGeom prst="rect">
            <a:avLst/>
          </a:prstGeom>
        </p:spPr>
        <p:txBody>
          <a:bodyPr wrap="square" anchor="t" anchorCtr="0">
            <a:spAutoFit/>
          </a:bodyPr>
          <a:lstStyle>
            <a:lvl1pPr algn="l">
              <a:defRPr sz="3638" cap="all" baseline="0">
                <a:solidFill>
                  <a:schemeClr val="bg1"/>
                </a:solidFill>
              </a:defRPr>
            </a:lvl1pPr>
          </a:lstStyle>
          <a:p>
            <a:r>
              <a:rPr lang="en-US"/>
              <a:t>Click to edit Master title style</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5674160" cy="3428038"/>
          </a:xfrm>
          <a:prstGeom prst="rect">
            <a:avLst/>
          </a:prstGeom>
          <a:solidFill>
            <a:schemeClr val="tx1"/>
          </a:solidFill>
        </p:spPr>
        <p:txBody>
          <a:bodyPr/>
          <a:lstStyle/>
          <a:p>
            <a:endParaRPr lang="en-US"/>
          </a:p>
        </p:txBody>
      </p:sp>
      <p:sp>
        <p:nvSpPr>
          <p:cNvPr id="23" name="Picture Placeholder 5">
            <a:extLst>
              <a:ext uri="{FF2B5EF4-FFF2-40B4-BE49-F238E27FC236}">
                <a16:creationId xmlns:a16="http://schemas.microsoft.com/office/drawing/2014/main" id="{F3FA338B-4E36-134F-8E4C-F4C8E589D7B3}"/>
              </a:ext>
            </a:extLst>
          </p:cNvPr>
          <p:cNvSpPr>
            <a:spLocks noGrp="1"/>
          </p:cNvSpPr>
          <p:nvPr>
            <p:ph type="pic" sz="quarter" idx="12"/>
          </p:nvPr>
        </p:nvSpPr>
        <p:spPr>
          <a:xfrm>
            <a:off x="6147190" y="3798662"/>
            <a:ext cx="5674160" cy="3059338"/>
          </a:xfrm>
          <a:prstGeom prst="rect">
            <a:avLst/>
          </a:prstGeom>
          <a:solidFill>
            <a:schemeClr val="tx1"/>
          </a:solidFill>
        </p:spPr>
        <p:txBody>
          <a:bodyPr/>
          <a:lstStyle/>
          <a:p>
            <a:endParaRPr lang="en-US"/>
          </a:p>
        </p:txBody>
      </p:sp>
      <p:sp>
        <p:nvSpPr>
          <p:cNvPr id="5" name="Text Placeholder 4">
            <a:extLst>
              <a:ext uri="{FF2B5EF4-FFF2-40B4-BE49-F238E27FC236}">
                <a16:creationId xmlns:a16="http://schemas.microsoft.com/office/drawing/2014/main" id="{C6383B7E-B4AC-144A-91FB-F47B5B2B8E8F}"/>
              </a:ext>
            </a:extLst>
          </p:cNvPr>
          <p:cNvSpPr>
            <a:spLocks noGrp="1"/>
          </p:cNvSpPr>
          <p:nvPr>
            <p:ph type="body" sz="quarter" idx="13"/>
          </p:nvPr>
        </p:nvSpPr>
        <p:spPr>
          <a:xfrm>
            <a:off x="344892" y="2244927"/>
            <a:ext cx="5430792" cy="3726463"/>
          </a:xfrm>
        </p:spPr>
        <p:txBody>
          <a:bodyPr/>
          <a:lstStyle>
            <a:lvl1pPr algn="l">
              <a:defRPr>
                <a:solidFill>
                  <a:schemeClr val="bg1"/>
                </a:solidFill>
              </a:defRPr>
            </a:lvl1pPr>
            <a:lvl2pPr algn="l">
              <a:defRPr>
                <a:solidFill>
                  <a:schemeClr val="bg1"/>
                </a:solidFill>
              </a:defRPr>
            </a:lvl2pPr>
            <a:lvl3pPr algn="l">
              <a:defRPr/>
            </a:lvl3pPr>
            <a:lvl4pPr algn="l">
              <a:defRPr/>
            </a:lvl4pPr>
            <a:lvl5pPr algn="l">
              <a:defRPr/>
            </a:lvl5pPr>
          </a:lstStyle>
          <a:p>
            <a:pPr lvl="0"/>
            <a:r>
              <a:rPr lang="en-US"/>
              <a:t>Click to edit Master text styles</a:t>
            </a:r>
          </a:p>
          <a:p>
            <a:pPr lvl="1"/>
            <a:r>
              <a:rPr lang="en-US"/>
              <a:t>Level 2</a:t>
            </a:r>
          </a:p>
        </p:txBody>
      </p:sp>
      <p:pic>
        <p:nvPicPr>
          <p:cNvPr id="11" name="Graphic 10">
            <a:extLst>
              <a:ext uri="{FF2B5EF4-FFF2-40B4-BE49-F238E27FC236}">
                <a16:creationId xmlns:a16="http://schemas.microsoft.com/office/drawing/2014/main" id="{CBF521F7-936E-5449-9215-F252ACF94EF8}"/>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80999" y="6225176"/>
            <a:ext cx="402328" cy="251437"/>
          </a:xfrm>
          <a:prstGeom prst="rect">
            <a:avLst/>
          </a:prstGeom>
        </p:spPr>
      </p:pic>
    </p:spTree>
    <p:extLst>
      <p:ext uri="{BB962C8B-B14F-4D97-AF65-F5344CB8AC3E}">
        <p14:creationId xmlns:p14="http://schemas.microsoft.com/office/powerpoint/2010/main" val="37734300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2 images-SALMON">
    <p:bg>
      <p:bgPr>
        <a:solidFill>
          <a:schemeClr val="tx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3" y="587304"/>
            <a:ext cx="5385684" cy="988091"/>
          </a:xfrm>
          <a:prstGeom prst="rect">
            <a:avLst/>
          </a:prstGeom>
        </p:spPr>
        <p:txBody>
          <a:bodyPr wrap="square" anchor="t" anchorCtr="0">
            <a:spAutoFit/>
          </a:bodyPr>
          <a:lstStyle>
            <a:lvl1pPr algn="l">
              <a:defRPr sz="3638" cap="all" baseline="0">
                <a:solidFill>
                  <a:schemeClr val="tx1"/>
                </a:solidFill>
              </a:defRPr>
            </a:lvl1pPr>
          </a:lstStyle>
          <a:p>
            <a:r>
              <a:rPr lang="en-US"/>
              <a:t>Click to edit Master title style</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5674160" cy="3428038"/>
          </a:xfrm>
          <a:prstGeom prst="rect">
            <a:avLst/>
          </a:prstGeom>
          <a:solidFill>
            <a:schemeClr val="tx1"/>
          </a:solidFill>
        </p:spPr>
        <p:txBody>
          <a:bodyPr/>
          <a:lstStyle/>
          <a:p>
            <a:endParaRPr lang="en-US"/>
          </a:p>
        </p:txBody>
      </p:sp>
      <p:sp>
        <p:nvSpPr>
          <p:cNvPr id="23" name="Picture Placeholder 5">
            <a:extLst>
              <a:ext uri="{FF2B5EF4-FFF2-40B4-BE49-F238E27FC236}">
                <a16:creationId xmlns:a16="http://schemas.microsoft.com/office/drawing/2014/main" id="{F3FA338B-4E36-134F-8E4C-F4C8E589D7B3}"/>
              </a:ext>
            </a:extLst>
          </p:cNvPr>
          <p:cNvSpPr>
            <a:spLocks noGrp="1"/>
          </p:cNvSpPr>
          <p:nvPr>
            <p:ph type="pic" sz="quarter" idx="12"/>
          </p:nvPr>
        </p:nvSpPr>
        <p:spPr>
          <a:xfrm>
            <a:off x="6147190" y="3798662"/>
            <a:ext cx="5674160" cy="3059338"/>
          </a:xfrm>
          <a:prstGeom prst="rect">
            <a:avLst/>
          </a:prstGeom>
          <a:solidFill>
            <a:schemeClr val="tx1"/>
          </a:solidFill>
        </p:spPr>
        <p:txBody>
          <a:bodyPr/>
          <a:lstStyle/>
          <a:p>
            <a:endParaRPr lang="en-US"/>
          </a:p>
        </p:txBody>
      </p:sp>
      <p:sp>
        <p:nvSpPr>
          <p:cNvPr id="5" name="Text Placeholder 4">
            <a:extLst>
              <a:ext uri="{FF2B5EF4-FFF2-40B4-BE49-F238E27FC236}">
                <a16:creationId xmlns:a16="http://schemas.microsoft.com/office/drawing/2014/main" id="{C6383B7E-B4AC-144A-91FB-F47B5B2B8E8F}"/>
              </a:ext>
            </a:extLst>
          </p:cNvPr>
          <p:cNvSpPr>
            <a:spLocks noGrp="1"/>
          </p:cNvSpPr>
          <p:nvPr>
            <p:ph type="body" sz="quarter" idx="13"/>
          </p:nvPr>
        </p:nvSpPr>
        <p:spPr>
          <a:xfrm>
            <a:off x="344892" y="2244927"/>
            <a:ext cx="5430792" cy="3726463"/>
          </a:xfrm>
        </p:spPr>
        <p:txBody>
          <a:bodyPr/>
          <a:lstStyle>
            <a:lvl1pPr algn="l">
              <a:defRPr>
                <a:solidFill>
                  <a:schemeClr val="tx1"/>
                </a:solidFill>
              </a:defRPr>
            </a:lvl1pPr>
            <a:lvl2pPr algn="l">
              <a:defRPr>
                <a:solidFill>
                  <a:schemeClr val="tx1"/>
                </a:solidFill>
              </a:defRPr>
            </a:lvl2pPr>
            <a:lvl3pPr algn="l">
              <a:defRPr/>
            </a:lvl3pPr>
            <a:lvl4pPr algn="l">
              <a:defRPr/>
            </a:lvl4pPr>
            <a:lvl5pPr algn="l">
              <a:defRPr/>
            </a:lvl5pPr>
          </a:lstStyle>
          <a:p>
            <a:pPr lvl="0"/>
            <a:r>
              <a:rPr lang="en-US"/>
              <a:t>Click to edit Master text styles</a:t>
            </a:r>
          </a:p>
          <a:p>
            <a:pPr lvl="1"/>
            <a:r>
              <a:rPr lang="en-US"/>
              <a:t>Level 2</a:t>
            </a:r>
          </a:p>
        </p:txBody>
      </p:sp>
    </p:spTree>
    <p:extLst>
      <p:ext uri="{BB962C8B-B14F-4D97-AF65-F5344CB8AC3E}">
        <p14:creationId xmlns:p14="http://schemas.microsoft.com/office/powerpoint/2010/main" val="18462783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2 images-WHIT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3" y="587304"/>
            <a:ext cx="5385684" cy="988091"/>
          </a:xfrm>
          <a:prstGeom prst="rect">
            <a:avLst/>
          </a:prstGeom>
        </p:spPr>
        <p:txBody>
          <a:bodyPr wrap="square" anchor="t" anchorCtr="0">
            <a:spAutoFit/>
          </a:bodyPr>
          <a:lstStyle>
            <a:lvl1pPr algn="l">
              <a:defRPr sz="3638" cap="all" baseline="0">
                <a:solidFill>
                  <a:schemeClr val="tx1"/>
                </a:solidFill>
              </a:defRPr>
            </a:lvl1pPr>
          </a:lstStyle>
          <a:p>
            <a:r>
              <a:rPr lang="en-US"/>
              <a:t>Click to edit Master title style</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5674160" cy="3428038"/>
          </a:xfrm>
          <a:prstGeom prst="rect">
            <a:avLst/>
          </a:prstGeom>
          <a:solidFill>
            <a:schemeClr val="tx1"/>
          </a:solidFill>
        </p:spPr>
        <p:txBody>
          <a:bodyPr/>
          <a:lstStyle/>
          <a:p>
            <a:endParaRPr lang="en-US"/>
          </a:p>
        </p:txBody>
      </p:sp>
      <p:sp>
        <p:nvSpPr>
          <p:cNvPr id="23" name="Picture Placeholder 5">
            <a:extLst>
              <a:ext uri="{FF2B5EF4-FFF2-40B4-BE49-F238E27FC236}">
                <a16:creationId xmlns:a16="http://schemas.microsoft.com/office/drawing/2014/main" id="{F3FA338B-4E36-134F-8E4C-F4C8E589D7B3}"/>
              </a:ext>
            </a:extLst>
          </p:cNvPr>
          <p:cNvSpPr>
            <a:spLocks noGrp="1"/>
          </p:cNvSpPr>
          <p:nvPr>
            <p:ph type="pic" sz="quarter" idx="12"/>
          </p:nvPr>
        </p:nvSpPr>
        <p:spPr>
          <a:xfrm>
            <a:off x="6147190" y="3798662"/>
            <a:ext cx="5674160" cy="3059338"/>
          </a:xfrm>
          <a:prstGeom prst="rect">
            <a:avLst/>
          </a:prstGeom>
          <a:solidFill>
            <a:schemeClr val="tx1"/>
          </a:solidFill>
        </p:spPr>
        <p:txBody>
          <a:bodyPr/>
          <a:lstStyle/>
          <a:p>
            <a:endParaRPr lang="en-US"/>
          </a:p>
        </p:txBody>
      </p:sp>
      <p:sp>
        <p:nvSpPr>
          <p:cNvPr id="5" name="Text Placeholder 4">
            <a:extLst>
              <a:ext uri="{FF2B5EF4-FFF2-40B4-BE49-F238E27FC236}">
                <a16:creationId xmlns:a16="http://schemas.microsoft.com/office/drawing/2014/main" id="{C6383B7E-B4AC-144A-91FB-F47B5B2B8E8F}"/>
              </a:ext>
            </a:extLst>
          </p:cNvPr>
          <p:cNvSpPr>
            <a:spLocks noGrp="1"/>
          </p:cNvSpPr>
          <p:nvPr>
            <p:ph type="body" sz="quarter" idx="13"/>
          </p:nvPr>
        </p:nvSpPr>
        <p:spPr>
          <a:xfrm>
            <a:off x="344892" y="2244927"/>
            <a:ext cx="5430792" cy="3726463"/>
          </a:xfrm>
        </p:spPr>
        <p:txBody>
          <a:bodyP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Level 2</a:t>
            </a:r>
          </a:p>
        </p:txBody>
      </p:sp>
    </p:spTree>
    <p:extLst>
      <p:ext uri="{BB962C8B-B14F-4D97-AF65-F5344CB8AC3E}">
        <p14:creationId xmlns:p14="http://schemas.microsoft.com/office/powerpoint/2010/main" val="33948325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3 Boxes-PURPLE">
    <p:bg>
      <p:bgPr>
        <a:solidFill>
          <a:schemeClr val="accent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481"/>
            <a:ext cx="12192000" cy="6857519"/>
          </a:xfrm>
          <a:prstGeom prst="rect">
            <a:avLst/>
          </a:prstGeom>
        </p:spPr>
      </p:pic>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80999" y="6225176"/>
            <a:ext cx="402328" cy="251437"/>
          </a:xfrm>
          <a:prstGeom prst="rect">
            <a:avLst/>
          </a:prstGeom>
        </p:spPr>
      </p:pic>
      <p:sp>
        <p:nvSpPr>
          <p:cNvPr id="5" name="object 3">
            <a:extLst>
              <a:ext uri="{FF2B5EF4-FFF2-40B4-BE49-F238E27FC236}">
                <a16:creationId xmlns:a16="http://schemas.microsoft.com/office/drawing/2014/main" id="{D99DE854-8C80-0747-8E4A-71FE402221E4}"/>
              </a:ext>
            </a:extLst>
          </p:cNvPr>
          <p:cNvSpPr/>
          <p:nvPr userDrawn="1"/>
        </p:nvSpPr>
        <p:spPr>
          <a:xfrm>
            <a:off x="1676376"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6" name="object 4">
            <a:extLst>
              <a:ext uri="{FF2B5EF4-FFF2-40B4-BE49-F238E27FC236}">
                <a16:creationId xmlns:a16="http://schemas.microsoft.com/office/drawing/2014/main" id="{44F8B23B-D805-9649-9556-CF3592009338}"/>
              </a:ext>
            </a:extLst>
          </p:cNvPr>
          <p:cNvSpPr/>
          <p:nvPr userDrawn="1"/>
        </p:nvSpPr>
        <p:spPr>
          <a:xfrm>
            <a:off x="4786084"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7" name="object 5">
            <a:extLst>
              <a:ext uri="{FF2B5EF4-FFF2-40B4-BE49-F238E27FC236}">
                <a16:creationId xmlns:a16="http://schemas.microsoft.com/office/drawing/2014/main" id="{E8C59653-C1B1-CD4C-AA02-94DC5C15ACB1}"/>
              </a:ext>
            </a:extLst>
          </p:cNvPr>
          <p:cNvSpPr/>
          <p:nvPr userDrawn="1"/>
        </p:nvSpPr>
        <p:spPr>
          <a:xfrm>
            <a:off x="7891233"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10" name="object 12">
            <a:extLst>
              <a:ext uri="{FF2B5EF4-FFF2-40B4-BE49-F238E27FC236}">
                <a16:creationId xmlns:a16="http://schemas.microsoft.com/office/drawing/2014/main" id="{8C5FA84E-30CE-1142-A22A-A5A056B7EF24}"/>
              </a:ext>
            </a:extLst>
          </p:cNvPr>
          <p:cNvSpPr/>
          <p:nvPr userDrawn="1"/>
        </p:nvSpPr>
        <p:spPr>
          <a:xfrm>
            <a:off x="3951569" y="4865841"/>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1" name="object 13">
            <a:extLst>
              <a:ext uri="{FF2B5EF4-FFF2-40B4-BE49-F238E27FC236}">
                <a16:creationId xmlns:a16="http://schemas.microsoft.com/office/drawing/2014/main" id="{A3B3471A-BA51-9B43-B8F8-9D918B7E72CF}"/>
              </a:ext>
            </a:extLst>
          </p:cNvPr>
          <p:cNvSpPr/>
          <p:nvPr userDrawn="1"/>
        </p:nvSpPr>
        <p:spPr>
          <a:xfrm>
            <a:off x="3845791" y="4865841"/>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14" name="object 14">
            <a:extLst>
              <a:ext uri="{FF2B5EF4-FFF2-40B4-BE49-F238E27FC236}">
                <a16:creationId xmlns:a16="http://schemas.microsoft.com/office/drawing/2014/main" id="{6D0F191F-886E-C340-AB29-7EE5300E2D29}"/>
              </a:ext>
            </a:extLst>
          </p:cNvPr>
          <p:cNvSpPr/>
          <p:nvPr userDrawn="1"/>
        </p:nvSpPr>
        <p:spPr>
          <a:xfrm>
            <a:off x="705671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5" name="object 15">
            <a:extLst>
              <a:ext uri="{FF2B5EF4-FFF2-40B4-BE49-F238E27FC236}">
                <a16:creationId xmlns:a16="http://schemas.microsoft.com/office/drawing/2014/main" id="{515ED2BB-5D2B-EE4D-BED4-9A2892DE8C37}"/>
              </a:ext>
            </a:extLst>
          </p:cNvPr>
          <p:cNvSpPr/>
          <p:nvPr userDrawn="1"/>
        </p:nvSpPr>
        <p:spPr>
          <a:xfrm>
            <a:off x="6950941" y="4864254"/>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16" name="object 16">
            <a:extLst>
              <a:ext uri="{FF2B5EF4-FFF2-40B4-BE49-F238E27FC236}">
                <a16:creationId xmlns:a16="http://schemas.microsoft.com/office/drawing/2014/main" id="{61071F40-C907-1B49-8A9D-CC623013DF4E}"/>
              </a:ext>
            </a:extLst>
          </p:cNvPr>
          <p:cNvSpPr/>
          <p:nvPr userDrawn="1"/>
        </p:nvSpPr>
        <p:spPr>
          <a:xfrm>
            <a:off x="1016186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7" name="object 17">
            <a:extLst>
              <a:ext uri="{FF2B5EF4-FFF2-40B4-BE49-F238E27FC236}">
                <a16:creationId xmlns:a16="http://schemas.microsoft.com/office/drawing/2014/main" id="{6FF9AC17-8359-ED41-AEB5-839218965630}"/>
              </a:ext>
            </a:extLst>
          </p:cNvPr>
          <p:cNvSpPr/>
          <p:nvPr userDrawn="1"/>
        </p:nvSpPr>
        <p:spPr>
          <a:xfrm>
            <a:off x="10056091" y="4864254"/>
            <a:ext cx="205254" cy="232194"/>
          </a:xfrm>
          <a:custGeom>
            <a:avLst/>
            <a:gdLst/>
            <a:ahLst/>
            <a:cxnLst/>
            <a:rect l="l" t="t" r="r" b="b"/>
            <a:pathLst>
              <a:path w="338455"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23" name="Text Placeholder 2">
            <a:extLst>
              <a:ext uri="{FF2B5EF4-FFF2-40B4-BE49-F238E27FC236}">
                <a16:creationId xmlns:a16="http://schemas.microsoft.com/office/drawing/2014/main" id="{4FCA99AB-E060-DF46-BE98-B5B525F32572}"/>
              </a:ext>
            </a:extLst>
          </p:cNvPr>
          <p:cNvSpPr>
            <a:spLocks noGrp="1"/>
          </p:cNvSpPr>
          <p:nvPr>
            <p:ph type="body" sz="quarter" idx="11"/>
          </p:nvPr>
        </p:nvSpPr>
        <p:spPr>
          <a:xfrm>
            <a:off x="5019814"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a:t>Click to edit Master text styles</a:t>
            </a:r>
          </a:p>
          <a:p>
            <a:pPr lvl="1"/>
            <a:r>
              <a:rPr lang="en-US"/>
              <a:t>Second level</a:t>
            </a:r>
          </a:p>
        </p:txBody>
      </p:sp>
      <p:sp>
        <p:nvSpPr>
          <p:cNvPr id="25" name="Text Placeholder 2">
            <a:extLst>
              <a:ext uri="{FF2B5EF4-FFF2-40B4-BE49-F238E27FC236}">
                <a16:creationId xmlns:a16="http://schemas.microsoft.com/office/drawing/2014/main" id="{49F1B2A6-C651-C340-BC66-BFA5452221F7}"/>
              </a:ext>
            </a:extLst>
          </p:cNvPr>
          <p:cNvSpPr>
            <a:spLocks noGrp="1"/>
          </p:cNvSpPr>
          <p:nvPr>
            <p:ph type="body" sz="quarter" idx="12"/>
          </p:nvPr>
        </p:nvSpPr>
        <p:spPr>
          <a:xfrm>
            <a:off x="8085317"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a:t>Click to edit Master text styles</a:t>
            </a:r>
          </a:p>
          <a:p>
            <a:pPr lvl="1"/>
            <a:r>
              <a:rPr lang="en-US"/>
              <a:t>Second level</a:t>
            </a:r>
          </a:p>
        </p:txBody>
      </p:sp>
      <p:sp>
        <p:nvSpPr>
          <p:cNvPr id="26" name="Text Placeholder 2">
            <a:extLst>
              <a:ext uri="{FF2B5EF4-FFF2-40B4-BE49-F238E27FC236}">
                <a16:creationId xmlns:a16="http://schemas.microsoft.com/office/drawing/2014/main" id="{D2E5BEA0-EDF8-CF40-A14C-DDB5BEA0234D}"/>
              </a:ext>
            </a:extLst>
          </p:cNvPr>
          <p:cNvSpPr>
            <a:spLocks noGrp="1"/>
          </p:cNvSpPr>
          <p:nvPr>
            <p:ph type="body" sz="quarter" idx="10"/>
          </p:nvPr>
        </p:nvSpPr>
        <p:spPr>
          <a:xfrm>
            <a:off x="1925338" y="2409661"/>
            <a:ext cx="2076552" cy="2550474"/>
          </a:xfrm>
        </p:spPr>
        <p:txBody>
          <a:bodyPr>
            <a:normAutofit/>
          </a:bodyPr>
          <a:lstStyle>
            <a:lvl1pPr algn="l">
              <a:lnSpc>
                <a:spcPct val="120000"/>
              </a:lnSpc>
              <a:spcAft>
                <a:spcPts val="364"/>
              </a:spcAft>
              <a:defRPr sz="970"/>
            </a:lvl1pPr>
            <a:lvl2pPr algn="l">
              <a:defRPr sz="970"/>
            </a:lvl2pPr>
            <a:lvl3pPr algn="l">
              <a:defRPr sz="970"/>
            </a:lvl3pPr>
            <a:lvl4pPr algn="l">
              <a:defRPr sz="970"/>
            </a:lvl4pPr>
            <a:lvl5pPr algn="l">
              <a:defRPr sz="970"/>
            </a:lvl5pPr>
          </a:lstStyle>
          <a:p>
            <a:pPr lvl="0"/>
            <a:r>
              <a:rPr lang="en-US"/>
              <a:t>Click to edit Master text styles</a:t>
            </a:r>
          </a:p>
          <a:p>
            <a:pPr lvl="1"/>
            <a:r>
              <a:rPr lang="en-US"/>
              <a:t>Second level</a:t>
            </a:r>
          </a:p>
        </p:txBody>
      </p:sp>
      <p:sp>
        <p:nvSpPr>
          <p:cNvPr id="35" name="Text Placeholder 34">
            <a:extLst>
              <a:ext uri="{FF2B5EF4-FFF2-40B4-BE49-F238E27FC236}">
                <a16:creationId xmlns:a16="http://schemas.microsoft.com/office/drawing/2014/main" id="{DBF51A22-E511-B14D-8F82-88F78F7C6366}"/>
              </a:ext>
            </a:extLst>
          </p:cNvPr>
          <p:cNvSpPr>
            <a:spLocks noGrp="1"/>
          </p:cNvSpPr>
          <p:nvPr>
            <p:ph type="body" sz="quarter" idx="17"/>
          </p:nvPr>
        </p:nvSpPr>
        <p:spPr>
          <a:xfrm>
            <a:off x="1925338"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
        <p:nvSpPr>
          <p:cNvPr id="36" name="Text Placeholder 34">
            <a:extLst>
              <a:ext uri="{FF2B5EF4-FFF2-40B4-BE49-F238E27FC236}">
                <a16:creationId xmlns:a16="http://schemas.microsoft.com/office/drawing/2014/main" id="{3235B84F-1482-5446-945C-4C9E97B563E8}"/>
              </a:ext>
            </a:extLst>
          </p:cNvPr>
          <p:cNvSpPr>
            <a:spLocks noGrp="1"/>
          </p:cNvSpPr>
          <p:nvPr>
            <p:ph type="body" sz="quarter" idx="18"/>
          </p:nvPr>
        </p:nvSpPr>
        <p:spPr>
          <a:xfrm>
            <a:off x="5015763"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
        <p:nvSpPr>
          <p:cNvPr id="37" name="Text Placeholder 34">
            <a:extLst>
              <a:ext uri="{FF2B5EF4-FFF2-40B4-BE49-F238E27FC236}">
                <a16:creationId xmlns:a16="http://schemas.microsoft.com/office/drawing/2014/main" id="{CBB54BF2-5077-E14A-8B00-52FA94EBC036}"/>
              </a:ext>
            </a:extLst>
          </p:cNvPr>
          <p:cNvSpPr>
            <a:spLocks noGrp="1"/>
          </p:cNvSpPr>
          <p:nvPr>
            <p:ph type="body" sz="quarter" idx="19"/>
          </p:nvPr>
        </p:nvSpPr>
        <p:spPr>
          <a:xfrm>
            <a:off x="8087496"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3054696499"/>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3 Boxes-RED">
    <p:bg>
      <p:bgPr>
        <a:solidFill>
          <a:schemeClr val="bg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481"/>
            <a:ext cx="12192000" cy="6857519"/>
          </a:xfrm>
          <a:prstGeom prst="rect">
            <a:avLst/>
          </a:prstGeom>
        </p:spPr>
      </p:pic>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80999" y="6225176"/>
            <a:ext cx="402328" cy="251437"/>
          </a:xfrm>
          <a:prstGeom prst="rect">
            <a:avLst/>
          </a:prstGeom>
        </p:spPr>
      </p:pic>
      <p:sp>
        <p:nvSpPr>
          <p:cNvPr id="5" name="object 3">
            <a:extLst>
              <a:ext uri="{FF2B5EF4-FFF2-40B4-BE49-F238E27FC236}">
                <a16:creationId xmlns:a16="http://schemas.microsoft.com/office/drawing/2014/main" id="{D99DE854-8C80-0747-8E4A-71FE402221E4}"/>
              </a:ext>
            </a:extLst>
          </p:cNvPr>
          <p:cNvSpPr/>
          <p:nvPr userDrawn="1"/>
        </p:nvSpPr>
        <p:spPr>
          <a:xfrm>
            <a:off x="1676376"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6" name="object 4">
            <a:extLst>
              <a:ext uri="{FF2B5EF4-FFF2-40B4-BE49-F238E27FC236}">
                <a16:creationId xmlns:a16="http://schemas.microsoft.com/office/drawing/2014/main" id="{44F8B23B-D805-9649-9556-CF3592009338}"/>
              </a:ext>
            </a:extLst>
          </p:cNvPr>
          <p:cNvSpPr/>
          <p:nvPr userDrawn="1"/>
        </p:nvSpPr>
        <p:spPr>
          <a:xfrm>
            <a:off x="4786084"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7" name="object 5">
            <a:extLst>
              <a:ext uri="{FF2B5EF4-FFF2-40B4-BE49-F238E27FC236}">
                <a16:creationId xmlns:a16="http://schemas.microsoft.com/office/drawing/2014/main" id="{E8C59653-C1B1-CD4C-AA02-94DC5C15ACB1}"/>
              </a:ext>
            </a:extLst>
          </p:cNvPr>
          <p:cNvSpPr/>
          <p:nvPr userDrawn="1"/>
        </p:nvSpPr>
        <p:spPr>
          <a:xfrm>
            <a:off x="7891233"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10" name="object 12">
            <a:extLst>
              <a:ext uri="{FF2B5EF4-FFF2-40B4-BE49-F238E27FC236}">
                <a16:creationId xmlns:a16="http://schemas.microsoft.com/office/drawing/2014/main" id="{8C5FA84E-30CE-1142-A22A-A5A056B7EF24}"/>
              </a:ext>
            </a:extLst>
          </p:cNvPr>
          <p:cNvSpPr/>
          <p:nvPr userDrawn="1"/>
        </p:nvSpPr>
        <p:spPr>
          <a:xfrm>
            <a:off x="3951569" y="4865841"/>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1" name="object 13">
            <a:extLst>
              <a:ext uri="{FF2B5EF4-FFF2-40B4-BE49-F238E27FC236}">
                <a16:creationId xmlns:a16="http://schemas.microsoft.com/office/drawing/2014/main" id="{A3B3471A-BA51-9B43-B8F8-9D918B7E72CF}"/>
              </a:ext>
            </a:extLst>
          </p:cNvPr>
          <p:cNvSpPr/>
          <p:nvPr userDrawn="1"/>
        </p:nvSpPr>
        <p:spPr>
          <a:xfrm>
            <a:off x="3845791" y="4865841"/>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14" name="object 14">
            <a:extLst>
              <a:ext uri="{FF2B5EF4-FFF2-40B4-BE49-F238E27FC236}">
                <a16:creationId xmlns:a16="http://schemas.microsoft.com/office/drawing/2014/main" id="{6D0F191F-886E-C340-AB29-7EE5300E2D29}"/>
              </a:ext>
            </a:extLst>
          </p:cNvPr>
          <p:cNvSpPr/>
          <p:nvPr userDrawn="1"/>
        </p:nvSpPr>
        <p:spPr>
          <a:xfrm>
            <a:off x="705671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5" name="object 15">
            <a:extLst>
              <a:ext uri="{FF2B5EF4-FFF2-40B4-BE49-F238E27FC236}">
                <a16:creationId xmlns:a16="http://schemas.microsoft.com/office/drawing/2014/main" id="{515ED2BB-5D2B-EE4D-BED4-9A2892DE8C37}"/>
              </a:ext>
            </a:extLst>
          </p:cNvPr>
          <p:cNvSpPr/>
          <p:nvPr userDrawn="1"/>
        </p:nvSpPr>
        <p:spPr>
          <a:xfrm>
            <a:off x="6950941" y="4864254"/>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16" name="object 16">
            <a:extLst>
              <a:ext uri="{FF2B5EF4-FFF2-40B4-BE49-F238E27FC236}">
                <a16:creationId xmlns:a16="http://schemas.microsoft.com/office/drawing/2014/main" id="{61071F40-C907-1B49-8A9D-CC623013DF4E}"/>
              </a:ext>
            </a:extLst>
          </p:cNvPr>
          <p:cNvSpPr/>
          <p:nvPr userDrawn="1"/>
        </p:nvSpPr>
        <p:spPr>
          <a:xfrm>
            <a:off x="1016186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7" name="object 17">
            <a:extLst>
              <a:ext uri="{FF2B5EF4-FFF2-40B4-BE49-F238E27FC236}">
                <a16:creationId xmlns:a16="http://schemas.microsoft.com/office/drawing/2014/main" id="{6FF9AC17-8359-ED41-AEB5-839218965630}"/>
              </a:ext>
            </a:extLst>
          </p:cNvPr>
          <p:cNvSpPr/>
          <p:nvPr userDrawn="1"/>
        </p:nvSpPr>
        <p:spPr>
          <a:xfrm>
            <a:off x="10056091" y="4864254"/>
            <a:ext cx="205254" cy="232194"/>
          </a:xfrm>
          <a:custGeom>
            <a:avLst/>
            <a:gdLst/>
            <a:ahLst/>
            <a:cxnLst/>
            <a:rect l="l" t="t" r="r" b="b"/>
            <a:pathLst>
              <a:path w="338455"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23" name="Text Placeholder 2">
            <a:extLst>
              <a:ext uri="{FF2B5EF4-FFF2-40B4-BE49-F238E27FC236}">
                <a16:creationId xmlns:a16="http://schemas.microsoft.com/office/drawing/2014/main" id="{4FCA99AB-E060-DF46-BE98-B5B525F32572}"/>
              </a:ext>
            </a:extLst>
          </p:cNvPr>
          <p:cNvSpPr>
            <a:spLocks noGrp="1"/>
          </p:cNvSpPr>
          <p:nvPr>
            <p:ph type="body" sz="quarter" idx="11"/>
          </p:nvPr>
        </p:nvSpPr>
        <p:spPr>
          <a:xfrm>
            <a:off x="5019814"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a:t>Click to edit Master text styles</a:t>
            </a:r>
          </a:p>
          <a:p>
            <a:pPr lvl="1"/>
            <a:r>
              <a:rPr lang="en-US"/>
              <a:t>Second level</a:t>
            </a:r>
          </a:p>
        </p:txBody>
      </p:sp>
      <p:sp>
        <p:nvSpPr>
          <p:cNvPr id="25" name="Text Placeholder 2">
            <a:extLst>
              <a:ext uri="{FF2B5EF4-FFF2-40B4-BE49-F238E27FC236}">
                <a16:creationId xmlns:a16="http://schemas.microsoft.com/office/drawing/2014/main" id="{49F1B2A6-C651-C340-BC66-BFA5452221F7}"/>
              </a:ext>
            </a:extLst>
          </p:cNvPr>
          <p:cNvSpPr>
            <a:spLocks noGrp="1"/>
          </p:cNvSpPr>
          <p:nvPr>
            <p:ph type="body" sz="quarter" idx="12"/>
          </p:nvPr>
        </p:nvSpPr>
        <p:spPr>
          <a:xfrm>
            <a:off x="8085317"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a:t>Click to edit Master text styles</a:t>
            </a:r>
          </a:p>
          <a:p>
            <a:pPr lvl="1"/>
            <a:r>
              <a:rPr lang="en-US"/>
              <a:t>Second level</a:t>
            </a:r>
          </a:p>
        </p:txBody>
      </p:sp>
      <p:sp>
        <p:nvSpPr>
          <p:cNvPr id="26" name="Text Placeholder 2">
            <a:extLst>
              <a:ext uri="{FF2B5EF4-FFF2-40B4-BE49-F238E27FC236}">
                <a16:creationId xmlns:a16="http://schemas.microsoft.com/office/drawing/2014/main" id="{D2E5BEA0-EDF8-CF40-A14C-DDB5BEA0234D}"/>
              </a:ext>
            </a:extLst>
          </p:cNvPr>
          <p:cNvSpPr>
            <a:spLocks noGrp="1"/>
          </p:cNvSpPr>
          <p:nvPr>
            <p:ph type="body" sz="quarter" idx="10"/>
          </p:nvPr>
        </p:nvSpPr>
        <p:spPr>
          <a:xfrm>
            <a:off x="1925338" y="2409661"/>
            <a:ext cx="2076552" cy="2550474"/>
          </a:xfrm>
        </p:spPr>
        <p:txBody>
          <a:bodyPr>
            <a:normAutofit/>
          </a:bodyPr>
          <a:lstStyle>
            <a:lvl1pPr algn="l">
              <a:lnSpc>
                <a:spcPct val="120000"/>
              </a:lnSpc>
              <a:spcAft>
                <a:spcPts val="364"/>
              </a:spcAft>
              <a:defRPr sz="970"/>
            </a:lvl1pPr>
            <a:lvl2pPr algn="l">
              <a:defRPr sz="970"/>
            </a:lvl2pPr>
            <a:lvl3pPr algn="l">
              <a:defRPr sz="970"/>
            </a:lvl3pPr>
            <a:lvl4pPr algn="l">
              <a:defRPr sz="970"/>
            </a:lvl4pPr>
            <a:lvl5pPr algn="l">
              <a:defRPr sz="970"/>
            </a:lvl5pPr>
          </a:lstStyle>
          <a:p>
            <a:pPr lvl="0"/>
            <a:r>
              <a:rPr lang="en-US"/>
              <a:t>Click to edit Master text styles</a:t>
            </a:r>
          </a:p>
          <a:p>
            <a:pPr lvl="1"/>
            <a:r>
              <a:rPr lang="en-US"/>
              <a:t>Second level</a:t>
            </a:r>
          </a:p>
        </p:txBody>
      </p:sp>
      <p:sp>
        <p:nvSpPr>
          <p:cNvPr id="35" name="Text Placeholder 34">
            <a:extLst>
              <a:ext uri="{FF2B5EF4-FFF2-40B4-BE49-F238E27FC236}">
                <a16:creationId xmlns:a16="http://schemas.microsoft.com/office/drawing/2014/main" id="{DBF51A22-E511-B14D-8F82-88F78F7C6366}"/>
              </a:ext>
            </a:extLst>
          </p:cNvPr>
          <p:cNvSpPr>
            <a:spLocks noGrp="1"/>
          </p:cNvSpPr>
          <p:nvPr>
            <p:ph type="body" sz="quarter" idx="17"/>
          </p:nvPr>
        </p:nvSpPr>
        <p:spPr>
          <a:xfrm>
            <a:off x="1925338"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
        <p:nvSpPr>
          <p:cNvPr id="36" name="Text Placeholder 34">
            <a:extLst>
              <a:ext uri="{FF2B5EF4-FFF2-40B4-BE49-F238E27FC236}">
                <a16:creationId xmlns:a16="http://schemas.microsoft.com/office/drawing/2014/main" id="{3235B84F-1482-5446-945C-4C9E97B563E8}"/>
              </a:ext>
            </a:extLst>
          </p:cNvPr>
          <p:cNvSpPr>
            <a:spLocks noGrp="1"/>
          </p:cNvSpPr>
          <p:nvPr>
            <p:ph type="body" sz="quarter" idx="18"/>
          </p:nvPr>
        </p:nvSpPr>
        <p:spPr>
          <a:xfrm>
            <a:off x="5015763"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
        <p:nvSpPr>
          <p:cNvPr id="37" name="Text Placeholder 34">
            <a:extLst>
              <a:ext uri="{FF2B5EF4-FFF2-40B4-BE49-F238E27FC236}">
                <a16:creationId xmlns:a16="http://schemas.microsoft.com/office/drawing/2014/main" id="{CBB54BF2-5077-E14A-8B00-52FA94EBC036}"/>
              </a:ext>
            </a:extLst>
          </p:cNvPr>
          <p:cNvSpPr>
            <a:spLocks noGrp="1"/>
          </p:cNvSpPr>
          <p:nvPr>
            <p:ph type="body" sz="quarter" idx="19"/>
          </p:nvPr>
        </p:nvSpPr>
        <p:spPr>
          <a:xfrm>
            <a:off x="8087496"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20767504"/>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9" name="Group 8">
            <a:extLst>
              <a:ext uri="{FF2B5EF4-FFF2-40B4-BE49-F238E27FC236}">
                <a16:creationId xmlns:a16="http://schemas.microsoft.com/office/drawing/2014/main" id="{C76725E0-C8DD-C345-8448-5BFB72C927CC}"/>
              </a:ext>
            </a:extLst>
          </p:cNvPr>
          <p:cNvGrpSpPr/>
          <p:nvPr userDrawn="1"/>
        </p:nvGrpSpPr>
        <p:grpSpPr>
          <a:xfrm>
            <a:off x="4571038" y="-1"/>
            <a:ext cx="3049925" cy="6858001"/>
            <a:chOff x="7537450" y="-1"/>
            <a:chExt cx="5029200" cy="11309351"/>
          </a:xfrm>
        </p:grpSpPr>
        <p:pic>
          <p:nvPicPr>
            <p:cNvPr id="10" name="Graphic 9">
              <a:extLst>
                <a:ext uri="{FF2B5EF4-FFF2-40B4-BE49-F238E27FC236}">
                  <a16:creationId xmlns:a16="http://schemas.microsoft.com/office/drawing/2014/main" id="{509BE963-3383-6D4A-AB18-55E639F605C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DEF993A9-798E-7A48-BC7F-4433E18242C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7" name="object 7">
            <a:extLst>
              <a:ext uri="{FF2B5EF4-FFF2-40B4-BE49-F238E27FC236}">
                <a16:creationId xmlns:a16="http://schemas.microsoft.com/office/drawing/2014/main" id="{6BF66E18-254C-2B41-AF14-7577657B479D}"/>
              </a:ext>
            </a:extLst>
          </p:cNvPr>
          <p:cNvSpPr/>
          <p:nvPr userDrawn="1"/>
        </p:nvSpPr>
        <p:spPr>
          <a:xfrm>
            <a:off x="10414000" y="6001567"/>
            <a:ext cx="1397000" cy="468644"/>
          </a:xfrm>
          <a:prstGeom prst="rect">
            <a:avLst/>
          </a:prstGeom>
          <a:blipFill>
            <a:blip r:embed="rId4" cstate="print"/>
            <a:stretch>
              <a:fillRect/>
            </a:stretch>
          </a:blipFill>
        </p:spPr>
        <p:txBody>
          <a:bodyPr wrap="square" lIns="0" tIns="0" rIns="0" bIns="0" rtlCol="0"/>
          <a:lstStyle/>
          <a:p>
            <a:endParaRPr sz="1092"/>
          </a:p>
        </p:txBody>
      </p:sp>
      <p:pic>
        <p:nvPicPr>
          <p:cNvPr id="13" name="Graphic 12">
            <a:extLst>
              <a:ext uri="{FF2B5EF4-FFF2-40B4-BE49-F238E27FC236}">
                <a16:creationId xmlns:a16="http://schemas.microsoft.com/office/drawing/2014/main" id="{1659B901-2304-9F48-B032-1AE530610C9E}"/>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0998" y="5987121"/>
            <a:ext cx="783244" cy="489493"/>
          </a:xfrm>
          <a:prstGeom prst="rect">
            <a:avLst/>
          </a:prstGeom>
        </p:spPr>
      </p:pic>
    </p:spTree>
    <p:extLst>
      <p:ext uri="{BB962C8B-B14F-4D97-AF65-F5344CB8AC3E}">
        <p14:creationId xmlns:p14="http://schemas.microsoft.com/office/powerpoint/2010/main" val="42302345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3 Boxes-SALMON">
    <p:bg>
      <p:bgPr>
        <a:solidFill>
          <a:schemeClr val="tx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481"/>
            <a:ext cx="12192000" cy="6857519"/>
          </a:xfrm>
          <a:prstGeom prst="rect">
            <a:avLst/>
          </a:prstGeom>
        </p:spPr>
      </p:pic>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80999" y="6225176"/>
            <a:ext cx="402328" cy="251437"/>
          </a:xfrm>
          <a:prstGeom prst="rect">
            <a:avLst/>
          </a:prstGeom>
        </p:spPr>
      </p:pic>
      <p:sp>
        <p:nvSpPr>
          <p:cNvPr id="5" name="object 3">
            <a:extLst>
              <a:ext uri="{FF2B5EF4-FFF2-40B4-BE49-F238E27FC236}">
                <a16:creationId xmlns:a16="http://schemas.microsoft.com/office/drawing/2014/main" id="{D99DE854-8C80-0747-8E4A-71FE402221E4}"/>
              </a:ext>
            </a:extLst>
          </p:cNvPr>
          <p:cNvSpPr/>
          <p:nvPr userDrawn="1"/>
        </p:nvSpPr>
        <p:spPr>
          <a:xfrm>
            <a:off x="1676376"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6" name="object 4">
            <a:extLst>
              <a:ext uri="{FF2B5EF4-FFF2-40B4-BE49-F238E27FC236}">
                <a16:creationId xmlns:a16="http://schemas.microsoft.com/office/drawing/2014/main" id="{44F8B23B-D805-9649-9556-CF3592009338}"/>
              </a:ext>
            </a:extLst>
          </p:cNvPr>
          <p:cNvSpPr/>
          <p:nvPr userDrawn="1"/>
        </p:nvSpPr>
        <p:spPr>
          <a:xfrm>
            <a:off x="4786084"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7" name="object 5">
            <a:extLst>
              <a:ext uri="{FF2B5EF4-FFF2-40B4-BE49-F238E27FC236}">
                <a16:creationId xmlns:a16="http://schemas.microsoft.com/office/drawing/2014/main" id="{E8C59653-C1B1-CD4C-AA02-94DC5C15ACB1}"/>
              </a:ext>
            </a:extLst>
          </p:cNvPr>
          <p:cNvSpPr/>
          <p:nvPr userDrawn="1"/>
        </p:nvSpPr>
        <p:spPr>
          <a:xfrm>
            <a:off x="7891233"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10" name="object 12">
            <a:extLst>
              <a:ext uri="{FF2B5EF4-FFF2-40B4-BE49-F238E27FC236}">
                <a16:creationId xmlns:a16="http://schemas.microsoft.com/office/drawing/2014/main" id="{8C5FA84E-30CE-1142-A22A-A5A056B7EF24}"/>
              </a:ext>
            </a:extLst>
          </p:cNvPr>
          <p:cNvSpPr/>
          <p:nvPr userDrawn="1"/>
        </p:nvSpPr>
        <p:spPr>
          <a:xfrm>
            <a:off x="3951569" y="4865841"/>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1" name="object 13">
            <a:extLst>
              <a:ext uri="{FF2B5EF4-FFF2-40B4-BE49-F238E27FC236}">
                <a16:creationId xmlns:a16="http://schemas.microsoft.com/office/drawing/2014/main" id="{A3B3471A-BA51-9B43-B8F8-9D918B7E72CF}"/>
              </a:ext>
            </a:extLst>
          </p:cNvPr>
          <p:cNvSpPr/>
          <p:nvPr userDrawn="1"/>
        </p:nvSpPr>
        <p:spPr>
          <a:xfrm>
            <a:off x="3845791" y="4865841"/>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14" name="object 14">
            <a:extLst>
              <a:ext uri="{FF2B5EF4-FFF2-40B4-BE49-F238E27FC236}">
                <a16:creationId xmlns:a16="http://schemas.microsoft.com/office/drawing/2014/main" id="{6D0F191F-886E-C340-AB29-7EE5300E2D29}"/>
              </a:ext>
            </a:extLst>
          </p:cNvPr>
          <p:cNvSpPr/>
          <p:nvPr userDrawn="1"/>
        </p:nvSpPr>
        <p:spPr>
          <a:xfrm>
            <a:off x="705671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5" name="object 15">
            <a:extLst>
              <a:ext uri="{FF2B5EF4-FFF2-40B4-BE49-F238E27FC236}">
                <a16:creationId xmlns:a16="http://schemas.microsoft.com/office/drawing/2014/main" id="{515ED2BB-5D2B-EE4D-BED4-9A2892DE8C37}"/>
              </a:ext>
            </a:extLst>
          </p:cNvPr>
          <p:cNvSpPr/>
          <p:nvPr userDrawn="1"/>
        </p:nvSpPr>
        <p:spPr>
          <a:xfrm>
            <a:off x="6950941" y="4864254"/>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16" name="object 16">
            <a:extLst>
              <a:ext uri="{FF2B5EF4-FFF2-40B4-BE49-F238E27FC236}">
                <a16:creationId xmlns:a16="http://schemas.microsoft.com/office/drawing/2014/main" id="{61071F40-C907-1B49-8A9D-CC623013DF4E}"/>
              </a:ext>
            </a:extLst>
          </p:cNvPr>
          <p:cNvSpPr/>
          <p:nvPr userDrawn="1"/>
        </p:nvSpPr>
        <p:spPr>
          <a:xfrm>
            <a:off x="1016186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7" name="object 17">
            <a:extLst>
              <a:ext uri="{FF2B5EF4-FFF2-40B4-BE49-F238E27FC236}">
                <a16:creationId xmlns:a16="http://schemas.microsoft.com/office/drawing/2014/main" id="{6FF9AC17-8359-ED41-AEB5-839218965630}"/>
              </a:ext>
            </a:extLst>
          </p:cNvPr>
          <p:cNvSpPr/>
          <p:nvPr userDrawn="1"/>
        </p:nvSpPr>
        <p:spPr>
          <a:xfrm>
            <a:off x="10056091" y="4864254"/>
            <a:ext cx="205254" cy="232194"/>
          </a:xfrm>
          <a:custGeom>
            <a:avLst/>
            <a:gdLst/>
            <a:ahLst/>
            <a:cxnLst/>
            <a:rect l="l" t="t" r="r" b="b"/>
            <a:pathLst>
              <a:path w="338455"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23" name="Text Placeholder 2">
            <a:extLst>
              <a:ext uri="{FF2B5EF4-FFF2-40B4-BE49-F238E27FC236}">
                <a16:creationId xmlns:a16="http://schemas.microsoft.com/office/drawing/2014/main" id="{4FCA99AB-E060-DF46-BE98-B5B525F32572}"/>
              </a:ext>
            </a:extLst>
          </p:cNvPr>
          <p:cNvSpPr>
            <a:spLocks noGrp="1"/>
          </p:cNvSpPr>
          <p:nvPr>
            <p:ph type="body" sz="quarter" idx="11"/>
          </p:nvPr>
        </p:nvSpPr>
        <p:spPr>
          <a:xfrm>
            <a:off x="5019814"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a:t>Click to edit Master text styles</a:t>
            </a:r>
          </a:p>
          <a:p>
            <a:pPr lvl="1"/>
            <a:r>
              <a:rPr lang="en-US"/>
              <a:t>Second level</a:t>
            </a:r>
          </a:p>
        </p:txBody>
      </p:sp>
      <p:sp>
        <p:nvSpPr>
          <p:cNvPr id="25" name="Text Placeholder 2">
            <a:extLst>
              <a:ext uri="{FF2B5EF4-FFF2-40B4-BE49-F238E27FC236}">
                <a16:creationId xmlns:a16="http://schemas.microsoft.com/office/drawing/2014/main" id="{49F1B2A6-C651-C340-BC66-BFA5452221F7}"/>
              </a:ext>
            </a:extLst>
          </p:cNvPr>
          <p:cNvSpPr>
            <a:spLocks noGrp="1"/>
          </p:cNvSpPr>
          <p:nvPr>
            <p:ph type="body" sz="quarter" idx="12"/>
          </p:nvPr>
        </p:nvSpPr>
        <p:spPr>
          <a:xfrm>
            <a:off x="8085317"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a:t>Click to edit Master text styles</a:t>
            </a:r>
          </a:p>
          <a:p>
            <a:pPr lvl="1"/>
            <a:r>
              <a:rPr lang="en-US"/>
              <a:t>Second level</a:t>
            </a:r>
          </a:p>
        </p:txBody>
      </p:sp>
      <p:sp>
        <p:nvSpPr>
          <p:cNvPr id="26" name="Text Placeholder 2">
            <a:extLst>
              <a:ext uri="{FF2B5EF4-FFF2-40B4-BE49-F238E27FC236}">
                <a16:creationId xmlns:a16="http://schemas.microsoft.com/office/drawing/2014/main" id="{D2E5BEA0-EDF8-CF40-A14C-DDB5BEA0234D}"/>
              </a:ext>
            </a:extLst>
          </p:cNvPr>
          <p:cNvSpPr>
            <a:spLocks noGrp="1"/>
          </p:cNvSpPr>
          <p:nvPr>
            <p:ph type="body" sz="quarter" idx="10"/>
          </p:nvPr>
        </p:nvSpPr>
        <p:spPr>
          <a:xfrm>
            <a:off x="1925338" y="2409661"/>
            <a:ext cx="2076552" cy="2550474"/>
          </a:xfrm>
        </p:spPr>
        <p:txBody>
          <a:bodyPr>
            <a:normAutofit/>
          </a:bodyPr>
          <a:lstStyle>
            <a:lvl1pPr algn="l">
              <a:lnSpc>
                <a:spcPct val="120000"/>
              </a:lnSpc>
              <a:spcAft>
                <a:spcPts val="364"/>
              </a:spcAft>
              <a:defRPr sz="970"/>
            </a:lvl1pPr>
            <a:lvl2pPr algn="l">
              <a:defRPr sz="970"/>
            </a:lvl2pPr>
            <a:lvl3pPr algn="l">
              <a:defRPr sz="970"/>
            </a:lvl3pPr>
            <a:lvl4pPr algn="l">
              <a:defRPr sz="970"/>
            </a:lvl4pPr>
            <a:lvl5pPr algn="l">
              <a:defRPr sz="970"/>
            </a:lvl5pPr>
          </a:lstStyle>
          <a:p>
            <a:pPr lvl="0"/>
            <a:r>
              <a:rPr lang="en-US"/>
              <a:t>Click to edit Master text styles</a:t>
            </a:r>
          </a:p>
          <a:p>
            <a:pPr lvl="1"/>
            <a:r>
              <a:rPr lang="en-US"/>
              <a:t>Second level</a:t>
            </a:r>
          </a:p>
        </p:txBody>
      </p:sp>
      <p:sp>
        <p:nvSpPr>
          <p:cNvPr id="35" name="Text Placeholder 34">
            <a:extLst>
              <a:ext uri="{FF2B5EF4-FFF2-40B4-BE49-F238E27FC236}">
                <a16:creationId xmlns:a16="http://schemas.microsoft.com/office/drawing/2014/main" id="{DBF51A22-E511-B14D-8F82-88F78F7C6366}"/>
              </a:ext>
            </a:extLst>
          </p:cNvPr>
          <p:cNvSpPr>
            <a:spLocks noGrp="1"/>
          </p:cNvSpPr>
          <p:nvPr>
            <p:ph type="body" sz="quarter" idx="17"/>
          </p:nvPr>
        </p:nvSpPr>
        <p:spPr>
          <a:xfrm>
            <a:off x="1925338"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
        <p:nvSpPr>
          <p:cNvPr id="36" name="Text Placeholder 34">
            <a:extLst>
              <a:ext uri="{FF2B5EF4-FFF2-40B4-BE49-F238E27FC236}">
                <a16:creationId xmlns:a16="http://schemas.microsoft.com/office/drawing/2014/main" id="{3235B84F-1482-5446-945C-4C9E97B563E8}"/>
              </a:ext>
            </a:extLst>
          </p:cNvPr>
          <p:cNvSpPr>
            <a:spLocks noGrp="1"/>
          </p:cNvSpPr>
          <p:nvPr>
            <p:ph type="body" sz="quarter" idx="18"/>
          </p:nvPr>
        </p:nvSpPr>
        <p:spPr>
          <a:xfrm>
            <a:off x="5015763"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
        <p:nvSpPr>
          <p:cNvPr id="37" name="Text Placeholder 34">
            <a:extLst>
              <a:ext uri="{FF2B5EF4-FFF2-40B4-BE49-F238E27FC236}">
                <a16:creationId xmlns:a16="http://schemas.microsoft.com/office/drawing/2014/main" id="{CBB54BF2-5077-E14A-8B00-52FA94EBC036}"/>
              </a:ext>
            </a:extLst>
          </p:cNvPr>
          <p:cNvSpPr>
            <a:spLocks noGrp="1"/>
          </p:cNvSpPr>
          <p:nvPr>
            <p:ph type="body" sz="quarter" idx="19"/>
          </p:nvPr>
        </p:nvSpPr>
        <p:spPr>
          <a:xfrm>
            <a:off x="8087496"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1807075638"/>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only-RED">
    <p:bg>
      <p:bgPr>
        <a:solidFill>
          <a:schemeClr val="bg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90" y="0"/>
            <a:ext cx="12192000" cy="6857519"/>
          </a:xfrm>
          <a:prstGeom prst="rect">
            <a:avLst/>
          </a:prstGeom>
        </p:spPr>
      </p:pic>
      <p:sp>
        <p:nvSpPr>
          <p:cNvPr id="13" name="Title 6">
            <a:extLst>
              <a:ext uri="{FF2B5EF4-FFF2-40B4-BE49-F238E27FC236}">
                <a16:creationId xmlns:a16="http://schemas.microsoft.com/office/drawing/2014/main" id="{E9451337-8FF4-EF4E-8A46-6E0A5F3F01D6}"/>
              </a:ext>
            </a:extLst>
          </p:cNvPr>
          <p:cNvSpPr>
            <a:spLocks noGrp="1"/>
          </p:cNvSpPr>
          <p:nvPr>
            <p:ph type="title"/>
          </p:nvPr>
        </p:nvSpPr>
        <p:spPr>
          <a:xfrm>
            <a:off x="1204443" y="1038332"/>
            <a:ext cx="9716755" cy="503663"/>
          </a:xfrm>
          <a:prstGeom prst="rect">
            <a:avLst/>
          </a:prstGeom>
        </p:spPr>
        <p:txBody>
          <a:bodyPr wrap="square" lIns="0" tIns="0" rIns="0" bIns="0" anchor="t" anchorCtr="0">
            <a:noAutofit/>
          </a:bodyPr>
          <a:lstStyle>
            <a:lvl1pPr algn="l">
              <a:defRPr sz="1637" cap="all" baseline="0">
                <a:solidFill>
                  <a:schemeClr val="bg1"/>
                </a:solidFill>
              </a:defRPr>
            </a:lvl1pPr>
          </a:lstStyle>
          <a:p>
            <a:r>
              <a:rPr lang="en-US"/>
              <a:t>Click to edit Master title style</a:t>
            </a:r>
          </a:p>
        </p:txBody>
      </p:sp>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80999" y="6225176"/>
            <a:ext cx="402328" cy="251437"/>
          </a:xfrm>
          <a:prstGeom prst="rect">
            <a:avLst/>
          </a:prstGeom>
        </p:spPr>
      </p:pic>
    </p:spTree>
    <p:extLst>
      <p:ext uri="{BB962C8B-B14F-4D97-AF65-F5344CB8AC3E}">
        <p14:creationId xmlns:p14="http://schemas.microsoft.com/office/powerpoint/2010/main" val="2973240227"/>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SALMON">
    <p:bg>
      <p:bgPr>
        <a:solidFill>
          <a:schemeClr val="tx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90" y="0"/>
            <a:ext cx="12192000" cy="6857519"/>
          </a:xfrm>
          <a:prstGeom prst="rect">
            <a:avLst/>
          </a:prstGeom>
        </p:spPr>
      </p:pic>
      <p:sp>
        <p:nvSpPr>
          <p:cNvPr id="13" name="Title 6">
            <a:extLst>
              <a:ext uri="{FF2B5EF4-FFF2-40B4-BE49-F238E27FC236}">
                <a16:creationId xmlns:a16="http://schemas.microsoft.com/office/drawing/2014/main" id="{E9451337-8FF4-EF4E-8A46-6E0A5F3F01D6}"/>
              </a:ext>
            </a:extLst>
          </p:cNvPr>
          <p:cNvSpPr>
            <a:spLocks noGrp="1"/>
          </p:cNvSpPr>
          <p:nvPr>
            <p:ph type="title"/>
          </p:nvPr>
        </p:nvSpPr>
        <p:spPr>
          <a:xfrm>
            <a:off x="1204443" y="1038332"/>
            <a:ext cx="9716755" cy="503663"/>
          </a:xfrm>
          <a:prstGeom prst="rect">
            <a:avLst/>
          </a:prstGeom>
        </p:spPr>
        <p:txBody>
          <a:bodyPr wrap="square" lIns="0" tIns="0" rIns="0" bIns="0" anchor="t" anchorCtr="0">
            <a:noAutofit/>
          </a:bodyPr>
          <a:lstStyle>
            <a:lvl1pPr algn="l">
              <a:defRPr sz="1637" cap="all" baseline="0">
                <a:solidFill>
                  <a:schemeClr val="tx1"/>
                </a:solidFill>
              </a:defRPr>
            </a:lvl1pPr>
          </a:lstStyle>
          <a:p>
            <a:r>
              <a:rPr lang="en-US"/>
              <a:t>Click to edit Master title style</a:t>
            </a:r>
          </a:p>
        </p:txBody>
      </p:sp>
    </p:spTree>
    <p:extLst>
      <p:ext uri="{BB962C8B-B14F-4D97-AF65-F5344CB8AC3E}">
        <p14:creationId xmlns:p14="http://schemas.microsoft.com/office/powerpoint/2010/main" val="4208717619"/>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only-white">
    <p:spTree>
      <p:nvGrpSpPr>
        <p:cNvPr id="1" name=""/>
        <p:cNvGrpSpPr/>
        <p:nvPr/>
      </p:nvGrpSpPr>
      <p:grpSpPr>
        <a:xfrm>
          <a:off x="0" y="0"/>
          <a:ext cx="0" cy="0"/>
          <a:chOff x="0" y="0"/>
          <a:chExt cx="0" cy="0"/>
        </a:xfrm>
      </p:grpSpPr>
      <p:sp>
        <p:nvSpPr>
          <p:cNvPr id="37" name="Title 6">
            <a:extLst>
              <a:ext uri="{FF2B5EF4-FFF2-40B4-BE49-F238E27FC236}">
                <a16:creationId xmlns:a16="http://schemas.microsoft.com/office/drawing/2014/main" id="{8DB2D349-8FE2-0848-82B2-5C80737EA677}"/>
              </a:ext>
            </a:extLst>
          </p:cNvPr>
          <p:cNvSpPr>
            <a:spLocks noGrp="1"/>
          </p:cNvSpPr>
          <p:nvPr>
            <p:ph type="title"/>
          </p:nvPr>
        </p:nvSpPr>
        <p:spPr>
          <a:xfrm>
            <a:off x="1204443" y="1038332"/>
            <a:ext cx="9782221" cy="503663"/>
          </a:xfrm>
          <a:prstGeom prst="rect">
            <a:avLst/>
          </a:prstGeom>
        </p:spPr>
        <p:txBody>
          <a:bodyPr wrap="square" lIns="0" tIns="0" rIns="0" bIns="0" anchor="t" anchorCtr="0">
            <a:noAutofit/>
          </a:bodyPr>
          <a:lstStyle>
            <a:lvl1pPr algn="l">
              <a:defRPr sz="1637" cap="all" baseline="0">
                <a:solidFill>
                  <a:schemeClr val="tx1"/>
                </a:solidFill>
              </a:defRPr>
            </a:lvl1pPr>
          </a:lstStyle>
          <a:p>
            <a:r>
              <a:rPr lang="en-US"/>
              <a:t>Click to edit Master title style</a:t>
            </a:r>
          </a:p>
        </p:txBody>
      </p:sp>
      <p:sp>
        <p:nvSpPr>
          <p:cNvPr id="5" name="Freeform 4">
            <a:extLst>
              <a:ext uri="{FF2B5EF4-FFF2-40B4-BE49-F238E27FC236}">
                <a16:creationId xmlns:a16="http://schemas.microsoft.com/office/drawing/2014/main" id="{A6EE97E9-8615-5641-BA96-50B5F1568314}"/>
              </a:ext>
            </a:extLst>
          </p:cNvPr>
          <p:cNvSpPr/>
          <p:nvPr/>
        </p:nvSpPr>
        <p:spPr>
          <a:xfrm>
            <a:off x="0" y="481"/>
            <a:ext cx="12192000" cy="6857519"/>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sz="1092"/>
          </a:p>
        </p:txBody>
      </p:sp>
      <p:sp>
        <p:nvSpPr>
          <p:cNvPr id="7" name="Freeform 6">
            <a:extLst>
              <a:ext uri="{FF2B5EF4-FFF2-40B4-BE49-F238E27FC236}">
                <a16:creationId xmlns:a16="http://schemas.microsoft.com/office/drawing/2014/main" id="{4C7ADA1A-7896-E442-830A-907F10FB58E2}"/>
              </a:ext>
            </a:extLst>
          </p:cNvPr>
          <p:cNvSpPr/>
          <p:nvPr/>
        </p:nvSpPr>
        <p:spPr>
          <a:xfrm>
            <a:off x="0" y="1712830"/>
            <a:ext cx="1149350" cy="4152608"/>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1092"/>
          </a:p>
        </p:txBody>
      </p:sp>
    </p:spTree>
    <p:extLst>
      <p:ext uri="{BB962C8B-B14F-4D97-AF65-F5344CB8AC3E}">
        <p14:creationId xmlns:p14="http://schemas.microsoft.com/office/powerpoint/2010/main" val="2468692438"/>
      </p:ext>
    </p:extLst>
  </p:cSld>
  <p:clrMapOvr>
    <a:masterClrMapping/>
  </p:clrMapOvr>
  <p:extLst>
    <p:ext uri="{DCECCB84-F9BA-43D5-87BE-67443E8EF086}">
      <p15:sldGuideLst xmlns:p15="http://schemas.microsoft.com/office/powerpoint/2012/main">
        <p15:guide id="1" orient="horz" pos="3562">
          <p15:clr>
            <a:srgbClr val="FBAE40"/>
          </p15:clr>
        </p15:guide>
        <p15:guide id="2" pos="1274">
          <p15:clr>
            <a:srgbClr val="FBAE40"/>
          </p15:clr>
        </p15:guide>
        <p15:guide id="3" pos="11412">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mp; Body copy">
    <p:spTree>
      <p:nvGrpSpPr>
        <p:cNvPr id="1" name=""/>
        <p:cNvGrpSpPr/>
        <p:nvPr/>
      </p:nvGrpSpPr>
      <p:grpSpPr>
        <a:xfrm>
          <a:off x="0" y="0"/>
          <a:ext cx="0" cy="0"/>
          <a:chOff x="0" y="0"/>
          <a:chExt cx="0" cy="0"/>
        </a:xfrm>
      </p:grpSpPr>
      <p:sp>
        <p:nvSpPr>
          <p:cNvPr id="13" name="Title 6">
            <a:extLst>
              <a:ext uri="{FF2B5EF4-FFF2-40B4-BE49-F238E27FC236}">
                <a16:creationId xmlns:a16="http://schemas.microsoft.com/office/drawing/2014/main" id="{E9451337-8FF4-EF4E-8A46-6E0A5F3F01D6}"/>
              </a:ext>
            </a:extLst>
          </p:cNvPr>
          <p:cNvSpPr>
            <a:spLocks noGrp="1"/>
          </p:cNvSpPr>
          <p:nvPr>
            <p:ph type="title"/>
          </p:nvPr>
        </p:nvSpPr>
        <p:spPr>
          <a:xfrm>
            <a:off x="1204443" y="1038332"/>
            <a:ext cx="9768765" cy="503663"/>
          </a:xfrm>
          <a:prstGeom prst="rect">
            <a:avLst/>
          </a:prstGeom>
        </p:spPr>
        <p:txBody>
          <a:bodyPr wrap="square" lIns="0" tIns="0" rIns="0" bIns="0" anchor="t" anchorCtr="0">
            <a:noAutofit/>
          </a:bodyPr>
          <a:lstStyle>
            <a:lvl1pPr algn="l">
              <a:defRPr sz="1637" cap="all" baseline="0">
                <a:solidFill>
                  <a:schemeClr val="tx1"/>
                </a:solidFill>
              </a:defRPr>
            </a:lvl1pPr>
          </a:lstStyle>
          <a:p>
            <a:r>
              <a:rPr lang="en-US"/>
              <a:t>Click to edit Master title style</a:t>
            </a:r>
          </a:p>
        </p:txBody>
      </p:sp>
      <p:sp>
        <p:nvSpPr>
          <p:cNvPr id="9" name="Content Placeholder 8">
            <a:extLst>
              <a:ext uri="{FF2B5EF4-FFF2-40B4-BE49-F238E27FC236}">
                <a16:creationId xmlns:a16="http://schemas.microsoft.com/office/drawing/2014/main" id="{AB491DB7-69A3-B84A-82AC-7B7CD0BFD783}"/>
              </a:ext>
            </a:extLst>
          </p:cNvPr>
          <p:cNvSpPr>
            <a:spLocks noGrp="1"/>
          </p:cNvSpPr>
          <p:nvPr>
            <p:ph sz="quarter" idx="10"/>
          </p:nvPr>
        </p:nvSpPr>
        <p:spPr>
          <a:xfrm>
            <a:off x="1183194" y="1542184"/>
            <a:ext cx="9789991" cy="4934602"/>
          </a:xfrm>
        </p:spPr>
        <p:txBody>
          <a:bodyP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p:txBody>
      </p:sp>
      <p:sp>
        <p:nvSpPr>
          <p:cNvPr id="3" name="Freeform 2">
            <a:extLst>
              <a:ext uri="{FF2B5EF4-FFF2-40B4-BE49-F238E27FC236}">
                <a16:creationId xmlns:a16="http://schemas.microsoft.com/office/drawing/2014/main" id="{52E9D9F6-A0E4-194A-A38F-FFDF9429E665}"/>
              </a:ext>
            </a:extLst>
          </p:cNvPr>
          <p:cNvSpPr/>
          <p:nvPr/>
        </p:nvSpPr>
        <p:spPr>
          <a:xfrm>
            <a:off x="1990" y="0"/>
            <a:ext cx="12192000" cy="6857519"/>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sz="1092"/>
          </a:p>
        </p:txBody>
      </p:sp>
      <p:sp>
        <p:nvSpPr>
          <p:cNvPr id="10" name="Freeform 9">
            <a:extLst>
              <a:ext uri="{FF2B5EF4-FFF2-40B4-BE49-F238E27FC236}">
                <a16:creationId xmlns:a16="http://schemas.microsoft.com/office/drawing/2014/main" id="{A0597540-0E30-E44C-8F97-D3E9B1F82171}"/>
              </a:ext>
            </a:extLst>
          </p:cNvPr>
          <p:cNvSpPr/>
          <p:nvPr/>
        </p:nvSpPr>
        <p:spPr>
          <a:xfrm>
            <a:off x="1990" y="1712348"/>
            <a:ext cx="1149350" cy="4152608"/>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1092"/>
          </a:p>
        </p:txBody>
      </p:sp>
    </p:spTree>
    <p:extLst>
      <p:ext uri="{BB962C8B-B14F-4D97-AF65-F5344CB8AC3E}">
        <p14:creationId xmlns:p14="http://schemas.microsoft.com/office/powerpoint/2010/main" val="986116263"/>
      </p:ext>
    </p:extLst>
  </p:cSld>
  <p:clrMapOvr>
    <a:masterClrMapping/>
  </p:clrMapOvr>
  <p:extLst>
    <p:ext uri="{DCECCB84-F9BA-43D5-87BE-67443E8EF086}">
      <p15:sldGuideLst xmlns:p15="http://schemas.microsoft.com/office/powerpoint/2012/main">
        <p15:guide id="1" pos="6332">
          <p15:clr>
            <a:srgbClr val="FBAE40"/>
          </p15:clr>
        </p15:guide>
        <p15:guide id="2" pos="1229">
          <p15:clr>
            <a:srgbClr val="FBAE40"/>
          </p15:clr>
        </p15:guide>
        <p15:guide id="3" pos="11412">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oadmap-1">
    <p:spTree>
      <p:nvGrpSpPr>
        <p:cNvPr id="1" name=""/>
        <p:cNvGrpSpPr/>
        <p:nvPr/>
      </p:nvGrpSpPr>
      <p:grpSpPr>
        <a:xfrm>
          <a:off x="0" y="0"/>
          <a:ext cx="0" cy="0"/>
          <a:chOff x="0" y="0"/>
          <a:chExt cx="0" cy="0"/>
        </a:xfrm>
      </p:grpSpPr>
      <p:graphicFrame>
        <p:nvGraphicFramePr>
          <p:cNvPr id="50" name="Table 49">
            <a:extLst>
              <a:ext uri="{FF2B5EF4-FFF2-40B4-BE49-F238E27FC236}">
                <a16:creationId xmlns:a16="http://schemas.microsoft.com/office/drawing/2014/main" id="{A6DFA681-259E-AD4D-BF16-05A8243CCEB6}"/>
              </a:ext>
            </a:extLst>
          </p:cNvPr>
          <p:cNvGraphicFramePr>
            <a:graphicFrameLocks noGrp="1"/>
          </p:cNvGraphicFramePr>
          <p:nvPr userDrawn="1"/>
        </p:nvGraphicFramePr>
        <p:xfrm>
          <a:off x="1226517" y="1573101"/>
          <a:ext cx="9760147" cy="4805331"/>
        </p:xfrm>
        <a:graphic>
          <a:graphicData uri="http://schemas.openxmlformats.org/drawingml/2006/table">
            <a:tbl>
              <a:tblPr firstRow="1" bandRow="1">
                <a:tableStyleId>{5C22544A-7EE6-4342-B048-85BDC9FD1C3A}</a:tableStyleId>
              </a:tblPr>
              <a:tblGrid>
                <a:gridCol w="910195">
                  <a:extLst>
                    <a:ext uri="{9D8B030D-6E8A-4147-A177-3AD203B41FA5}">
                      <a16:colId xmlns:a16="http://schemas.microsoft.com/office/drawing/2014/main" val="1619126657"/>
                    </a:ext>
                  </a:extLst>
                </a:gridCol>
                <a:gridCol w="2212488">
                  <a:extLst>
                    <a:ext uri="{9D8B030D-6E8A-4147-A177-3AD203B41FA5}">
                      <a16:colId xmlns:a16="http://schemas.microsoft.com/office/drawing/2014/main" val="893913735"/>
                    </a:ext>
                  </a:extLst>
                </a:gridCol>
                <a:gridCol w="2212488">
                  <a:extLst>
                    <a:ext uri="{9D8B030D-6E8A-4147-A177-3AD203B41FA5}">
                      <a16:colId xmlns:a16="http://schemas.microsoft.com/office/drawing/2014/main" val="1920519843"/>
                    </a:ext>
                  </a:extLst>
                </a:gridCol>
                <a:gridCol w="2212488">
                  <a:extLst>
                    <a:ext uri="{9D8B030D-6E8A-4147-A177-3AD203B41FA5}">
                      <a16:colId xmlns:a16="http://schemas.microsoft.com/office/drawing/2014/main" val="2479878562"/>
                    </a:ext>
                  </a:extLst>
                </a:gridCol>
                <a:gridCol w="2212488">
                  <a:extLst>
                    <a:ext uri="{9D8B030D-6E8A-4147-A177-3AD203B41FA5}">
                      <a16:colId xmlns:a16="http://schemas.microsoft.com/office/drawing/2014/main" val="1937586290"/>
                    </a:ext>
                  </a:extLst>
                </a:gridCol>
              </a:tblGrid>
              <a:tr h="345819">
                <a:tc>
                  <a:txBody>
                    <a:bodyPr/>
                    <a:lstStyle/>
                    <a:p>
                      <a:endParaRPr lang="en-US" sz="1100">
                        <a:solidFill>
                          <a:schemeClr val="bg1"/>
                        </a:solidFill>
                      </a:endParaRPr>
                    </a:p>
                  </a:txBody>
                  <a:tcPr marL="55453" marR="55453" marT="27725" marB="27725">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b="1" i="0" u="sng">
                          <a:solidFill>
                            <a:schemeClr val="bg1"/>
                          </a:solidFill>
                          <a:latin typeface="Arial" panose="020B0604020202020204" pitchFamily="34" charset="0"/>
                          <a:ea typeface="Calibri"/>
                          <a:cs typeface="Arial" panose="020B0604020202020204" pitchFamily="34" charset="0"/>
                          <a:sym typeface="Calibri"/>
                        </a:rPr>
                        <a:t>Inspire</a:t>
                      </a:r>
                      <a:endParaRPr lang="en-US" sz="1100">
                        <a:solidFill>
                          <a:schemeClr val="bg1"/>
                        </a:solidFill>
                      </a:endParaRPr>
                    </a:p>
                  </a:txBody>
                  <a:tcPr marL="55453" marR="55453" marT="27725" marB="277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100" b="1" i="0" u="sng">
                          <a:solidFill>
                            <a:schemeClr val="bg1"/>
                          </a:solidFill>
                          <a:latin typeface="Arial" panose="020B0604020202020204" pitchFamily="34" charset="0"/>
                          <a:ea typeface="Calibri"/>
                          <a:cs typeface="Arial" panose="020B0604020202020204" pitchFamily="34" charset="0"/>
                          <a:sym typeface="Calibri"/>
                        </a:rPr>
                        <a:t>Validate</a:t>
                      </a:r>
                    </a:p>
                  </a:txBody>
                  <a:tcPr marL="55453" marR="55453" marT="27725" marB="277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100" b="1" i="0" u="sng">
                          <a:solidFill>
                            <a:schemeClr val="bg1"/>
                          </a:solidFill>
                          <a:latin typeface="Arial" panose="020B0604020202020204" pitchFamily="34" charset="0"/>
                          <a:ea typeface="Calibri"/>
                          <a:cs typeface="Arial" panose="020B0604020202020204" pitchFamily="34" charset="0"/>
                          <a:sym typeface="Calibri"/>
                        </a:rPr>
                        <a:t>Facilitate</a:t>
                      </a:r>
                      <a:endParaRPr lang="en-GB" sz="1700" b="1" i="0" u="sng">
                        <a:solidFill>
                          <a:schemeClr val="bg1"/>
                        </a:solidFill>
                        <a:latin typeface="Arial" panose="020B0604020202020204" pitchFamily="34" charset="0"/>
                        <a:cs typeface="Arial" panose="020B0604020202020204" pitchFamily="34" charset="0"/>
                      </a:endParaRPr>
                    </a:p>
                  </a:txBody>
                  <a:tcPr marL="55453" marR="55453" marT="27725" marB="277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GB" sz="1100" b="1" i="0" u="sng">
                          <a:solidFill>
                            <a:schemeClr val="bg1"/>
                          </a:solidFill>
                          <a:latin typeface="Arial" panose="020B0604020202020204" pitchFamily="34" charset="0"/>
                          <a:ea typeface="Calibri"/>
                          <a:cs typeface="Arial" panose="020B0604020202020204" pitchFamily="34" charset="0"/>
                          <a:sym typeface="Calibri"/>
                        </a:rPr>
                        <a:t>Confirm</a:t>
                      </a:r>
                      <a:endParaRPr lang="en-US" sz="1100">
                        <a:solidFill>
                          <a:schemeClr val="bg1"/>
                        </a:solidFill>
                      </a:endParaRPr>
                    </a:p>
                  </a:txBody>
                  <a:tcPr marL="55453" marR="55453" marT="27725" marB="27725" anchor="ctr">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3179385794"/>
                  </a:ext>
                </a:extLst>
              </a:tr>
              <a:tr h="1114878">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lang="en-GB" sz="1100" b="1" i="0" u="sng">
                        <a:solidFill>
                          <a:schemeClr val="tx1"/>
                        </a:solidFill>
                        <a:latin typeface="Arial" panose="020B0604020202020204" pitchFamily="34" charset="0"/>
                        <a:cs typeface="Arial" panose="020B0604020202020204" pitchFamily="34" charset="0"/>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41288" marR="5080" lvl="0" indent="-128588" algn="l" defTabSz="914400" rtl="0" eaLnBrk="1" fontAlgn="auto" latinLnBrk="0" hangingPunct="1">
                        <a:lnSpc>
                          <a:spcPct val="116599"/>
                        </a:lnSpc>
                        <a:spcBef>
                          <a:spcPts val="100"/>
                        </a:spcBef>
                        <a:spcAft>
                          <a:spcPts val="0"/>
                        </a:spcAft>
                        <a:buClrTx/>
                        <a:buSzTx/>
                        <a:buFontTx/>
                        <a:buNone/>
                        <a:tabLst/>
                        <a:defRPr/>
                      </a:pPr>
                      <a:endParaRPr lang="en-GB" sz="1000" kern="1200" spc="-5">
                        <a:solidFill>
                          <a:schemeClr val="tx1"/>
                        </a:solidFill>
                        <a:latin typeface="Courier" pitchFamily="2" charset="0"/>
                        <a:ea typeface="+mn-ea"/>
                        <a:cs typeface="Courier New"/>
                        <a:sym typeface="Arial"/>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6942537"/>
                  </a:ext>
                </a:extLst>
              </a:tr>
              <a:tr h="1114878">
                <a:tc>
                  <a:txBody>
                    <a:bodyPr/>
                    <a:lstStyle/>
                    <a:p>
                      <a:endParaRPr lang="en-US" sz="1100" b="1" i="0" u="sng">
                        <a:solidFill>
                          <a:schemeClr val="tx1"/>
                        </a:solidFill>
                        <a:latin typeface="Arial" panose="020B0604020202020204" pitchFamily="34" charset="0"/>
                        <a:cs typeface="Arial" panose="020B0604020202020204" pitchFamily="34" charset="0"/>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1390611"/>
                  </a:ext>
                </a:extLst>
              </a:tr>
              <a:tr h="1114878">
                <a:tc>
                  <a:txBody>
                    <a:bodyPr/>
                    <a:lstStyle/>
                    <a:p>
                      <a:endParaRPr lang="en-US" sz="1100" b="1" i="0" u="sng">
                        <a:solidFill>
                          <a:schemeClr val="tx1"/>
                        </a:solidFill>
                        <a:latin typeface="Arial" panose="020B0604020202020204" pitchFamily="34" charset="0"/>
                        <a:cs typeface="Arial" panose="020B0604020202020204" pitchFamily="34" charset="0"/>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8291403"/>
                  </a:ext>
                </a:extLst>
              </a:tr>
              <a:tr h="1114878">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lang="en-GB" sz="1100" b="1" i="0" u="sng">
                        <a:solidFill>
                          <a:schemeClr val="tx1"/>
                        </a:solidFill>
                        <a:latin typeface="Arial" panose="020B0604020202020204" pitchFamily="34" charset="0"/>
                        <a:cs typeface="Arial" panose="020B0604020202020204" pitchFamily="34" charset="0"/>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9953073"/>
                  </a:ext>
                </a:extLst>
              </a:tr>
            </a:tbl>
          </a:graphicData>
        </a:graphic>
      </p:graphicFrame>
      <p:sp>
        <p:nvSpPr>
          <p:cNvPr id="37" name="Title 6">
            <a:extLst>
              <a:ext uri="{FF2B5EF4-FFF2-40B4-BE49-F238E27FC236}">
                <a16:creationId xmlns:a16="http://schemas.microsoft.com/office/drawing/2014/main" id="{8DB2D349-8FE2-0848-82B2-5C80737EA677}"/>
              </a:ext>
            </a:extLst>
          </p:cNvPr>
          <p:cNvSpPr>
            <a:spLocks noGrp="1"/>
          </p:cNvSpPr>
          <p:nvPr>
            <p:ph type="title"/>
          </p:nvPr>
        </p:nvSpPr>
        <p:spPr>
          <a:xfrm>
            <a:off x="1204443" y="1038332"/>
            <a:ext cx="9782221" cy="503663"/>
          </a:xfrm>
          <a:prstGeom prst="rect">
            <a:avLst/>
          </a:prstGeom>
        </p:spPr>
        <p:txBody>
          <a:bodyPr wrap="square" lIns="0" tIns="0" rIns="0" bIns="0" anchor="t" anchorCtr="0">
            <a:noAutofit/>
          </a:bodyPr>
          <a:lstStyle>
            <a:lvl1pPr algn="l">
              <a:defRPr sz="1637" cap="all" baseline="0">
                <a:solidFill>
                  <a:schemeClr val="tx1"/>
                </a:solidFill>
              </a:defRPr>
            </a:lvl1pPr>
          </a:lstStyle>
          <a:p>
            <a:r>
              <a:rPr lang="en-US"/>
              <a:t>Click to edit Master title style</a:t>
            </a:r>
          </a:p>
        </p:txBody>
      </p:sp>
      <p:grpSp>
        <p:nvGrpSpPr>
          <p:cNvPr id="40" name="Group 39">
            <a:extLst>
              <a:ext uri="{FF2B5EF4-FFF2-40B4-BE49-F238E27FC236}">
                <a16:creationId xmlns:a16="http://schemas.microsoft.com/office/drawing/2014/main" id="{5505308B-E066-664A-A8A4-AEABF5277ADA}"/>
              </a:ext>
            </a:extLst>
          </p:cNvPr>
          <p:cNvGrpSpPr/>
          <p:nvPr userDrawn="1"/>
        </p:nvGrpSpPr>
        <p:grpSpPr>
          <a:xfrm>
            <a:off x="4212267" y="1645666"/>
            <a:ext cx="239860" cy="216193"/>
            <a:chOff x="12309997" y="288558"/>
            <a:chExt cx="828573" cy="746876"/>
          </a:xfrm>
          <a:solidFill>
            <a:schemeClr val="bg1"/>
          </a:solidFill>
        </p:grpSpPr>
        <p:sp>
          <p:nvSpPr>
            <p:cNvPr id="4" name="Triangle 3">
              <a:extLst>
                <a:ext uri="{FF2B5EF4-FFF2-40B4-BE49-F238E27FC236}">
                  <a16:creationId xmlns:a16="http://schemas.microsoft.com/office/drawing/2014/main" id="{DA46ED18-C66D-6C4A-8903-B6E1AB3DF78A}"/>
                </a:ext>
              </a:extLst>
            </p:cNvPr>
            <p:cNvSpPr/>
            <p:nvPr userDrawn="1"/>
          </p:nvSpPr>
          <p:spPr>
            <a:xfrm rot="5400000">
              <a:off x="12123901" y="474667"/>
              <a:ext cx="746863"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39" name="Triangle 38">
              <a:extLst>
                <a:ext uri="{FF2B5EF4-FFF2-40B4-BE49-F238E27FC236}">
                  <a16:creationId xmlns:a16="http://schemas.microsoft.com/office/drawing/2014/main" id="{7F6D5E6A-D6F6-4244-A3F8-C6E9B1C35812}"/>
                </a:ext>
              </a:extLst>
            </p:cNvPr>
            <p:cNvSpPr/>
            <p:nvPr userDrawn="1"/>
          </p:nvSpPr>
          <p:spPr>
            <a:xfrm rot="5400000">
              <a:off x="12577801" y="474656"/>
              <a:ext cx="746868"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sp>
        <p:nvSpPr>
          <p:cNvPr id="3" name="Freeform 2">
            <a:extLst>
              <a:ext uri="{FF2B5EF4-FFF2-40B4-BE49-F238E27FC236}">
                <a16:creationId xmlns:a16="http://schemas.microsoft.com/office/drawing/2014/main" id="{CB2C4FB3-3D29-714F-8DBE-6D04E24B8C87}"/>
              </a:ext>
            </a:extLst>
          </p:cNvPr>
          <p:cNvSpPr/>
          <p:nvPr userDrawn="1"/>
        </p:nvSpPr>
        <p:spPr>
          <a:xfrm>
            <a:off x="0" y="481"/>
            <a:ext cx="12192000" cy="6857519"/>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sz="1092"/>
          </a:p>
        </p:txBody>
      </p:sp>
      <p:sp>
        <p:nvSpPr>
          <p:cNvPr id="10" name="Freeform 9">
            <a:extLst>
              <a:ext uri="{FF2B5EF4-FFF2-40B4-BE49-F238E27FC236}">
                <a16:creationId xmlns:a16="http://schemas.microsoft.com/office/drawing/2014/main" id="{CF5057D3-C181-BF4B-9700-678E2D72DF3E}"/>
              </a:ext>
            </a:extLst>
          </p:cNvPr>
          <p:cNvSpPr/>
          <p:nvPr userDrawn="1"/>
        </p:nvSpPr>
        <p:spPr>
          <a:xfrm>
            <a:off x="0" y="1712830"/>
            <a:ext cx="1149350" cy="4152608"/>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1092"/>
          </a:p>
        </p:txBody>
      </p:sp>
      <p:grpSp>
        <p:nvGrpSpPr>
          <p:cNvPr id="20" name="Group 19">
            <a:extLst>
              <a:ext uri="{FF2B5EF4-FFF2-40B4-BE49-F238E27FC236}">
                <a16:creationId xmlns:a16="http://schemas.microsoft.com/office/drawing/2014/main" id="{6D0640D5-9628-104E-91F3-60CB00D3BD2B}"/>
              </a:ext>
            </a:extLst>
          </p:cNvPr>
          <p:cNvGrpSpPr/>
          <p:nvPr userDrawn="1"/>
        </p:nvGrpSpPr>
        <p:grpSpPr>
          <a:xfrm>
            <a:off x="6430394" y="1645666"/>
            <a:ext cx="239860" cy="216193"/>
            <a:chOff x="12309997" y="288558"/>
            <a:chExt cx="828573" cy="746876"/>
          </a:xfrm>
          <a:solidFill>
            <a:schemeClr val="bg1"/>
          </a:solidFill>
        </p:grpSpPr>
        <p:sp>
          <p:nvSpPr>
            <p:cNvPr id="21" name="Triangle 20">
              <a:extLst>
                <a:ext uri="{FF2B5EF4-FFF2-40B4-BE49-F238E27FC236}">
                  <a16:creationId xmlns:a16="http://schemas.microsoft.com/office/drawing/2014/main" id="{92C309A9-A165-F345-B002-7F0E831C8BD3}"/>
                </a:ext>
              </a:extLst>
            </p:cNvPr>
            <p:cNvSpPr/>
            <p:nvPr userDrawn="1"/>
          </p:nvSpPr>
          <p:spPr>
            <a:xfrm rot="5400000">
              <a:off x="12123901" y="474667"/>
              <a:ext cx="746863"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22" name="Triangle 21">
              <a:extLst>
                <a:ext uri="{FF2B5EF4-FFF2-40B4-BE49-F238E27FC236}">
                  <a16:creationId xmlns:a16="http://schemas.microsoft.com/office/drawing/2014/main" id="{06D2B0EF-F3B7-1C4B-968E-0838378F2663}"/>
                </a:ext>
              </a:extLst>
            </p:cNvPr>
            <p:cNvSpPr/>
            <p:nvPr userDrawn="1"/>
          </p:nvSpPr>
          <p:spPr>
            <a:xfrm rot="5400000">
              <a:off x="12577801" y="474656"/>
              <a:ext cx="746868"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grpSp>
        <p:nvGrpSpPr>
          <p:cNvPr id="28" name="Group 27">
            <a:extLst>
              <a:ext uri="{FF2B5EF4-FFF2-40B4-BE49-F238E27FC236}">
                <a16:creationId xmlns:a16="http://schemas.microsoft.com/office/drawing/2014/main" id="{6A76548E-388A-A342-BFD2-E4766BAA02D0}"/>
              </a:ext>
            </a:extLst>
          </p:cNvPr>
          <p:cNvGrpSpPr/>
          <p:nvPr userDrawn="1"/>
        </p:nvGrpSpPr>
        <p:grpSpPr>
          <a:xfrm>
            <a:off x="8648522" y="1645666"/>
            <a:ext cx="239860" cy="216193"/>
            <a:chOff x="12309997" y="288558"/>
            <a:chExt cx="828573" cy="746876"/>
          </a:xfrm>
          <a:solidFill>
            <a:schemeClr val="bg1"/>
          </a:solidFill>
        </p:grpSpPr>
        <p:sp>
          <p:nvSpPr>
            <p:cNvPr id="29" name="Triangle 28">
              <a:extLst>
                <a:ext uri="{FF2B5EF4-FFF2-40B4-BE49-F238E27FC236}">
                  <a16:creationId xmlns:a16="http://schemas.microsoft.com/office/drawing/2014/main" id="{FBFCF5A6-B16B-0641-8F59-9BB755408693}"/>
                </a:ext>
              </a:extLst>
            </p:cNvPr>
            <p:cNvSpPr/>
            <p:nvPr userDrawn="1"/>
          </p:nvSpPr>
          <p:spPr>
            <a:xfrm rot="5400000">
              <a:off x="12123901" y="474667"/>
              <a:ext cx="746863"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30" name="Triangle 29">
              <a:extLst>
                <a:ext uri="{FF2B5EF4-FFF2-40B4-BE49-F238E27FC236}">
                  <a16:creationId xmlns:a16="http://schemas.microsoft.com/office/drawing/2014/main" id="{EA5C2382-BE64-9641-A1BF-6A4C1D473D21}"/>
                </a:ext>
              </a:extLst>
            </p:cNvPr>
            <p:cNvSpPr/>
            <p:nvPr userDrawn="1"/>
          </p:nvSpPr>
          <p:spPr>
            <a:xfrm rot="5400000">
              <a:off x="12577801" y="474656"/>
              <a:ext cx="746868"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spTree>
    <p:extLst>
      <p:ext uri="{BB962C8B-B14F-4D97-AF65-F5344CB8AC3E}">
        <p14:creationId xmlns:p14="http://schemas.microsoft.com/office/powerpoint/2010/main" val="1338552569"/>
      </p:ext>
    </p:extLst>
  </p:cSld>
  <p:clrMapOvr>
    <a:masterClrMapping/>
  </p:clrMapOvr>
  <p:extLst>
    <p:ext uri="{DCECCB84-F9BA-43D5-87BE-67443E8EF086}">
      <p15:sldGuideLst xmlns:p15="http://schemas.microsoft.com/office/powerpoint/2012/main">
        <p15:guide id="1" orient="horz" pos="3562">
          <p15:clr>
            <a:srgbClr val="FBAE40"/>
          </p15:clr>
        </p15:guide>
        <p15:guide id="2" pos="1274">
          <p15:clr>
            <a:srgbClr val="FBAE40"/>
          </p15:clr>
        </p15:guide>
        <p15:guide id="3" pos="11412">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oadmap-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4B7254-62EE-E640-97B6-D6186E17F8E8}"/>
              </a:ext>
            </a:extLst>
          </p:cNvPr>
          <p:cNvSpPr/>
          <p:nvPr userDrawn="1"/>
        </p:nvSpPr>
        <p:spPr>
          <a:xfrm>
            <a:off x="1226516" y="1541995"/>
            <a:ext cx="2177693" cy="4064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92" b="1" i="0" u="sng">
                <a:solidFill>
                  <a:schemeClr val="bg1"/>
                </a:solidFill>
                <a:latin typeface="Arial" panose="020B0604020202020204" pitchFamily="34" charset="0"/>
                <a:ea typeface="Calibri"/>
                <a:cs typeface="Arial" panose="020B0604020202020204" pitchFamily="34" charset="0"/>
                <a:sym typeface="Calibri"/>
              </a:rPr>
              <a:t>Inspire</a:t>
            </a:r>
            <a:endParaRPr lang="en-US" sz="1092">
              <a:solidFill>
                <a:schemeClr val="bg1"/>
              </a:solidFill>
            </a:endParaRPr>
          </a:p>
        </p:txBody>
      </p:sp>
      <p:sp>
        <p:nvSpPr>
          <p:cNvPr id="37" name="Title 6">
            <a:extLst>
              <a:ext uri="{FF2B5EF4-FFF2-40B4-BE49-F238E27FC236}">
                <a16:creationId xmlns:a16="http://schemas.microsoft.com/office/drawing/2014/main" id="{8DB2D349-8FE2-0848-82B2-5C80737EA677}"/>
              </a:ext>
            </a:extLst>
          </p:cNvPr>
          <p:cNvSpPr>
            <a:spLocks noGrp="1"/>
          </p:cNvSpPr>
          <p:nvPr>
            <p:ph type="title"/>
          </p:nvPr>
        </p:nvSpPr>
        <p:spPr>
          <a:xfrm>
            <a:off x="1204443" y="1038332"/>
            <a:ext cx="9782221" cy="503663"/>
          </a:xfrm>
          <a:prstGeom prst="rect">
            <a:avLst/>
          </a:prstGeom>
        </p:spPr>
        <p:txBody>
          <a:bodyPr wrap="square" lIns="0" tIns="0" rIns="0" bIns="0" anchor="t" anchorCtr="0">
            <a:noAutofit/>
          </a:bodyPr>
          <a:lstStyle>
            <a:lvl1pPr algn="l">
              <a:defRPr sz="1637" cap="all" baseline="0">
                <a:solidFill>
                  <a:schemeClr val="tx1"/>
                </a:solidFill>
              </a:defRPr>
            </a:lvl1pPr>
          </a:lstStyle>
          <a:p>
            <a:r>
              <a:rPr lang="en-US"/>
              <a:t>Click to edit Master title style</a:t>
            </a:r>
          </a:p>
        </p:txBody>
      </p:sp>
      <p:grpSp>
        <p:nvGrpSpPr>
          <p:cNvPr id="51" name="Group 50">
            <a:extLst>
              <a:ext uri="{FF2B5EF4-FFF2-40B4-BE49-F238E27FC236}">
                <a16:creationId xmlns:a16="http://schemas.microsoft.com/office/drawing/2014/main" id="{722B4F8B-80F4-C549-B4CD-0343A731BC5D}"/>
              </a:ext>
            </a:extLst>
          </p:cNvPr>
          <p:cNvGrpSpPr/>
          <p:nvPr userDrawn="1"/>
        </p:nvGrpSpPr>
        <p:grpSpPr>
          <a:xfrm>
            <a:off x="3478606" y="1645664"/>
            <a:ext cx="5260157" cy="216194"/>
            <a:chOff x="5440196" y="2878205"/>
            <a:chExt cx="8673779" cy="356520"/>
          </a:xfrm>
        </p:grpSpPr>
        <p:grpSp>
          <p:nvGrpSpPr>
            <p:cNvPr id="40" name="Group 39">
              <a:extLst>
                <a:ext uri="{FF2B5EF4-FFF2-40B4-BE49-F238E27FC236}">
                  <a16:creationId xmlns:a16="http://schemas.microsoft.com/office/drawing/2014/main" id="{5505308B-E066-664A-A8A4-AEABF5277ADA}"/>
                </a:ext>
              </a:extLst>
            </p:cNvPr>
            <p:cNvGrpSpPr/>
            <p:nvPr userDrawn="1"/>
          </p:nvGrpSpPr>
          <p:grpSpPr>
            <a:xfrm>
              <a:off x="5440196" y="2878210"/>
              <a:ext cx="379355" cy="356515"/>
              <a:chOff x="11371522" y="288563"/>
              <a:chExt cx="794711" cy="746865"/>
            </a:xfrm>
          </p:grpSpPr>
          <p:sp>
            <p:nvSpPr>
              <p:cNvPr id="4" name="Triangle 3">
                <a:extLst>
                  <a:ext uri="{FF2B5EF4-FFF2-40B4-BE49-F238E27FC236}">
                    <a16:creationId xmlns:a16="http://schemas.microsoft.com/office/drawing/2014/main" id="{DA46ED18-C66D-6C4A-8903-B6E1AB3DF78A}"/>
                  </a:ext>
                </a:extLst>
              </p:cNvPr>
              <p:cNvSpPr/>
              <p:nvPr userDrawn="1"/>
            </p:nvSpPr>
            <p:spPr>
              <a:xfrm rot="5400000">
                <a:off x="11185426" y="474660"/>
                <a:ext cx="746864"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39" name="Triangle 38">
                <a:extLst>
                  <a:ext uri="{FF2B5EF4-FFF2-40B4-BE49-F238E27FC236}">
                    <a16:creationId xmlns:a16="http://schemas.microsoft.com/office/drawing/2014/main" id="{7F6D5E6A-D6F6-4244-A3F8-C6E9B1C35812}"/>
                  </a:ext>
                </a:extLst>
              </p:cNvPr>
              <p:cNvSpPr/>
              <p:nvPr userDrawn="1"/>
            </p:nvSpPr>
            <p:spPr>
              <a:xfrm rot="5400000">
                <a:off x="11605466" y="474659"/>
                <a:ext cx="746863"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grpSp>
          <p:nvGrpSpPr>
            <p:cNvPr id="41" name="Group 40">
              <a:extLst>
                <a:ext uri="{FF2B5EF4-FFF2-40B4-BE49-F238E27FC236}">
                  <a16:creationId xmlns:a16="http://schemas.microsoft.com/office/drawing/2014/main" id="{7E970D3D-E123-014A-99D4-ABED9416F4CF}"/>
                </a:ext>
              </a:extLst>
            </p:cNvPr>
            <p:cNvGrpSpPr/>
            <p:nvPr userDrawn="1"/>
          </p:nvGrpSpPr>
          <p:grpSpPr>
            <a:xfrm>
              <a:off x="9586303" y="2878205"/>
              <a:ext cx="379369" cy="356514"/>
              <a:chOff x="12595372" y="288558"/>
              <a:chExt cx="794745" cy="746867"/>
            </a:xfrm>
          </p:grpSpPr>
          <p:sp>
            <p:nvSpPr>
              <p:cNvPr id="42" name="Triangle 41">
                <a:extLst>
                  <a:ext uri="{FF2B5EF4-FFF2-40B4-BE49-F238E27FC236}">
                    <a16:creationId xmlns:a16="http://schemas.microsoft.com/office/drawing/2014/main" id="{1822DC7E-14D0-7F47-92B4-69BC9D9F4723}"/>
                  </a:ext>
                </a:extLst>
              </p:cNvPr>
              <p:cNvSpPr/>
              <p:nvPr userDrawn="1"/>
            </p:nvSpPr>
            <p:spPr>
              <a:xfrm rot="5400000">
                <a:off x="12409274" y="474656"/>
                <a:ext cx="746867"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43" name="Triangle 42">
                <a:extLst>
                  <a:ext uri="{FF2B5EF4-FFF2-40B4-BE49-F238E27FC236}">
                    <a16:creationId xmlns:a16="http://schemas.microsoft.com/office/drawing/2014/main" id="{37C1F203-CF0B-314E-A275-DF47E487F1B8}"/>
                  </a:ext>
                </a:extLst>
              </p:cNvPr>
              <p:cNvSpPr/>
              <p:nvPr userDrawn="1"/>
            </p:nvSpPr>
            <p:spPr>
              <a:xfrm rot="5400000">
                <a:off x="12829348" y="474656"/>
                <a:ext cx="746867"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grpSp>
          <p:nvGrpSpPr>
            <p:cNvPr id="45" name="Group 44">
              <a:extLst>
                <a:ext uri="{FF2B5EF4-FFF2-40B4-BE49-F238E27FC236}">
                  <a16:creationId xmlns:a16="http://schemas.microsoft.com/office/drawing/2014/main" id="{2E73408E-CD4C-4B47-BB68-AB308A82C25D}"/>
                </a:ext>
              </a:extLst>
            </p:cNvPr>
            <p:cNvGrpSpPr/>
            <p:nvPr userDrawn="1"/>
          </p:nvGrpSpPr>
          <p:grpSpPr>
            <a:xfrm>
              <a:off x="13734631" y="2878210"/>
              <a:ext cx="379344" cy="356515"/>
              <a:chOff x="13845295" y="288563"/>
              <a:chExt cx="794690" cy="746864"/>
            </a:xfrm>
          </p:grpSpPr>
          <p:sp>
            <p:nvSpPr>
              <p:cNvPr id="46" name="Triangle 45">
                <a:extLst>
                  <a:ext uri="{FF2B5EF4-FFF2-40B4-BE49-F238E27FC236}">
                    <a16:creationId xmlns:a16="http://schemas.microsoft.com/office/drawing/2014/main" id="{282426C5-B5E4-0248-BC07-64CBED5EC04A}"/>
                  </a:ext>
                </a:extLst>
              </p:cNvPr>
              <p:cNvSpPr/>
              <p:nvPr userDrawn="1"/>
            </p:nvSpPr>
            <p:spPr>
              <a:xfrm rot="5400000">
                <a:off x="13659199" y="474659"/>
                <a:ext cx="746864" cy="374672"/>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47" name="Triangle 46">
                <a:extLst>
                  <a:ext uri="{FF2B5EF4-FFF2-40B4-BE49-F238E27FC236}">
                    <a16:creationId xmlns:a16="http://schemas.microsoft.com/office/drawing/2014/main" id="{9ADD8E2C-E5C9-D74A-9555-2B82F5458CC5}"/>
                  </a:ext>
                </a:extLst>
              </p:cNvPr>
              <p:cNvSpPr/>
              <p:nvPr userDrawn="1"/>
            </p:nvSpPr>
            <p:spPr>
              <a:xfrm rot="5400000">
                <a:off x="14079217" y="474659"/>
                <a:ext cx="746864" cy="374672"/>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grpSp>
      <p:sp>
        <p:nvSpPr>
          <p:cNvPr id="26" name="Rectangle 25">
            <a:extLst>
              <a:ext uri="{FF2B5EF4-FFF2-40B4-BE49-F238E27FC236}">
                <a16:creationId xmlns:a16="http://schemas.microsoft.com/office/drawing/2014/main" id="{78A02005-7511-894A-8AA2-6623CC932EFD}"/>
              </a:ext>
            </a:extLst>
          </p:cNvPr>
          <p:cNvSpPr/>
          <p:nvPr userDrawn="1"/>
        </p:nvSpPr>
        <p:spPr>
          <a:xfrm>
            <a:off x="3756189" y="1541995"/>
            <a:ext cx="2177693" cy="4064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92" b="1" i="0" u="sng">
                <a:solidFill>
                  <a:schemeClr val="bg1"/>
                </a:solidFill>
                <a:latin typeface="Arial" panose="020B0604020202020204" pitchFamily="34" charset="0"/>
                <a:ea typeface="Calibri"/>
                <a:cs typeface="Arial" panose="020B0604020202020204" pitchFamily="34" charset="0"/>
                <a:sym typeface="Calibri"/>
              </a:rPr>
              <a:t>Validate</a:t>
            </a:r>
            <a:endParaRPr lang="en-US" sz="1092">
              <a:solidFill>
                <a:schemeClr val="bg1"/>
              </a:solidFill>
            </a:endParaRPr>
          </a:p>
        </p:txBody>
      </p:sp>
      <p:sp>
        <p:nvSpPr>
          <p:cNvPr id="27" name="Rectangle 26">
            <a:extLst>
              <a:ext uri="{FF2B5EF4-FFF2-40B4-BE49-F238E27FC236}">
                <a16:creationId xmlns:a16="http://schemas.microsoft.com/office/drawing/2014/main" id="{D49A5E15-BC96-E24D-A3A7-81E7F6CCBF10}"/>
              </a:ext>
            </a:extLst>
          </p:cNvPr>
          <p:cNvSpPr/>
          <p:nvPr userDrawn="1"/>
        </p:nvSpPr>
        <p:spPr>
          <a:xfrm>
            <a:off x="6285862" y="1541995"/>
            <a:ext cx="2177693" cy="4064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92" b="1" i="0" u="sng">
                <a:solidFill>
                  <a:schemeClr val="bg1"/>
                </a:solidFill>
                <a:latin typeface="Arial" panose="020B0604020202020204" pitchFamily="34" charset="0"/>
                <a:ea typeface="Calibri"/>
                <a:cs typeface="Arial" panose="020B0604020202020204" pitchFamily="34" charset="0"/>
                <a:sym typeface="Calibri"/>
              </a:rPr>
              <a:t>Facilitate</a:t>
            </a:r>
            <a:endParaRPr lang="en-US" sz="1092">
              <a:solidFill>
                <a:schemeClr val="bg1"/>
              </a:solidFill>
            </a:endParaRPr>
          </a:p>
        </p:txBody>
      </p:sp>
      <p:sp>
        <p:nvSpPr>
          <p:cNvPr id="28" name="Rectangle 27">
            <a:extLst>
              <a:ext uri="{FF2B5EF4-FFF2-40B4-BE49-F238E27FC236}">
                <a16:creationId xmlns:a16="http://schemas.microsoft.com/office/drawing/2014/main" id="{765A9674-CBB7-7B4B-9BD3-FB6C09E87455}"/>
              </a:ext>
            </a:extLst>
          </p:cNvPr>
          <p:cNvSpPr/>
          <p:nvPr userDrawn="1"/>
        </p:nvSpPr>
        <p:spPr>
          <a:xfrm>
            <a:off x="8815534" y="1541995"/>
            <a:ext cx="2177693" cy="4064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92" b="1" i="0" u="sng">
                <a:solidFill>
                  <a:schemeClr val="bg1"/>
                </a:solidFill>
                <a:latin typeface="Arial" panose="020B0604020202020204" pitchFamily="34" charset="0"/>
                <a:ea typeface="Calibri"/>
                <a:cs typeface="Arial" panose="020B0604020202020204" pitchFamily="34" charset="0"/>
                <a:sym typeface="Calibri"/>
              </a:rPr>
              <a:t>Confirm</a:t>
            </a:r>
            <a:endParaRPr lang="en-US" sz="1092">
              <a:solidFill>
                <a:schemeClr val="bg1"/>
              </a:solidFill>
            </a:endParaRPr>
          </a:p>
        </p:txBody>
      </p:sp>
      <p:sp>
        <p:nvSpPr>
          <p:cNvPr id="5" name="Freeform 4">
            <a:extLst>
              <a:ext uri="{FF2B5EF4-FFF2-40B4-BE49-F238E27FC236}">
                <a16:creationId xmlns:a16="http://schemas.microsoft.com/office/drawing/2014/main" id="{A6EE97E9-8615-5641-BA96-50B5F1568314}"/>
              </a:ext>
            </a:extLst>
          </p:cNvPr>
          <p:cNvSpPr/>
          <p:nvPr/>
        </p:nvSpPr>
        <p:spPr>
          <a:xfrm>
            <a:off x="0" y="481"/>
            <a:ext cx="12192000" cy="6857519"/>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sz="1092"/>
          </a:p>
        </p:txBody>
      </p:sp>
      <p:sp>
        <p:nvSpPr>
          <p:cNvPr id="7" name="Freeform 6">
            <a:extLst>
              <a:ext uri="{FF2B5EF4-FFF2-40B4-BE49-F238E27FC236}">
                <a16:creationId xmlns:a16="http://schemas.microsoft.com/office/drawing/2014/main" id="{4C7ADA1A-7896-E442-830A-907F10FB58E2}"/>
              </a:ext>
            </a:extLst>
          </p:cNvPr>
          <p:cNvSpPr/>
          <p:nvPr/>
        </p:nvSpPr>
        <p:spPr>
          <a:xfrm>
            <a:off x="0" y="1712830"/>
            <a:ext cx="1149350" cy="4152608"/>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1092"/>
          </a:p>
        </p:txBody>
      </p:sp>
    </p:spTree>
    <p:extLst>
      <p:ext uri="{BB962C8B-B14F-4D97-AF65-F5344CB8AC3E}">
        <p14:creationId xmlns:p14="http://schemas.microsoft.com/office/powerpoint/2010/main" val="154523082"/>
      </p:ext>
    </p:extLst>
  </p:cSld>
  <p:clrMapOvr>
    <a:masterClrMapping/>
  </p:clrMapOvr>
  <p:extLst>
    <p:ext uri="{DCECCB84-F9BA-43D5-87BE-67443E8EF086}">
      <p15:sldGuideLst xmlns:p15="http://schemas.microsoft.com/office/powerpoint/2012/main">
        <p15:guide id="1" orient="horz" pos="3562">
          <p15:clr>
            <a:srgbClr val="FBAE40"/>
          </p15:clr>
        </p15:guide>
        <p15:guide id="2" pos="1274">
          <p15:clr>
            <a:srgbClr val="FBAE40"/>
          </p15:clr>
        </p15:guide>
        <p15:guide id="3" pos="11412">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5_Title Slide-PURPLE">
    <p:bg>
      <p:bgPr>
        <a:solidFill>
          <a:schemeClr val="accent1"/>
        </a:solidFill>
        <a:effectLst/>
      </p:bgPr>
    </p:bg>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28856A81-7FB0-1F43-A99A-6F13867BFF5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241"/>
            <a:ext cx="12192000" cy="6857519"/>
          </a:xfrm>
          <a:prstGeom prst="rect">
            <a:avLst/>
          </a:prstGeom>
        </p:spPr>
      </p:pic>
      <p:sp>
        <p:nvSpPr>
          <p:cNvPr id="6" name="Title 6">
            <a:extLst>
              <a:ext uri="{FF2B5EF4-FFF2-40B4-BE49-F238E27FC236}">
                <a16:creationId xmlns:a16="http://schemas.microsoft.com/office/drawing/2014/main" id="{EFD7E9DE-C10B-034C-8685-DCCC0EC4E933}"/>
              </a:ext>
            </a:extLst>
          </p:cNvPr>
          <p:cNvSpPr>
            <a:spLocks noGrp="1"/>
          </p:cNvSpPr>
          <p:nvPr>
            <p:ph type="title"/>
          </p:nvPr>
        </p:nvSpPr>
        <p:spPr>
          <a:xfrm>
            <a:off x="1359942" y="2210076"/>
            <a:ext cx="5862221" cy="988091"/>
          </a:xfrm>
          <a:prstGeom prst="rect">
            <a:avLst/>
          </a:prstGeom>
        </p:spPr>
        <p:txBody>
          <a:bodyPr wrap="square" anchor="t" anchorCtr="0">
            <a:spAutoFit/>
          </a:bodyPr>
          <a:lstStyle>
            <a:lvl1pPr algn="ctr">
              <a:defRPr sz="3638" cap="all" baseline="0">
                <a:solidFill>
                  <a:schemeClr val="tx1"/>
                </a:solidFill>
              </a:defRPr>
            </a:lvl1pPr>
          </a:lstStyle>
          <a:p>
            <a:r>
              <a:rPr lang="en-US" dirty="0"/>
              <a:t>Click to edit Master title style</a:t>
            </a:r>
          </a:p>
        </p:txBody>
      </p:sp>
      <p:sp>
        <p:nvSpPr>
          <p:cNvPr id="7" name="Text Placeholder 23">
            <a:extLst>
              <a:ext uri="{FF2B5EF4-FFF2-40B4-BE49-F238E27FC236}">
                <a16:creationId xmlns:a16="http://schemas.microsoft.com/office/drawing/2014/main" id="{A42DAC69-FE3A-8E4F-A17E-15A6DAF2A478}"/>
              </a:ext>
            </a:extLst>
          </p:cNvPr>
          <p:cNvSpPr>
            <a:spLocks noGrp="1"/>
          </p:cNvSpPr>
          <p:nvPr>
            <p:ph type="body" sz="quarter" idx="10"/>
          </p:nvPr>
        </p:nvSpPr>
        <p:spPr>
          <a:xfrm>
            <a:off x="1373021" y="3712022"/>
            <a:ext cx="5911156" cy="2566814"/>
          </a:xfrm>
          <a:prstGeom prst="rect">
            <a:avLst/>
          </a:prstGeom>
        </p:spPr>
        <p:txBody>
          <a:bodyPr>
            <a:normAutofit/>
          </a:bodyPr>
          <a:lstStyle>
            <a:lvl1pPr marL="0" indent="0" algn="ctr">
              <a:buNone/>
              <a:defRPr sz="1092"/>
            </a:lvl1pPr>
            <a:lvl2pPr algn="ctr">
              <a:defRPr/>
            </a:lvl2pPr>
            <a:lvl3pPr algn="ctr">
              <a:defRPr/>
            </a:lvl3pPr>
            <a:lvl4pPr algn="ctr">
              <a:defRPr/>
            </a:lvl4pPr>
            <a:lvl5pPr algn="ctr">
              <a:defRPr/>
            </a:lvl5pPr>
          </a:lstStyle>
          <a:p>
            <a:pPr lvl="0"/>
            <a:r>
              <a:rPr lang="en-US" dirty="0"/>
              <a:t>Click to edit Master text styles</a:t>
            </a:r>
          </a:p>
        </p:txBody>
      </p:sp>
    </p:spTree>
    <p:extLst>
      <p:ext uri="{BB962C8B-B14F-4D97-AF65-F5344CB8AC3E}">
        <p14:creationId xmlns:p14="http://schemas.microsoft.com/office/powerpoint/2010/main" val="2720269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65907" y="1377892"/>
            <a:ext cx="10272888" cy="534255"/>
          </a:xfrm>
        </p:spPr>
        <p:txBody>
          <a:bodyPr/>
          <a:lstStyle/>
          <a:p>
            <a:r>
              <a:rPr lang="en-US"/>
              <a:t>Click to edit Master title style</a:t>
            </a:r>
          </a:p>
        </p:txBody>
      </p:sp>
      <p:sp>
        <p:nvSpPr>
          <p:cNvPr id="10" name="Text Placeholder 9"/>
          <p:cNvSpPr>
            <a:spLocks noGrp="1"/>
          </p:cNvSpPr>
          <p:nvPr>
            <p:ph type="body" sz="quarter" idx="13" hasCustomPrompt="1"/>
          </p:nvPr>
        </p:nvSpPr>
        <p:spPr>
          <a:xfrm>
            <a:off x="965907" y="1927386"/>
            <a:ext cx="10272887" cy="288000"/>
          </a:xfrm>
        </p:spPr>
        <p:txBody>
          <a:bodyPr/>
          <a:lstStyle>
            <a:lvl1pPr marL="0" indent="0">
              <a:buNone/>
              <a:defRPr b="0" i="0">
                <a:solidFill>
                  <a:schemeClr val="accent1"/>
                </a:solidFill>
              </a:defRPr>
            </a:lvl1pPr>
          </a:lstStyle>
          <a:p>
            <a:pPr lvl="0"/>
            <a:r>
              <a:rPr lang="en-US"/>
              <a:t>Click to type subtitle (if any)</a:t>
            </a:r>
            <a:endParaRPr lang="en-GB"/>
          </a:p>
        </p:txBody>
      </p:sp>
      <p:sp>
        <p:nvSpPr>
          <p:cNvPr id="3" name="Content Placeholder 2"/>
          <p:cNvSpPr>
            <a:spLocks noGrp="1"/>
          </p:cNvSpPr>
          <p:nvPr>
            <p:ph idx="1"/>
          </p:nvPr>
        </p:nvSpPr>
        <p:spPr>
          <a:xfrm>
            <a:off x="965907" y="2229803"/>
            <a:ext cx="10272888" cy="3962401"/>
          </a:xfrm>
        </p:spPr>
        <p:txBody>
          <a:bodyPr/>
          <a:lstStyle/>
          <a:p>
            <a:pPr lvl="0"/>
            <a:r>
              <a:rPr lang="en-US"/>
              <a:t>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r>
              <a:rPr lang="en-GB"/>
              <a:t>Optional footer (Insert &gt; Header Footer)</a:t>
            </a:r>
          </a:p>
        </p:txBody>
      </p:sp>
      <p:sp>
        <p:nvSpPr>
          <p:cNvPr id="6" name="Slide Number Placeholder 5"/>
          <p:cNvSpPr>
            <a:spLocks noGrp="1"/>
          </p:cNvSpPr>
          <p:nvPr>
            <p:ph type="sldNum" sz="quarter" idx="12"/>
          </p:nvPr>
        </p:nvSpPr>
        <p:spPr/>
        <p:txBody>
          <a:bodyPr/>
          <a:lstStyle/>
          <a:p>
            <a:fld id="{B75BCF32-4A63-48BF-AC59-6C0786251C63}" type="slidenum">
              <a:rPr lang="en-GB" smtClean="0"/>
              <a:t>‹#›</a:t>
            </a:fld>
            <a:endParaRPr lang="en-GB"/>
          </a:p>
        </p:txBody>
      </p:sp>
    </p:spTree>
    <p:extLst>
      <p:ext uri="{BB962C8B-B14F-4D97-AF65-F5344CB8AC3E}">
        <p14:creationId xmlns:p14="http://schemas.microsoft.com/office/powerpoint/2010/main" val="29652217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GB"/>
              <a:t>Optional footer (Insert &gt; Header Footer)</a:t>
            </a:r>
          </a:p>
        </p:txBody>
      </p:sp>
      <p:sp>
        <p:nvSpPr>
          <p:cNvPr id="4" name="Slide Number Placeholder 3"/>
          <p:cNvSpPr>
            <a:spLocks noGrp="1"/>
          </p:cNvSpPr>
          <p:nvPr>
            <p:ph type="sldNum" sz="quarter" idx="12"/>
          </p:nvPr>
        </p:nvSpPr>
        <p:spPr/>
        <p:txBody>
          <a:bodyPr/>
          <a:lstStyle/>
          <a:p>
            <a:fld id="{B75BCF32-4A63-48BF-AC59-6C0786251C63}" type="slidenum">
              <a:rPr lang="en-GB" smtClean="0"/>
              <a:t>‹#›</a:t>
            </a:fld>
            <a:endParaRPr lang="en-GB"/>
          </a:p>
        </p:txBody>
      </p:sp>
    </p:spTree>
    <p:extLst>
      <p:ext uri="{BB962C8B-B14F-4D97-AF65-F5344CB8AC3E}">
        <p14:creationId xmlns:p14="http://schemas.microsoft.com/office/powerpoint/2010/main" val="4035946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 Slide-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C0D4B54D-1475-514C-843B-548C8C0A444A}"/>
              </a:ext>
            </a:extLst>
          </p:cNvPr>
          <p:cNvSpPr/>
          <p:nvPr userDrawn="1"/>
        </p:nvSpPr>
        <p:spPr>
          <a:xfrm>
            <a:off x="10414000" y="6001567"/>
            <a:ext cx="1397000" cy="468644"/>
          </a:xfrm>
          <a:prstGeom prst="rect">
            <a:avLst/>
          </a:prstGeom>
          <a:blipFill>
            <a:blip r:embed="rId4" cstate="print"/>
            <a:stretch>
              <a:fillRect/>
            </a:stretch>
          </a:blipFill>
        </p:spPr>
        <p:txBody>
          <a:bodyPr wrap="square" lIns="0" tIns="0" rIns="0" bIns="0" rtlCol="0"/>
          <a:lstStyle/>
          <a:p>
            <a:endParaRPr sz="1092"/>
          </a:p>
        </p:txBody>
      </p:sp>
      <p:pic>
        <p:nvPicPr>
          <p:cNvPr id="21" name="Graphic 20">
            <a:extLst>
              <a:ext uri="{FF2B5EF4-FFF2-40B4-BE49-F238E27FC236}">
                <a16:creationId xmlns:a16="http://schemas.microsoft.com/office/drawing/2014/main" id="{367EFB6C-C705-A344-BB4E-D290BE92E2D0}"/>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74100884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65907" y="439622"/>
            <a:ext cx="7712580" cy="1328218"/>
          </a:xfrm>
        </p:spPr>
        <p:txBody>
          <a:bodyPr/>
          <a:lstStyle>
            <a:lvl1pPr>
              <a:defRPr>
                <a:solidFill>
                  <a:srgbClr val="0070C0"/>
                </a:solidFill>
              </a:defRPr>
            </a:lvl1pPr>
          </a:lstStyle>
          <a:p>
            <a:r>
              <a:rPr lang="en-US"/>
              <a:t>Click to edit Master title style</a:t>
            </a:r>
          </a:p>
        </p:txBody>
      </p:sp>
      <p:sp>
        <p:nvSpPr>
          <p:cNvPr id="3" name="Content Placeholder 2"/>
          <p:cNvSpPr>
            <a:spLocks noGrp="1"/>
          </p:cNvSpPr>
          <p:nvPr>
            <p:ph idx="1"/>
          </p:nvPr>
        </p:nvSpPr>
        <p:spPr>
          <a:xfrm>
            <a:off x="965907" y="2229803"/>
            <a:ext cx="10272888" cy="3962401"/>
          </a:xfrm>
        </p:spPr>
        <p:txBody>
          <a:bodyPr/>
          <a:lstStyle/>
          <a:p>
            <a:pPr lvl="0"/>
            <a:r>
              <a:rPr lang="en-US"/>
              <a:t>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r>
              <a:rPr lang="en-GB"/>
              <a:t>Optional footer (Insert &gt; Header Footer)</a:t>
            </a:r>
          </a:p>
        </p:txBody>
      </p:sp>
      <p:sp>
        <p:nvSpPr>
          <p:cNvPr id="6" name="Slide Number Placeholder 5"/>
          <p:cNvSpPr>
            <a:spLocks noGrp="1"/>
          </p:cNvSpPr>
          <p:nvPr>
            <p:ph type="sldNum" sz="quarter" idx="12"/>
          </p:nvPr>
        </p:nvSpPr>
        <p:spPr/>
        <p:txBody>
          <a:bodyPr/>
          <a:lstStyle/>
          <a:p>
            <a:fld id="{B75BCF32-4A63-48BF-AC59-6C0786251C63}" type="slidenum">
              <a:rPr lang="en-GB" smtClean="0"/>
              <a:t>‹#›</a:t>
            </a:fld>
            <a:endParaRPr lang="en-GB"/>
          </a:p>
        </p:txBody>
      </p:sp>
    </p:spTree>
    <p:extLst>
      <p:ext uri="{BB962C8B-B14F-4D97-AF65-F5344CB8AC3E}">
        <p14:creationId xmlns:p14="http://schemas.microsoft.com/office/powerpoint/2010/main" val="30579014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40F66-A8A2-4343-B011-669696704442}"/>
              </a:ext>
            </a:extLst>
          </p:cNvPr>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6E54C912-EF77-41FB-8FDA-ADDCBF60EF06}"/>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129A5E5-5BEC-47B0-8201-4E20EA6FA553}"/>
              </a:ext>
            </a:extLst>
          </p:cNvPr>
          <p:cNvSpPr>
            <a:spLocks noGrp="1"/>
          </p:cNvSpPr>
          <p:nvPr>
            <p:ph type="dt" sz="half" idx="10"/>
          </p:nvPr>
        </p:nvSpPr>
        <p:spPr/>
        <p:txBody>
          <a:bodyPr/>
          <a:lstStyle/>
          <a:p>
            <a:fld id="{4F3CB05C-220B-40F1-B585-EB65D7819028}" type="datetimeFigureOut">
              <a:rPr lang="en-GB" smtClean="0"/>
              <a:t>01/09/2021</a:t>
            </a:fld>
            <a:endParaRPr lang="en-GB"/>
          </a:p>
        </p:txBody>
      </p:sp>
      <p:sp>
        <p:nvSpPr>
          <p:cNvPr id="5" name="Footer Placeholder 4">
            <a:extLst>
              <a:ext uri="{FF2B5EF4-FFF2-40B4-BE49-F238E27FC236}">
                <a16:creationId xmlns:a16="http://schemas.microsoft.com/office/drawing/2014/main" id="{7C480E36-53C7-4854-AA8E-4D83436C77E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CDD8437-6316-4477-9D69-B36A160F35B8}"/>
              </a:ext>
            </a:extLst>
          </p:cNvPr>
          <p:cNvSpPr>
            <a:spLocks noGrp="1"/>
          </p:cNvSpPr>
          <p:nvPr>
            <p:ph type="sldNum" sz="quarter" idx="12"/>
          </p:nvPr>
        </p:nvSpPr>
        <p:spPr/>
        <p:txBody>
          <a:bodyPr/>
          <a:lstStyle/>
          <a:p>
            <a:fld id="{0AEA91AC-2636-43EF-9918-72E37A141CE8}" type="slidenum">
              <a:rPr lang="en-GB" smtClean="0"/>
              <a:t>‹#›</a:t>
            </a:fld>
            <a:endParaRPr lang="en-GB"/>
          </a:p>
        </p:txBody>
      </p:sp>
    </p:spTree>
    <p:extLst>
      <p:ext uri="{BB962C8B-B14F-4D97-AF65-F5344CB8AC3E}">
        <p14:creationId xmlns:p14="http://schemas.microsoft.com/office/powerpoint/2010/main" val="16444168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2000" cy="6856948"/>
          </a:xfrm>
          <a:prstGeom prst="rect">
            <a:avLst/>
          </a:prstGeom>
        </p:spPr>
      </p:pic>
      <p:sp>
        <p:nvSpPr>
          <p:cNvPr id="2" name="Title 1"/>
          <p:cNvSpPr>
            <a:spLocks noGrp="1"/>
          </p:cNvSpPr>
          <p:nvPr>
            <p:ph type="ctrTitle"/>
          </p:nvPr>
        </p:nvSpPr>
        <p:spPr>
          <a:xfrm>
            <a:off x="957441" y="2371725"/>
            <a:ext cx="10276196" cy="1328208"/>
          </a:xfrm>
        </p:spPr>
        <p:txBody>
          <a:bodyPr anchor="t"/>
          <a:lstStyle>
            <a:lvl1pPr algn="l">
              <a:defRPr sz="3800">
                <a:solidFill>
                  <a:schemeClr val="bg1"/>
                </a:solidFill>
              </a:defRPr>
            </a:lvl1pPr>
          </a:lstStyle>
          <a:p>
            <a:r>
              <a:rPr lang="en-US"/>
              <a:t>Click to edit Master title style</a:t>
            </a:r>
          </a:p>
        </p:txBody>
      </p:sp>
      <p:sp>
        <p:nvSpPr>
          <p:cNvPr id="3" name="Subtitle 2"/>
          <p:cNvSpPr>
            <a:spLocks noGrp="1"/>
          </p:cNvSpPr>
          <p:nvPr>
            <p:ph type="subTitle" idx="1"/>
          </p:nvPr>
        </p:nvSpPr>
        <p:spPr>
          <a:xfrm>
            <a:off x="957440" y="4017083"/>
            <a:ext cx="10276197" cy="866775"/>
          </a:xfrm>
        </p:spPr>
        <p:txBody>
          <a:bodyPr>
            <a:norm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0" name="Text Placeholder 19"/>
          <p:cNvSpPr>
            <a:spLocks noGrp="1"/>
          </p:cNvSpPr>
          <p:nvPr>
            <p:ph type="body" sz="quarter" idx="13" hasCustomPrompt="1"/>
          </p:nvPr>
        </p:nvSpPr>
        <p:spPr>
          <a:xfrm>
            <a:off x="972258" y="6269675"/>
            <a:ext cx="3479093" cy="365125"/>
          </a:xfrm>
        </p:spPr>
        <p:txBody>
          <a:bodyPr anchor="ctr">
            <a:normAutofit/>
          </a:bodyPr>
          <a:lstStyle>
            <a:lvl1pPr marL="0" indent="0">
              <a:buNone/>
              <a:defRPr sz="1100">
                <a:solidFill>
                  <a:schemeClr val="bg1"/>
                </a:solidFill>
              </a:defRPr>
            </a:lvl1pPr>
          </a:lstStyle>
          <a:p>
            <a:pPr lvl="0"/>
            <a:r>
              <a:rPr lang="en-US"/>
              <a:t>Click to type date</a:t>
            </a:r>
            <a:endParaRPr lang="en-GB"/>
          </a:p>
        </p:txBody>
      </p:sp>
    </p:spTree>
    <p:extLst>
      <p:ext uri="{BB962C8B-B14F-4D97-AF65-F5344CB8AC3E}">
        <p14:creationId xmlns:p14="http://schemas.microsoft.com/office/powerpoint/2010/main" val="18349737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lumn Content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60000" y="1919999"/>
            <a:ext cx="4893683" cy="336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38316" y="1919999"/>
            <a:ext cx="4893683" cy="336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60002" y="5990555"/>
            <a:ext cx="1130188" cy="336000"/>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352000" y="5583953"/>
            <a:ext cx="3360000" cy="794075"/>
          </a:xfrm>
          <a:prstGeom prst="rect">
            <a:avLst/>
          </a:prstGeom>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nd Plain Content Slide">
    <p:spTree>
      <p:nvGrpSpPr>
        <p:cNvPr id="1" name=""/>
        <p:cNvGrpSpPr/>
        <p:nvPr/>
      </p:nvGrpSpPr>
      <p:grpSpPr>
        <a:xfrm>
          <a:off x="0" y="0"/>
          <a:ext cx="0" cy="0"/>
          <a:chOff x="0" y="0"/>
          <a:chExt cx="0" cy="0"/>
        </a:xfrm>
      </p:grpSpPr>
      <p:sp>
        <p:nvSpPr>
          <p:cNvPr id="2" name="Title 1"/>
          <p:cNvSpPr>
            <a:spLocks noGrp="1"/>
          </p:cNvSpPr>
          <p:nvPr>
            <p:ph type="title"/>
          </p:nvPr>
        </p:nvSpPr>
        <p:spPr>
          <a:xfrm>
            <a:off x="960001" y="720000"/>
            <a:ext cx="10271999" cy="960000"/>
          </a:xfrm>
        </p:spPr>
        <p:txBody>
          <a:bodyPr/>
          <a:lstStyle/>
          <a:p>
            <a:r>
              <a:rPr lang="en-US"/>
              <a:t>Click to edit Master title style</a:t>
            </a:r>
          </a:p>
        </p:txBody>
      </p:sp>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60002" y="5990555"/>
            <a:ext cx="1130188" cy="336000"/>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352000" y="5583953"/>
            <a:ext cx="3360000" cy="794075"/>
          </a:xfrm>
          <a:prstGeom prst="rect">
            <a:avLst/>
          </a:prstGeom>
        </p:spPr>
      </p:pic>
      <p:sp>
        <p:nvSpPr>
          <p:cNvPr id="6" name="Content Placeholder 2"/>
          <p:cNvSpPr>
            <a:spLocks noGrp="1"/>
          </p:cNvSpPr>
          <p:nvPr>
            <p:ph idx="1"/>
          </p:nvPr>
        </p:nvSpPr>
        <p:spPr>
          <a:xfrm>
            <a:off x="960002" y="1919999"/>
            <a:ext cx="10271999" cy="3600000"/>
          </a:xfrm>
        </p:spPr>
        <p:txBody>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974027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Slide - Green">
    <p:bg>
      <p:bgPr>
        <a:solidFill>
          <a:srgbClr val="2DAA98"/>
        </a:solidFill>
        <a:effectLst/>
      </p:bgPr>
    </p:bg>
    <p:spTree>
      <p:nvGrpSpPr>
        <p:cNvPr id="1" name=""/>
        <p:cNvGrpSpPr/>
        <p:nvPr/>
      </p:nvGrpSpPr>
      <p:grpSpPr>
        <a:xfrm>
          <a:off x="0" y="0"/>
          <a:ext cx="0" cy="0"/>
          <a:chOff x="0" y="0"/>
          <a:chExt cx="0" cy="0"/>
        </a:xfrm>
      </p:grpSpPr>
      <p:sp>
        <p:nvSpPr>
          <p:cNvPr id="3" name="Title 1"/>
          <p:cNvSpPr>
            <a:spLocks noGrp="1"/>
          </p:cNvSpPr>
          <p:nvPr>
            <p:ph type="ctrTitle"/>
          </p:nvPr>
        </p:nvSpPr>
        <p:spPr bwMode="blackWhite">
          <a:xfrm>
            <a:off x="960001" y="1296000"/>
            <a:ext cx="10271999" cy="1440000"/>
          </a:xfrm>
          <a:noFill/>
          <a:ln w="38100">
            <a:noFill/>
          </a:ln>
        </p:spPr>
        <p:txBody>
          <a:bodyPr lIns="360000" rIns="360000" anchor="t" anchorCtr="0">
            <a:noAutofit/>
          </a:bodyPr>
          <a:lstStyle>
            <a:lvl1pPr algn="ctr">
              <a:defRPr sz="3800">
                <a:solidFill>
                  <a:schemeClr val="bg1"/>
                </a:solidFill>
              </a:defRPr>
            </a:lvl1pPr>
          </a:lstStyle>
          <a:p>
            <a:r>
              <a:rPr lang="en-US"/>
              <a:t>Click to edit Master title style</a:t>
            </a:r>
          </a:p>
        </p:txBody>
      </p:sp>
      <p:sp>
        <p:nvSpPr>
          <p:cNvPr id="4" name="Subtitle 2"/>
          <p:cNvSpPr>
            <a:spLocks noGrp="1"/>
          </p:cNvSpPr>
          <p:nvPr>
            <p:ph type="subTitle" idx="1"/>
          </p:nvPr>
        </p:nvSpPr>
        <p:spPr>
          <a:xfrm>
            <a:off x="959999" y="2879999"/>
            <a:ext cx="10271999" cy="2592000"/>
          </a:xfrm>
          <a:noFill/>
        </p:spPr>
        <p:txBody>
          <a:bodyPr>
            <a:normAutofit/>
          </a:bodyPr>
          <a:lstStyle>
            <a:lvl1pPr marL="0" indent="0" algn="ctr">
              <a:buNone/>
              <a:defRPr sz="20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352000" y="5582401"/>
            <a:ext cx="3360000" cy="795628"/>
          </a:xfrm>
          <a:prstGeom prst="rect">
            <a:avLst/>
          </a:prstGeom>
        </p:spPr>
      </p:pic>
    </p:spTree>
    <p:extLst>
      <p:ext uri="{BB962C8B-B14F-4D97-AF65-F5344CB8AC3E}">
        <p14:creationId xmlns:p14="http://schemas.microsoft.com/office/powerpoint/2010/main" val="172371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 Slide-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9" name="Group 8">
            <a:extLst>
              <a:ext uri="{FF2B5EF4-FFF2-40B4-BE49-F238E27FC236}">
                <a16:creationId xmlns:a16="http://schemas.microsoft.com/office/drawing/2014/main" id="{6CAFE91E-87AB-B04F-870C-3A03AECF9B0C}"/>
              </a:ext>
            </a:extLst>
          </p:cNvPr>
          <p:cNvGrpSpPr/>
          <p:nvPr userDrawn="1"/>
        </p:nvGrpSpPr>
        <p:grpSpPr>
          <a:xfrm>
            <a:off x="4571038" y="-1"/>
            <a:ext cx="3049925" cy="6858001"/>
            <a:chOff x="7537450" y="-1"/>
            <a:chExt cx="5029200" cy="11309351"/>
          </a:xfrm>
        </p:grpSpPr>
        <p:pic>
          <p:nvPicPr>
            <p:cNvPr id="10" name="Graphic 9">
              <a:extLst>
                <a:ext uri="{FF2B5EF4-FFF2-40B4-BE49-F238E27FC236}">
                  <a16:creationId xmlns:a16="http://schemas.microsoft.com/office/drawing/2014/main" id="{20352EC3-355F-4044-8482-B839333781A8}"/>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15F39071-65E5-9747-8D5B-013D0037C1E0}"/>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9652719F-28B5-8049-8CF4-FDE70E4F70B4}"/>
              </a:ext>
            </a:extLst>
          </p:cNvPr>
          <p:cNvSpPr/>
          <p:nvPr userDrawn="1"/>
        </p:nvSpPr>
        <p:spPr>
          <a:xfrm>
            <a:off x="10414000" y="6001567"/>
            <a:ext cx="1397000" cy="468644"/>
          </a:xfrm>
          <a:prstGeom prst="rect">
            <a:avLst/>
          </a:prstGeom>
          <a:blipFill>
            <a:blip r:embed="rId4" cstate="print"/>
            <a:stretch>
              <a:fillRect/>
            </a:stretch>
          </a:blipFill>
        </p:spPr>
        <p:txBody>
          <a:bodyPr wrap="square" lIns="0" tIns="0" rIns="0" bIns="0" rtlCol="0"/>
          <a:lstStyle/>
          <a:p>
            <a:endParaRPr sz="1092"/>
          </a:p>
        </p:txBody>
      </p:sp>
      <p:pic>
        <p:nvPicPr>
          <p:cNvPr id="8" name="Graphic 7">
            <a:extLst>
              <a:ext uri="{FF2B5EF4-FFF2-40B4-BE49-F238E27FC236}">
                <a16:creationId xmlns:a16="http://schemas.microsoft.com/office/drawing/2014/main" id="{FB401868-C35F-BE4B-BEDD-9231DDC190BB}"/>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578782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Slide-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9" name="Group 8">
            <a:extLst>
              <a:ext uri="{FF2B5EF4-FFF2-40B4-BE49-F238E27FC236}">
                <a16:creationId xmlns:a16="http://schemas.microsoft.com/office/drawing/2014/main" id="{C76725E0-C8DD-C345-8448-5BFB72C927CC}"/>
              </a:ext>
            </a:extLst>
          </p:cNvPr>
          <p:cNvGrpSpPr/>
          <p:nvPr userDrawn="1"/>
        </p:nvGrpSpPr>
        <p:grpSpPr>
          <a:xfrm>
            <a:off x="4571038" y="-1"/>
            <a:ext cx="3049925" cy="6858001"/>
            <a:chOff x="7537450" y="-1"/>
            <a:chExt cx="5029200" cy="11309351"/>
          </a:xfrm>
        </p:grpSpPr>
        <p:pic>
          <p:nvPicPr>
            <p:cNvPr id="10" name="Graphic 9">
              <a:extLst>
                <a:ext uri="{FF2B5EF4-FFF2-40B4-BE49-F238E27FC236}">
                  <a16:creationId xmlns:a16="http://schemas.microsoft.com/office/drawing/2014/main" id="{509BE963-3383-6D4A-AB18-55E639F605C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DEF993A9-798E-7A48-BC7F-4433E18242C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pic>
        <p:nvPicPr>
          <p:cNvPr id="8" name="Graphic 7">
            <a:extLst>
              <a:ext uri="{FF2B5EF4-FFF2-40B4-BE49-F238E27FC236}">
                <a16:creationId xmlns:a16="http://schemas.microsoft.com/office/drawing/2014/main" id="{AEE41A5D-4012-0F4E-A272-9E44C6C9365B}"/>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
        <p:nvSpPr>
          <p:cNvPr id="12" name="object 3">
            <a:extLst>
              <a:ext uri="{FF2B5EF4-FFF2-40B4-BE49-F238E27FC236}">
                <a16:creationId xmlns:a16="http://schemas.microsoft.com/office/drawing/2014/main" id="{8BC1272A-51D4-C944-84BC-D1FA71CE68F7}"/>
              </a:ext>
            </a:extLst>
          </p:cNvPr>
          <p:cNvSpPr/>
          <p:nvPr userDrawn="1"/>
        </p:nvSpPr>
        <p:spPr>
          <a:xfrm>
            <a:off x="10414000" y="6002211"/>
            <a:ext cx="1397000" cy="468650"/>
          </a:xfrm>
          <a:prstGeom prst="rect">
            <a:avLst/>
          </a:prstGeom>
          <a:blipFill>
            <a:blip r:embed="rId6" cstate="print"/>
            <a:stretch>
              <a:fillRect/>
            </a:stretch>
          </a:blipFill>
        </p:spPr>
        <p:txBody>
          <a:bodyPr wrap="square" lIns="0" tIns="0" rIns="0" bIns="0" rtlCol="0"/>
          <a:lstStyle/>
          <a:p>
            <a:endParaRPr sz="1092"/>
          </a:p>
        </p:txBody>
      </p:sp>
    </p:spTree>
    <p:extLst>
      <p:ext uri="{BB962C8B-B14F-4D97-AF65-F5344CB8AC3E}">
        <p14:creationId xmlns:p14="http://schemas.microsoft.com/office/powerpoint/2010/main" val="941988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 Levels &amp; Provider-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0" name="object 12">
            <a:extLst>
              <a:ext uri="{FF2B5EF4-FFF2-40B4-BE49-F238E27FC236}">
                <a16:creationId xmlns:a16="http://schemas.microsoft.com/office/drawing/2014/main" id="{1CF7A811-548D-DD40-9F42-7069BEB94B37}"/>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a:p>
        </p:txBody>
      </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a:t>Insert provider logo</a:t>
            </a:r>
          </a:p>
        </p:txBody>
      </p:sp>
      <p:pic>
        <p:nvPicPr>
          <p:cNvPr id="23" name="Graphic 22">
            <a:extLst>
              <a:ext uri="{FF2B5EF4-FFF2-40B4-BE49-F238E27FC236}">
                <a16:creationId xmlns:a16="http://schemas.microsoft.com/office/drawing/2014/main" id="{69155C44-C2C7-8B46-A1F6-7168819C256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1597936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 Levels &amp; Provider-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a:t>Insert provider logo</a:t>
            </a:r>
          </a:p>
        </p:txBody>
      </p:sp>
      <p:sp>
        <p:nvSpPr>
          <p:cNvPr id="23" name="object 12">
            <a:extLst>
              <a:ext uri="{FF2B5EF4-FFF2-40B4-BE49-F238E27FC236}">
                <a16:creationId xmlns:a16="http://schemas.microsoft.com/office/drawing/2014/main" id="{B1EFC22A-B73D-5642-A9BF-9FA42321D36D}"/>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a:p>
        </p:txBody>
      </p:sp>
      <p:pic>
        <p:nvPicPr>
          <p:cNvPr id="24" name="Graphic 23">
            <a:extLst>
              <a:ext uri="{FF2B5EF4-FFF2-40B4-BE49-F238E27FC236}">
                <a16:creationId xmlns:a16="http://schemas.microsoft.com/office/drawing/2014/main" id="{2223FEB3-9D0A-7540-851A-DF2BE651164F}"/>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1833546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 Levels &amp; Provider-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2" name="Picture Placeholder 4">
            <a:extLst>
              <a:ext uri="{FF2B5EF4-FFF2-40B4-BE49-F238E27FC236}">
                <a16:creationId xmlns:a16="http://schemas.microsoft.com/office/drawing/2014/main" id="{C5921486-DC0D-0B4A-A67E-502A92309601}"/>
              </a:ext>
            </a:extLst>
          </p:cNvPr>
          <p:cNvSpPr>
            <a:spLocks noGrp="1"/>
          </p:cNvSpPr>
          <p:nvPr>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a:t>Insert provider logo</a:t>
            </a:r>
          </a:p>
        </p:txBody>
      </p:sp>
      <p:sp>
        <p:nvSpPr>
          <p:cNvPr id="21" name="object 12">
            <a:extLst>
              <a:ext uri="{FF2B5EF4-FFF2-40B4-BE49-F238E27FC236}">
                <a16:creationId xmlns:a16="http://schemas.microsoft.com/office/drawing/2014/main" id="{73066216-310F-2A48-B2FD-2B43A5FA421F}"/>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a:p>
        </p:txBody>
      </p:sp>
      <p:pic>
        <p:nvPicPr>
          <p:cNvPr id="23" name="Graphic 22">
            <a:extLst>
              <a:ext uri="{FF2B5EF4-FFF2-40B4-BE49-F238E27FC236}">
                <a16:creationId xmlns:a16="http://schemas.microsoft.com/office/drawing/2014/main" id="{506EFA36-CBCB-504F-B3DF-A28BCFEC9E6E}"/>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405044384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png"/><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0.xml"/><Relationship Id="rId7" Type="http://schemas.openxmlformats.org/officeDocument/2006/relationships/image" Target="../media/image17.jpeg"/><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theme" Target="../theme/theme2.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7F903843-5DB1-3B41-A699-FFCD128A1818}"/>
              </a:ext>
            </a:extLst>
          </p:cNvPr>
          <p:cNvSpPr>
            <a:spLocks noGrp="1"/>
          </p:cNvSpPr>
          <p:nvPr>
            <p:ph type="title"/>
          </p:nvPr>
        </p:nvSpPr>
        <p:spPr>
          <a:xfrm>
            <a:off x="838538" y="364850"/>
            <a:ext cx="10514926" cy="1325584"/>
          </a:xfrm>
          <a:prstGeom prst="rect">
            <a:avLst/>
          </a:prstGeom>
        </p:spPr>
        <p:txBody>
          <a:bodyPr vert="horz" lIns="91440" tIns="45720" rIns="91440" bIns="45720" rtlCol="0" anchor="t" anchorCtr="0">
            <a:normAutofit/>
          </a:bodyPr>
          <a:lstStyle/>
          <a:p>
            <a:r>
              <a:rPr lang="en-US"/>
              <a:t>Click to edit Master title style</a:t>
            </a:r>
          </a:p>
        </p:txBody>
      </p:sp>
      <p:sp>
        <p:nvSpPr>
          <p:cNvPr id="11" name="Text Placeholder 10">
            <a:extLst>
              <a:ext uri="{FF2B5EF4-FFF2-40B4-BE49-F238E27FC236}">
                <a16:creationId xmlns:a16="http://schemas.microsoft.com/office/drawing/2014/main" id="{0D0535FB-9938-4A45-BF02-CB135E6F1CCA}"/>
              </a:ext>
            </a:extLst>
          </p:cNvPr>
          <p:cNvSpPr>
            <a:spLocks noGrp="1"/>
          </p:cNvSpPr>
          <p:nvPr>
            <p:ph type="body" idx="1"/>
          </p:nvPr>
        </p:nvSpPr>
        <p:spPr>
          <a:xfrm>
            <a:off x="838538" y="1534998"/>
            <a:ext cx="10514926" cy="4669448"/>
          </a:xfrm>
          <a:prstGeom prst="rect">
            <a:avLst/>
          </a:prstGeom>
        </p:spPr>
        <p:txBody>
          <a:bodyPr vert="horz" lIns="91440" tIns="45720" rIns="91440" bIns="45720" rtlCol="0">
            <a:normAutofit/>
          </a:bodyPr>
          <a:lstStyle/>
          <a:p>
            <a:pPr lvl="0"/>
            <a:r>
              <a:rPr lang="en-US"/>
              <a:t>Level 1</a:t>
            </a:r>
          </a:p>
          <a:p>
            <a:pPr lvl="1"/>
            <a:r>
              <a:rPr lang="en-US"/>
              <a:t>Level 2</a:t>
            </a:r>
          </a:p>
        </p:txBody>
      </p:sp>
      <p:pic>
        <p:nvPicPr>
          <p:cNvPr id="4" name="Graphic 3">
            <a:extLst>
              <a:ext uri="{FF2B5EF4-FFF2-40B4-BE49-F238E27FC236}">
                <a16:creationId xmlns:a16="http://schemas.microsoft.com/office/drawing/2014/main" id="{A7F70424-9A43-EF4C-8446-33135C78C7A1}"/>
              </a:ext>
            </a:extLst>
          </p:cNvPr>
          <p:cNvPicPr>
            <a:picLocks noChangeAspect="1"/>
          </p:cNvPicPr>
          <p:nvPr userDrawn="1"/>
        </p:nvPicPr>
        <p:blipFill>
          <a:blip r:embed="rId39" cstate="print">
            <a:extLst>
              <a:ext uri="{28A0092B-C50C-407E-A947-70E740481C1C}">
                <a14:useLocalDpi xmlns:a14="http://schemas.microsoft.com/office/drawing/2010/main" val="0"/>
              </a:ext>
              <a:ext uri="{96DAC541-7B7A-43D3-8B79-37D633B846F1}">
                <asvg:svgBlip xmlns:asvg="http://schemas.microsoft.com/office/drawing/2016/SVG/main" r:embed="rId40"/>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2061590740"/>
      </p:ext>
    </p:extLst>
  </p:cSld>
  <p:clrMap bg1="lt1" tx1="dk1" bg2="lt2" tx2="dk2" accent1="accent1" accent2="accent2" accent3="accent3" accent4="accent4" accent5="accent5" accent6="accent6" hlink="hlink" folHlink="folHlink"/>
  <p:sldLayoutIdLst>
    <p:sldLayoutId id="2147483698" r:id="rId1"/>
    <p:sldLayoutId id="2147483662" r:id="rId2"/>
    <p:sldLayoutId id="2147483663" r:id="rId3"/>
    <p:sldLayoutId id="2147483700" r:id="rId4"/>
    <p:sldLayoutId id="2147483665" r:id="rId5"/>
    <p:sldLayoutId id="2147483666" r:id="rId6"/>
    <p:sldLayoutId id="2147483701" r:id="rId7"/>
    <p:sldLayoutId id="2147483702"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712" r:id="rId27"/>
    <p:sldLayoutId id="2147483688" r:id="rId28"/>
    <p:sldLayoutId id="2147483689" r:id="rId29"/>
    <p:sldLayoutId id="2147483690" r:id="rId30"/>
    <p:sldLayoutId id="2147483691" r:id="rId31"/>
    <p:sldLayoutId id="2147483692" r:id="rId32"/>
    <p:sldLayoutId id="2147483693" r:id="rId33"/>
    <p:sldLayoutId id="2147483694" r:id="rId34"/>
    <p:sldLayoutId id="2147483711" r:id="rId35"/>
    <p:sldLayoutId id="2147483696" r:id="rId36"/>
    <p:sldLayoutId id="2147483703" r:id="rId37"/>
  </p:sldLayoutIdLst>
  <p:txStyles>
    <p:titleStyle>
      <a:lvl1pPr algn="ctr">
        <a:lnSpc>
          <a:spcPct val="80000"/>
        </a:lnSpc>
        <a:defRPr sz="4730" b="1" i="1" cap="all" baseline="0">
          <a:latin typeface="Arial" panose="020B0604020202020204" pitchFamily="34" charset="0"/>
          <a:ea typeface="+mj-ea"/>
          <a:cs typeface="Arial" panose="020B0604020202020204" pitchFamily="34" charset="0"/>
        </a:defRPr>
      </a:lvl1pPr>
    </p:titleStyle>
    <p:bodyStyle>
      <a:lvl1pPr marL="107818" indent="-107818" algn="ctr">
        <a:lnSpc>
          <a:spcPct val="140000"/>
        </a:lnSpc>
        <a:spcBef>
          <a:spcPts val="0"/>
        </a:spcBef>
        <a:spcAft>
          <a:spcPts val="1092"/>
        </a:spcAft>
        <a:buFont typeface="Arial" panose="020B0604020202020204" pitchFamily="34" charset="0"/>
        <a:buChar char="•"/>
        <a:tabLst/>
        <a:defRPr lang="en-US" sz="1001" b="0" i="0" kern="1200" spc="3" dirty="0" smtClean="0">
          <a:solidFill>
            <a:schemeClr val="tx1"/>
          </a:solidFill>
          <a:latin typeface="Courier" pitchFamily="2" charset="0"/>
          <a:ea typeface="+mn-ea"/>
          <a:cs typeface="Courier New"/>
        </a:defRPr>
      </a:lvl1pPr>
      <a:lvl2pPr marL="7316" marR="3081" algn="ctr" defTabSz="554492" rtl="0" eaLnBrk="1" latinLnBrk="0" hangingPunct="1">
        <a:lnSpc>
          <a:spcPct val="120000"/>
        </a:lnSpc>
        <a:spcBef>
          <a:spcPts val="0"/>
        </a:spcBef>
        <a:spcAft>
          <a:spcPts val="364"/>
        </a:spcAft>
        <a:defRPr lang="en-US" sz="1001" b="0" i="0" kern="1200" spc="3" dirty="0" smtClean="0">
          <a:solidFill>
            <a:schemeClr val="tx1"/>
          </a:solidFill>
          <a:latin typeface="Courier" pitchFamily="2" charset="0"/>
          <a:ea typeface="+mn-ea"/>
          <a:cs typeface="Courier New"/>
        </a:defRPr>
      </a:lvl2pPr>
      <a:lvl3pPr marL="180595" marR="3081" indent="-173279" algn="ctr" defTabSz="554492" rtl="0" eaLnBrk="1" latinLnBrk="0" hangingPunct="1">
        <a:lnSpc>
          <a:spcPct val="118300"/>
        </a:lnSpc>
        <a:spcBef>
          <a:spcPts val="58"/>
        </a:spcBef>
        <a:buFont typeface="Arial" panose="020B0604020202020204" pitchFamily="34" charset="0"/>
        <a:buChar char="•"/>
        <a:defRPr lang="en-US" sz="1092" b="0" i="0" kern="1200" spc="3" dirty="0" smtClean="0">
          <a:solidFill>
            <a:schemeClr val="tx1"/>
          </a:solidFill>
          <a:latin typeface="Courier" pitchFamily="2" charset="0"/>
          <a:ea typeface="+mn-ea"/>
          <a:cs typeface="Courier New"/>
        </a:defRPr>
      </a:lvl3pPr>
      <a:lvl4pPr marL="180595" marR="3081" indent="-173279" algn="ctr" defTabSz="554492" rtl="0" eaLnBrk="1" latinLnBrk="0" hangingPunct="1">
        <a:lnSpc>
          <a:spcPct val="118300"/>
        </a:lnSpc>
        <a:spcBef>
          <a:spcPts val="58"/>
        </a:spcBef>
        <a:buFont typeface="Arial" panose="020B0604020202020204" pitchFamily="34" charset="0"/>
        <a:buChar char="•"/>
        <a:defRPr lang="en-US" sz="1092" kern="1200" spc="3" dirty="0" smtClean="0">
          <a:solidFill>
            <a:schemeClr val="tx1"/>
          </a:solidFill>
          <a:latin typeface="Courier New"/>
          <a:ea typeface="+mn-ea"/>
          <a:cs typeface="Courier New"/>
        </a:defRPr>
      </a:lvl4pPr>
      <a:lvl5pPr marL="7316" marR="3081" algn="ctr" defTabSz="554492" rtl="0" eaLnBrk="1" latinLnBrk="0" hangingPunct="1">
        <a:lnSpc>
          <a:spcPct val="118300"/>
        </a:lnSpc>
        <a:spcBef>
          <a:spcPts val="58"/>
        </a:spcBef>
        <a:defRPr lang="en-US" sz="1092" kern="1200" spc="3" dirty="0" smtClean="0">
          <a:solidFill>
            <a:schemeClr val="tx1"/>
          </a:solidFill>
          <a:latin typeface="Courier New"/>
          <a:ea typeface="+mn-ea"/>
          <a:cs typeface="Courier New"/>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bodyStyle>
    <p:other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65907" y="1378348"/>
            <a:ext cx="10272888" cy="5342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65907" y="2229803"/>
            <a:ext cx="10272888" cy="39624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3"/>
          </p:nvPr>
        </p:nvSpPr>
        <p:spPr>
          <a:xfrm>
            <a:off x="965907" y="6264912"/>
            <a:ext cx="7187493" cy="365125"/>
          </a:xfrm>
          <a:prstGeom prst="rect">
            <a:avLst/>
          </a:prstGeom>
        </p:spPr>
        <p:txBody>
          <a:bodyPr vert="horz" lIns="91440" tIns="45720" rIns="91440" bIns="45720" rtlCol="0" anchor="ctr"/>
          <a:lstStyle>
            <a:lvl1pPr algn="l">
              <a:defRPr sz="1100">
                <a:solidFill>
                  <a:schemeClr val="tx1"/>
                </a:solidFill>
              </a:defRPr>
            </a:lvl1pPr>
          </a:lstStyle>
          <a:p>
            <a:r>
              <a:rPr lang="en-GB"/>
              <a:t>Optional footer (Insert &gt; Header Footer)</a:t>
            </a:r>
          </a:p>
        </p:txBody>
      </p:sp>
      <p:sp>
        <p:nvSpPr>
          <p:cNvPr id="6" name="Slide Number Placeholder 5"/>
          <p:cNvSpPr>
            <a:spLocks noGrp="1"/>
          </p:cNvSpPr>
          <p:nvPr>
            <p:ph type="sldNum" sz="quarter" idx="4"/>
          </p:nvPr>
        </p:nvSpPr>
        <p:spPr>
          <a:xfrm>
            <a:off x="10453510" y="6264912"/>
            <a:ext cx="785284" cy="365125"/>
          </a:xfrm>
          <a:prstGeom prst="rect">
            <a:avLst/>
          </a:prstGeom>
        </p:spPr>
        <p:txBody>
          <a:bodyPr vert="horz" lIns="91440" tIns="45720" rIns="91440" bIns="45720" rtlCol="0" anchor="ctr"/>
          <a:lstStyle>
            <a:lvl1pPr algn="r">
              <a:defRPr sz="1400" b="1">
                <a:solidFill>
                  <a:schemeClr val="accent1"/>
                </a:solidFill>
              </a:defRPr>
            </a:lvl1pPr>
          </a:lstStyle>
          <a:p>
            <a:fld id="{B75BCF32-4A63-48BF-AC59-6C0786251C63}" type="slidenum">
              <a:rPr lang="en-GB" smtClean="0"/>
              <a:pPr/>
              <a:t>‹#›</a:t>
            </a:fld>
            <a:endParaRPr lang="en-GB"/>
          </a:p>
        </p:txBody>
      </p:sp>
      <p:pic>
        <p:nvPicPr>
          <p:cNvPr id="8" name="Picture 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763000" y="231053"/>
            <a:ext cx="3085394" cy="696772"/>
          </a:xfrm>
          <a:prstGeom prst="rect">
            <a:avLst/>
          </a:prstGeom>
        </p:spPr>
      </p:pic>
    </p:spTree>
    <p:extLst>
      <p:ext uri="{BB962C8B-B14F-4D97-AF65-F5344CB8AC3E}">
        <p14:creationId xmlns:p14="http://schemas.microsoft.com/office/powerpoint/2010/main" val="1490487816"/>
      </p:ext>
    </p:extLst>
  </p:cSld>
  <p:clrMap bg1="lt1" tx1="dk1" bg2="lt2" tx2="dk2" accent1="accent1" accent2="accent2" accent3="accent3" accent4="accent4" accent5="accent5" accent6="accent6" hlink="hlink" folHlink="folHlink"/>
  <p:sldLayoutIdLst>
    <p:sldLayoutId id="2147483668" r:id="rId1"/>
    <p:sldLayoutId id="2147483667" r:id="rId2"/>
    <p:sldLayoutId id="2147483664" r:id="rId3"/>
    <p:sldLayoutId id="2147483687" r:id="rId4"/>
    <p:sldLayoutId id="2147483661" r:id="rId5"/>
  </p:sldLayoutIdLst>
  <p:hf hdr="0" dt="0"/>
  <p:txStyles>
    <p:titleStyle>
      <a:lvl1pPr algn="l" defTabSz="914400" rtl="0" eaLnBrk="1" latinLnBrk="0" hangingPunct="1">
        <a:lnSpc>
          <a:spcPct val="90000"/>
        </a:lnSpc>
        <a:spcBef>
          <a:spcPct val="0"/>
        </a:spcBef>
        <a:buNone/>
        <a:defRPr sz="2500" b="1" kern="1200" cap="all" baseline="0">
          <a:solidFill>
            <a:schemeClr val="tx1"/>
          </a:solidFill>
          <a:latin typeface="+mj-lt"/>
          <a:ea typeface="+mj-ea"/>
          <a:cs typeface="+mj-cs"/>
        </a:defRPr>
      </a:lvl1pPr>
    </p:titleStyle>
    <p:bodyStyle>
      <a:lvl1pPr marL="252000" indent="-252000" algn="l" defTabSz="914400" rtl="0" eaLnBrk="1" latinLnBrk="0" hangingPunct="1">
        <a:lnSpc>
          <a:spcPct val="100000"/>
        </a:lnSpc>
        <a:spcBef>
          <a:spcPts val="900"/>
        </a:spcBef>
        <a:spcAft>
          <a:spcPts val="0"/>
        </a:spcAft>
        <a:buClr>
          <a:schemeClr val="accent1"/>
        </a:buClr>
        <a:buFont typeface="Arial" panose="020B0604020202020204" pitchFamily="34" charset="0"/>
        <a:buChar char="•"/>
        <a:defRPr sz="1800" kern="1200">
          <a:solidFill>
            <a:schemeClr val="tx1"/>
          </a:solidFill>
          <a:latin typeface="+mn-lt"/>
          <a:ea typeface="+mn-ea"/>
          <a:cs typeface="+mn-cs"/>
        </a:defRPr>
      </a:lvl1pPr>
      <a:lvl2pPr marL="504000" indent="-252000" algn="l" defTabSz="914400" rtl="0" eaLnBrk="1" latinLnBrk="0" hangingPunct="1">
        <a:lnSpc>
          <a:spcPct val="100000"/>
        </a:lnSpc>
        <a:spcBef>
          <a:spcPts val="300"/>
        </a:spcBef>
        <a:buClr>
          <a:schemeClr val="tx1"/>
        </a:buClr>
        <a:buFont typeface="Arial" panose="020B0604020202020204" pitchFamily="34" charset="0"/>
        <a:buChar char="•"/>
        <a:defRPr sz="1800" kern="1200">
          <a:solidFill>
            <a:schemeClr val="tx1"/>
          </a:solidFill>
          <a:latin typeface="+mn-lt"/>
          <a:ea typeface="+mn-ea"/>
          <a:cs typeface="+mn-cs"/>
        </a:defRPr>
      </a:lvl2pPr>
      <a:lvl3pPr marL="756000" indent="-252000" algn="l" defTabSz="914400" rtl="0" eaLnBrk="1" latinLnBrk="0" hangingPunct="1">
        <a:lnSpc>
          <a:spcPct val="100000"/>
        </a:lnSpc>
        <a:spcBef>
          <a:spcPts val="300"/>
        </a:spcBef>
        <a:buClr>
          <a:schemeClr val="accent3"/>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960001" y="720000"/>
            <a:ext cx="10271999" cy="960000"/>
          </a:xfrm>
          <a:prstGeom prst="rect">
            <a:avLst/>
          </a:prstGeom>
          <a:noFill/>
          <a:ln w="31750" cap="sq">
            <a:noFill/>
            <a:miter lim="800000"/>
          </a:ln>
        </p:spPr>
        <p:txBody>
          <a:bodyPr vert="horz" wrap="square"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960002" y="1919999"/>
            <a:ext cx="10271999" cy="3600000"/>
          </a:xfrm>
          <a:prstGeom prst="rect">
            <a:avLst/>
          </a:prstGeom>
        </p:spPr>
        <p:txBody>
          <a:bodyPr vert="horz" lIns="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55429980"/>
      </p:ext>
    </p:extLst>
  </p:cSld>
  <p:clrMap bg1="lt1" tx1="dk1" bg2="lt2" tx2="dk2" accent1="accent1" accent2="accent2" accent3="accent3" accent4="accent4" accent5="accent5" accent6="accent6" hlink="hlink" folHlink="folHlink"/>
  <p:sldLayoutIdLst>
    <p:sldLayoutId id="2147483699" r:id="rId1"/>
    <p:sldLayoutId id="2147483710" r:id="rId2"/>
    <p:sldLayoutId id="2147483709" r:id="rId3"/>
  </p:sldLayoutIdLst>
  <p:txStyles>
    <p:titleStyle>
      <a:lvl1pPr algn="l" defTabSz="685800" rtl="0" eaLnBrk="1" latinLnBrk="0" hangingPunct="1">
        <a:lnSpc>
          <a:spcPct val="90000"/>
        </a:lnSpc>
        <a:spcBef>
          <a:spcPct val="0"/>
        </a:spcBef>
        <a:buNone/>
        <a:defRPr sz="2100" b="1" i="0" kern="1200" cap="none" spc="0" baseline="0">
          <a:solidFill>
            <a:srgbClr val="262626"/>
          </a:solidFill>
          <a:latin typeface="+mj-lt"/>
          <a:ea typeface="Avenir Next LT Pro Demi" charset="0"/>
          <a:cs typeface="Avenir Next LT Pro Demi" charset="0"/>
        </a:defRPr>
      </a:lvl1pPr>
    </p:titleStyle>
    <p:bodyStyle>
      <a:lvl1pPr marL="171450" indent="-171450" algn="l" defTabSz="685800" rtl="0" eaLnBrk="1" latinLnBrk="0" hangingPunct="1">
        <a:lnSpc>
          <a:spcPct val="100000"/>
        </a:lnSpc>
        <a:spcBef>
          <a:spcPts val="750"/>
        </a:spcBef>
        <a:buClr>
          <a:schemeClr val="tx1"/>
        </a:buClr>
        <a:buSzPct val="80000"/>
        <a:buFont typeface="ArialUnicodeMS" charset="0"/>
        <a:buChar char="✚"/>
        <a:defRPr sz="1600" b="0" i="0" kern="1200" baseline="0">
          <a:solidFill>
            <a:schemeClr val="tx1">
              <a:lumMod val="85000"/>
              <a:lumOff val="15000"/>
            </a:schemeClr>
          </a:solidFill>
          <a:latin typeface="+mn-lt"/>
          <a:ea typeface="Avenir Next LT Pro" charset="0"/>
          <a:cs typeface="Avenir Next LT Pro" charset="0"/>
        </a:defRPr>
      </a:lvl1pPr>
      <a:lvl2pPr marL="342900" indent="-171450" algn="l" defTabSz="685800" rtl="0" eaLnBrk="1" latinLnBrk="0" hangingPunct="1">
        <a:lnSpc>
          <a:spcPct val="100000"/>
        </a:lnSpc>
        <a:spcBef>
          <a:spcPts val="750"/>
        </a:spcBef>
        <a:buClr>
          <a:schemeClr val="tx1"/>
        </a:buClr>
        <a:buSzPct val="80000"/>
        <a:buFont typeface="ArialUnicodeMS" charset="0"/>
        <a:buChar char="✚"/>
        <a:defRPr sz="1500" b="0" i="0" kern="1200" baseline="0">
          <a:solidFill>
            <a:schemeClr val="tx1">
              <a:lumMod val="85000"/>
              <a:lumOff val="15000"/>
            </a:schemeClr>
          </a:solidFill>
          <a:latin typeface="+mn-lt"/>
          <a:ea typeface="Avenir Next LT Pro" charset="0"/>
          <a:cs typeface="Avenir Next LT Pro" charset="0"/>
        </a:defRPr>
      </a:lvl2pPr>
      <a:lvl3pPr marL="514350" indent="-171450" algn="l" defTabSz="685800" rtl="0" eaLnBrk="1" latinLnBrk="0" hangingPunct="1">
        <a:lnSpc>
          <a:spcPct val="100000"/>
        </a:lnSpc>
        <a:spcBef>
          <a:spcPts val="750"/>
        </a:spcBef>
        <a:buClr>
          <a:schemeClr val="tx1"/>
        </a:buClr>
        <a:buSzPct val="80000"/>
        <a:buFont typeface="HiraginoSans-W3" charset="-128"/>
        <a:buChar char="✚"/>
        <a:defRPr sz="1400" b="0" i="0" kern="1200" baseline="0">
          <a:solidFill>
            <a:schemeClr val="tx1">
              <a:lumMod val="85000"/>
              <a:lumOff val="15000"/>
            </a:schemeClr>
          </a:solidFill>
          <a:latin typeface="+mn-lt"/>
          <a:ea typeface="Avenir Next LT Pro" charset="0"/>
          <a:cs typeface="Avenir Next LT Pro" charset="0"/>
        </a:defRPr>
      </a:lvl3pPr>
      <a:lvl4pPr marL="685800" indent="-171450" algn="l" defTabSz="685800" rtl="0" eaLnBrk="1" latinLnBrk="0" hangingPunct="1">
        <a:lnSpc>
          <a:spcPct val="100000"/>
        </a:lnSpc>
        <a:spcBef>
          <a:spcPts val="750"/>
        </a:spcBef>
        <a:buClr>
          <a:schemeClr val="tx1"/>
        </a:buClr>
        <a:buSzPct val="80000"/>
        <a:buFont typeface="HiraginoSans-W3" charset="-128"/>
        <a:buChar char="✚"/>
        <a:defRPr sz="1400" b="0" i="0" kern="1200" baseline="0">
          <a:solidFill>
            <a:schemeClr val="tx1">
              <a:lumMod val="85000"/>
              <a:lumOff val="15000"/>
            </a:schemeClr>
          </a:solidFill>
          <a:latin typeface="+mn-lt"/>
          <a:ea typeface="Avenir Next LT Pro" charset="0"/>
          <a:cs typeface="Avenir Next LT Pro" charset="0"/>
        </a:defRPr>
      </a:lvl4pPr>
      <a:lvl5pPr marL="857250" indent="-171450" algn="l" defTabSz="685800" rtl="0" eaLnBrk="1" latinLnBrk="0" hangingPunct="1">
        <a:lnSpc>
          <a:spcPct val="100000"/>
        </a:lnSpc>
        <a:spcBef>
          <a:spcPts val="750"/>
        </a:spcBef>
        <a:buClr>
          <a:schemeClr val="tx1"/>
        </a:buClr>
        <a:buSzPct val="80000"/>
        <a:buFont typeface="HiraginoSans-W3" charset="-128"/>
        <a:buChar char="✚"/>
        <a:defRPr sz="1400" b="0" i="0" kern="1200" baseline="0">
          <a:solidFill>
            <a:schemeClr val="tx1">
              <a:lumMod val="85000"/>
              <a:lumOff val="15000"/>
            </a:schemeClr>
          </a:solidFill>
          <a:latin typeface="+mn-lt"/>
          <a:ea typeface="Avenir Next LT Pro" charset="0"/>
          <a:cs typeface="Avenir Next LT Pro" charset="0"/>
        </a:defRPr>
      </a:lvl5pPr>
      <a:lvl6pPr marL="984647"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a:solidFill>
            <a:schemeClr val="tx1"/>
          </a:solidFill>
          <a:latin typeface="+mn-lt"/>
          <a:ea typeface="+mn-ea"/>
          <a:cs typeface="+mn-cs"/>
        </a:defRPr>
      </a:lvl6pPr>
      <a:lvl7pPr marL="1113235"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a:solidFill>
            <a:schemeClr val="tx1"/>
          </a:solidFill>
          <a:latin typeface="+mn-lt"/>
          <a:ea typeface="+mn-ea"/>
          <a:cs typeface="+mn-cs"/>
        </a:defRPr>
      </a:lvl7pPr>
      <a:lvl8pPr marL="1243013"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baseline="0">
          <a:solidFill>
            <a:schemeClr val="tx1"/>
          </a:solidFill>
          <a:latin typeface="+mn-lt"/>
          <a:ea typeface="+mn-ea"/>
          <a:cs typeface="+mn-cs"/>
        </a:defRPr>
      </a:lvl8pPr>
      <a:lvl9pPr marL="1412081"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baseline="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4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4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45.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4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4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3.xml"/><Relationship Id="rId1" Type="http://schemas.openxmlformats.org/officeDocument/2006/relationships/slideLayout" Target="../slideLayouts/slideLayout40.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mailto:Readiness.TE@education.gov.uk" TargetMode="External"/><Relationship Id="rId2" Type="http://schemas.openxmlformats.org/officeDocument/2006/relationships/hyperlink" Target="https://support.tlevels.gov.uk/hc/en-gb" TargetMode="External"/><Relationship Id="rId1" Type="http://schemas.openxmlformats.org/officeDocument/2006/relationships/slideLayout" Target="../slideLayouts/slideLayout37.xml"/><Relationship Id="rId5" Type="http://schemas.openxmlformats.org/officeDocument/2006/relationships/image" Target="../media/image23.png"/><Relationship Id="rId4" Type="http://schemas.openxmlformats.org/officeDocument/2006/relationships/image" Target="../media/image2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6.xml"/><Relationship Id="rId1" Type="http://schemas.openxmlformats.org/officeDocument/2006/relationships/slideLayout" Target="../slideLayouts/slideLayout40.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40.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40.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40.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39.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39.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40.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38.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4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DA818B4D-39B2-5845-AFED-DE832F8818FB}"/>
              </a:ext>
            </a:extLst>
          </p:cNvPr>
          <p:cNvSpPr>
            <a:spLocks noGrp="1"/>
          </p:cNvSpPr>
          <p:nvPr>
            <p:ph type="title"/>
          </p:nvPr>
        </p:nvSpPr>
        <p:spPr>
          <a:xfrm>
            <a:off x="2019542" y="3164925"/>
            <a:ext cx="8152916" cy="2242674"/>
          </a:xfrm>
        </p:spPr>
        <p:txBody>
          <a:bodyPr>
            <a:normAutofit fontScale="90000"/>
          </a:bodyPr>
          <a:lstStyle/>
          <a:p>
            <a:r>
              <a:rPr lang="en-GB" sz="8000" dirty="0"/>
              <a:t>Progression from t levels</a:t>
            </a:r>
            <a:br>
              <a:rPr lang="en-GB" sz="8000" dirty="0"/>
            </a:br>
            <a:br>
              <a:rPr lang="en-GB" sz="8000" dirty="0"/>
            </a:br>
            <a:br>
              <a:rPr lang="en-GB" sz="2668" dirty="0"/>
            </a:br>
            <a:br>
              <a:rPr lang="en-GB" sz="2668" dirty="0"/>
            </a:br>
            <a:endParaRPr lang="en-US" sz="2668" dirty="0"/>
          </a:p>
        </p:txBody>
      </p:sp>
    </p:spTree>
    <p:extLst>
      <p:ext uri="{BB962C8B-B14F-4D97-AF65-F5344CB8AC3E}">
        <p14:creationId xmlns:p14="http://schemas.microsoft.com/office/powerpoint/2010/main" val="3310639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37D98-A8CD-4AAB-BB87-2C277AED3F4B}"/>
              </a:ext>
            </a:extLst>
          </p:cNvPr>
          <p:cNvSpPr>
            <a:spLocks noGrp="1"/>
          </p:cNvSpPr>
          <p:nvPr>
            <p:ph type="title"/>
          </p:nvPr>
        </p:nvSpPr>
        <p:spPr/>
        <p:txBody>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r>
              <a:rPr lang="en-GB" dirty="0"/>
              <a:t>Community of Practice</a:t>
            </a:r>
          </a:p>
        </p:txBody>
      </p:sp>
      <p:graphicFrame>
        <p:nvGraphicFramePr>
          <p:cNvPr id="4" name="Content Placeholder 3">
            <a:extLst>
              <a:ext uri="{FF2B5EF4-FFF2-40B4-BE49-F238E27FC236}">
                <a16:creationId xmlns:a16="http://schemas.microsoft.com/office/drawing/2014/main" id="{E6B54B63-7ADE-4FB8-899E-D3C383A9AF81}"/>
              </a:ext>
            </a:extLst>
          </p:cNvPr>
          <p:cNvGraphicFramePr>
            <a:graphicFrameLocks noGrp="1"/>
          </p:cNvGraphicFramePr>
          <p:nvPr>
            <p:ph sz="half" idx="1"/>
            <p:extLst>
              <p:ext uri="{D42A27DB-BD31-4B8C-83A1-F6EECF244321}">
                <p14:modId xmlns:p14="http://schemas.microsoft.com/office/powerpoint/2010/main" val="1059561553"/>
              </p:ext>
            </p:extLst>
          </p:nvPr>
        </p:nvGraphicFramePr>
        <p:xfrm>
          <a:off x="5626216" y="720000"/>
          <a:ext cx="6861379" cy="46571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Content Placeholder 4">
            <a:extLst>
              <a:ext uri="{FF2B5EF4-FFF2-40B4-BE49-F238E27FC236}">
                <a16:creationId xmlns:a16="http://schemas.microsoft.com/office/drawing/2014/main" id="{9932D4D4-5A20-432E-8736-D9FB8739AEEB}"/>
              </a:ext>
            </a:extLst>
          </p:cNvPr>
          <p:cNvSpPr>
            <a:spLocks noGrp="1"/>
          </p:cNvSpPr>
          <p:nvPr>
            <p:ph sz="half" idx="2"/>
          </p:nvPr>
        </p:nvSpPr>
        <p:spPr>
          <a:xfrm>
            <a:off x="960000" y="1480848"/>
            <a:ext cx="5426819" cy="4201259"/>
          </a:xfrm>
        </p:spPr>
        <p:txBody>
          <a:bodyPr>
            <a:norm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r>
              <a:rPr lang="en-GB" dirty="0"/>
              <a:t>Improved understanding of T Level and degree level content</a:t>
            </a:r>
          </a:p>
          <a:p>
            <a:r>
              <a:rPr lang="en-GB" dirty="0"/>
              <a:t>Developing specific outreach activities and collaborative projects for T Level students</a:t>
            </a:r>
          </a:p>
          <a:p>
            <a:r>
              <a:rPr lang="en-GB" dirty="0"/>
              <a:t>“Day in the life of” talks being organised with UoB staff, students and graduates</a:t>
            </a:r>
          </a:p>
          <a:p>
            <a:r>
              <a:rPr lang="en-GB" dirty="0"/>
              <a:t>Working on a video resource to help T Level learners consider their options after T Level (HE, apprenticeships, employment etc.)</a:t>
            </a:r>
          </a:p>
        </p:txBody>
      </p:sp>
    </p:spTree>
    <p:extLst>
      <p:ext uri="{BB962C8B-B14F-4D97-AF65-F5344CB8AC3E}">
        <p14:creationId xmlns:p14="http://schemas.microsoft.com/office/powerpoint/2010/main" val="12151163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B4392-AE89-4610-941C-241395BE6451}"/>
              </a:ext>
            </a:extLst>
          </p:cNvPr>
          <p:cNvSpPr>
            <a:spLocks noGrp="1"/>
          </p:cNvSpPr>
          <p:nvPr>
            <p:ph type="title"/>
          </p:nvPr>
        </p:nvSpPr>
        <p:spPr/>
        <p:txBody>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r>
              <a:rPr lang="en-GB" dirty="0"/>
              <a:t>T Levels as preparation for HE</a:t>
            </a:r>
          </a:p>
        </p:txBody>
      </p:sp>
      <p:graphicFrame>
        <p:nvGraphicFramePr>
          <p:cNvPr id="4" name="Content Placeholder 3">
            <a:extLst>
              <a:ext uri="{FF2B5EF4-FFF2-40B4-BE49-F238E27FC236}">
                <a16:creationId xmlns:a16="http://schemas.microsoft.com/office/drawing/2014/main" id="{8FDF49CB-AE83-4142-BD71-D2D18125A4C3}"/>
              </a:ext>
            </a:extLst>
          </p:cNvPr>
          <p:cNvGraphicFramePr>
            <a:graphicFrameLocks noGrp="1"/>
          </p:cNvGraphicFramePr>
          <p:nvPr>
            <p:ph idx="1"/>
          </p:nvPr>
        </p:nvGraphicFramePr>
        <p:xfrm>
          <a:off x="961932" y="1351172"/>
          <a:ext cx="10270067" cy="41556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614254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35A5BC"/>
        </a:solidFill>
        <a:effectLst/>
      </p:bgPr>
    </p:bg>
    <p:spTree>
      <p:nvGrpSpPr>
        <p:cNvPr id="1" name=""/>
        <p:cNvGrpSpPr/>
        <p:nvPr/>
      </p:nvGrpSpPr>
      <p:grpSpPr>
        <a:xfrm>
          <a:off x="0" y="0"/>
          <a:ext cx="0" cy="0"/>
          <a:chOff x="0" y="0"/>
          <a:chExt cx="0" cy="0"/>
        </a:xfrm>
      </p:grpSpPr>
      <p:pic>
        <p:nvPicPr>
          <p:cNvPr id="6" name="Picture 5" descr="Logo&#10;&#10;Description automatically generated">
            <a:extLst>
              <a:ext uri="{FF2B5EF4-FFF2-40B4-BE49-F238E27FC236}">
                <a16:creationId xmlns:a16="http://schemas.microsoft.com/office/drawing/2014/main" id="{31559BF3-18A3-EC4D-A81D-1D79638DD9EC}"/>
              </a:ext>
            </a:extLst>
          </p:cNvPr>
          <p:cNvPicPr>
            <a:picLocks noChangeAspect="1"/>
          </p:cNvPicPr>
          <p:nvPr/>
        </p:nvPicPr>
        <p:blipFill>
          <a:blip r:embed="rId3"/>
          <a:stretch>
            <a:fillRect/>
          </a:stretch>
        </p:blipFill>
        <p:spPr>
          <a:xfrm>
            <a:off x="354201" y="5577799"/>
            <a:ext cx="1934080" cy="967040"/>
          </a:xfrm>
          <a:prstGeom prst="rect">
            <a:avLst/>
          </a:prstGeom>
        </p:spPr>
      </p:pic>
      <p:sp>
        <p:nvSpPr>
          <p:cNvPr id="3" name="Title 2"/>
          <p:cNvSpPr>
            <a:spLocks noGrp="1"/>
          </p:cNvSpPr>
          <p:nvPr>
            <p:ph type="ctrTitle"/>
          </p:nvPr>
        </p:nvSpPr>
        <p:spPr>
          <a:xfrm>
            <a:off x="960001" y="1296000"/>
            <a:ext cx="10271999" cy="3833427"/>
          </a:xfrm>
        </p:spPr>
        <p:txBody>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br>
              <a:rPr lang="en-GB" dirty="0"/>
            </a:br>
            <a:br>
              <a:rPr lang="en-GB" dirty="0"/>
            </a:br>
            <a:br>
              <a:rPr lang="en-GB" dirty="0"/>
            </a:br>
            <a:r>
              <a:rPr lang="en-GB" dirty="0"/>
              <a:t>Questions or comments?</a:t>
            </a:r>
          </a:p>
        </p:txBody>
      </p:sp>
    </p:spTree>
    <p:extLst>
      <p:ext uri="{BB962C8B-B14F-4D97-AF65-F5344CB8AC3E}">
        <p14:creationId xmlns:p14="http://schemas.microsoft.com/office/powerpoint/2010/main" val="42821646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35A5BC"/>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5760" y="629705"/>
            <a:ext cx="10866237" cy="752056"/>
          </a:xfrm>
        </p:spPr>
        <p:txBody>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l">
              <a:spcBef>
                <a:spcPts val="800"/>
              </a:spcBef>
            </a:pPr>
            <a:r>
              <a:rPr lang="en-US" sz="4267" dirty="0">
                <a:solidFill>
                  <a:schemeClr val="bg1"/>
                </a:solidFill>
              </a:rPr>
              <a:t>The future</a:t>
            </a:r>
          </a:p>
        </p:txBody>
      </p:sp>
      <p:sp>
        <p:nvSpPr>
          <p:cNvPr id="4" name="TextBox 3">
            <a:extLst>
              <a:ext uri="{FF2B5EF4-FFF2-40B4-BE49-F238E27FC236}">
                <a16:creationId xmlns:a16="http://schemas.microsoft.com/office/drawing/2014/main" id="{D98FA740-E8F5-49E9-ADCC-B353E515D30B}"/>
              </a:ext>
            </a:extLst>
          </p:cNvPr>
          <p:cNvSpPr txBox="1"/>
          <p:nvPr/>
        </p:nvSpPr>
        <p:spPr>
          <a:xfrm>
            <a:off x="710232" y="1838305"/>
            <a:ext cx="11287760" cy="3282951"/>
          </a:xfrm>
          <a:prstGeom prst="rect">
            <a:avLst/>
          </a:prstGeom>
          <a:noFill/>
        </p:spPr>
        <p:txBody>
          <a:bodyPr wrap="square" rtlCol="0">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380990" indent="-380990">
              <a:buFont typeface="Arial" panose="020B0604020202020204" pitchFamily="34" charset="0"/>
              <a:buChar char="•"/>
            </a:pPr>
            <a:r>
              <a:rPr lang="en-GB" sz="2933" dirty="0">
                <a:solidFill>
                  <a:schemeClr val="bg1"/>
                </a:solidFill>
              </a:rPr>
              <a:t>Continuing the 3 x Communities of Practice into year 2</a:t>
            </a:r>
          </a:p>
          <a:p>
            <a:pPr marL="380990" indent="-380990">
              <a:buFont typeface="Arial" panose="020B0604020202020204" pitchFamily="34" charset="0"/>
              <a:buChar char="•"/>
            </a:pPr>
            <a:endParaRPr lang="en-GB" sz="2933" dirty="0">
              <a:solidFill>
                <a:schemeClr val="bg1"/>
              </a:solidFill>
            </a:endParaRPr>
          </a:p>
          <a:p>
            <a:pPr marL="380990" indent="-380990">
              <a:buFont typeface="Arial" panose="020B0604020202020204" pitchFamily="34" charset="0"/>
              <a:buChar char="•"/>
            </a:pPr>
            <a:r>
              <a:rPr lang="en-GB" sz="2933" dirty="0">
                <a:solidFill>
                  <a:schemeClr val="bg1"/>
                </a:solidFill>
              </a:rPr>
              <a:t>Expanding into Health – with </a:t>
            </a:r>
            <a:r>
              <a:rPr lang="en-GB" sz="2933" dirty="0" err="1">
                <a:solidFill>
                  <a:schemeClr val="bg1"/>
                </a:solidFill>
              </a:rPr>
              <a:t>UoB</a:t>
            </a:r>
            <a:r>
              <a:rPr lang="en-GB" sz="2933" dirty="0">
                <a:solidFill>
                  <a:schemeClr val="bg1"/>
                </a:solidFill>
              </a:rPr>
              <a:t> and NHS contacts</a:t>
            </a:r>
          </a:p>
          <a:p>
            <a:pPr marL="380990" indent="-380990">
              <a:buFont typeface="Arial" panose="020B0604020202020204" pitchFamily="34" charset="0"/>
              <a:buChar char="•"/>
            </a:pPr>
            <a:endParaRPr lang="en-GB" sz="2933" dirty="0">
              <a:solidFill>
                <a:schemeClr val="bg1"/>
              </a:solidFill>
            </a:endParaRPr>
          </a:p>
          <a:p>
            <a:pPr marL="380990" indent="-380990">
              <a:buFont typeface="Arial" panose="020B0604020202020204" pitchFamily="34" charset="0"/>
              <a:buChar char="•"/>
            </a:pPr>
            <a:r>
              <a:rPr lang="en-GB" sz="2933" dirty="0">
                <a:solidFill>
                  <a:schemeClr val="bg1"/>
                </a:solidFill>
              </a:rPr>
              <a:t>Exploring co-development of Higher Technical provision</a:t>
            </a:r>
          </a:p>
          <a:p>
            <a:pPr marL="380990" indent="-380990">
              <a:buFont typeface="Arial" panose="020B0604020202020204" pitchFamily="34" charset="0"/>
              <a:buChar char="•"/>
            </a:pPr>
            <a:endParaRPr lang="en-GB" sz="2933" dirty="0">
              <a:solidFill>
                <a:schemeClr val="bg1"/>
              </a:solidFill>
            </a:endParaRPr>
          </a:p>
          <a:p>
            <a:pPr marL="380990" indent="-380990">
              <a:buFont typeface="Arial" panose="020B0604020202020204" pitchFamily="34" charset="0"/>
              <a:buChar char="•"/>
            </a:pPr>
            <a:r>
              <a:rPr lang="en-GB" sz="2933" dirty="0">
                <a:solidFill>
                  <a:schemeClr val="bg1"/>
                </a:solidFill>
              </a:rPr>
              <a:t>Exploring a Sussex Credit Framework for Level 4+</a:t>
            </a:r>
          </a:p>
        </p:txBody>
      </p:sp>
      <p:pic>
        <p:nvPicPr>
          <p:cNvPr id="6" name="Picture 5" descr="Logo&#10;&#10;Description automatically generated">
            <a:extLst>
              <a:ext uri="{FF2B5EF4-FFF2-40B4-BE49-F238E27FC236}">
                <a16:creationId xmlns:a16="http://schemas.microsoft.com/office/drawing/2014/main" id="{31559BF3-18A3-EC4D-A81D-1D79638DD9EC}"/>
              </a:ext>
            </a:extLst>
          </p:cNvPr>
          <p:cNvPicPr>
            <a:picLocks noChangeAspect="1"/>
          </p:cNvPicPr>
          <p:nvPr/>
        </p:nvPicPr>
        <p:blipFill>
          <a:blip r:embed="rId3"/>
          <a:stretch>
            <a:fillRect/>
          </a:stretch>
        </p:blipFill>
        <p:spPr>
          <a:xfrm>
            <a:off x="354201" y="5577799"/>
            <a:ext cx="1934080" cy="967040"/>
          </a:xfrm>
          <a:prstGeom prst="rect">
            <a:avLst/>
          </a:prstGeom>
        </p:spPr>
      </p:pic>
    </p:spTree>
    <p:extLst>
      <p:ext uri="{BB962C8B-B14F-4D97-AF65-F5344CB8AC3E}">
        <p14:creationId xmlns:p14="http://schemas.microsoft.com/office/powerpoint/2010/main" val="33493893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22DCC-11DF-453F-9274-1C5FE9F181FB}"/>
              </a:ext>
            </a:extLst>
          </p:cNvPr>
          <p:cNvSpPr>
            <a:spLocks noGrp="1"/>
          </p:cNvSpPr>
          <p:nvPr>
            <p:ph type="ctrTitle"/>
          </p:nvPr>
        </p:nvSpPr>
        <p:spPr>
          <a:xfrm>
            <a:off x="957902" y="3429000"/>
            <a:ext cx="10276196" cy="1175808"/>
          </a:xfrm>
        </p:spPr>
        <p:txBody>
          <a:bodyPr>
            <a:normAutofit/>
          </a:bodyPr>
          <a:lstStyle/>
          <a:p>
            <a:r>
              <a:rPr lang="en-US" sz="4000" cap="small"/>
              <a:t>Higher Technical Qualifications</a:t>
            </a:r>
          </a:p>
        </p:txBody>
      </p:sp>
      <p:sp>
        <p:nvSpPr>
          <p:cNvPr id="4" name="Subtitle 2">
            <a:extLst>
              <a:ext uri="{FF2B5EF4-FFF2-40B4-BE49-F238E27FC236}">
                <a16:creationId xmlns:a16="http://schemas.microsoft.com/office/drawing/2014/main" id="{0A97E678-BCD1-4452-8542-CCF114C6E9AD}"/>
              </a:ext>
            </a:extLst>
          </p:cNvPr>
          <p:cNvSpPr>
            <a:spLocks noGrp="1"/>
          </p:cNvSpPr>
          <p:nvPr>
            <p:ph type="subTitle" idx="1"/>
          </p:nvPr>
        </p:nvSpPr>
        <p:spPr>
          <a:xfrm>
            <a:off x="957441" y="4017083"/>
            <a:ext cx="5240160" cy="1810403"/>
          </a:xfrm>
        </p:spPr>
        <p:txBody>
          <a:bodyPr/>
          <a:lstStyle/>
          <a:p>
            <a:r>
              <a:rPr lang="en-GB"/>
              <a:t>An overview of Higher Technical Qualifications</a:t>
            </a:r>
          </a:p>
        </p:txBody>
      </p:sp>
    </p:spTree>
    <p:extLst>
      <p:ext uri="{BB962C8B-B14F-4D97-AF65-F5344CB8AC3E}">
        <p14:creationId xmlns:p14="http://schemas.microsoft.com/office/powerpoint/2010/main" val="17505006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600363" y="1385455"/>
            <a:ext cx="11000509" cy="4524315"/>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Calibri" panose="020F0502020204030204" pitchFamily="34" charset="0"/>
                <a:cs typeface="Calibri" panose="020F0502020204030204" pitchFamily="34" charset="0"/>
              </a:rPr>
              <a:t>The government launched a programme seeking to </a:t>
            </a:r>
            <a:r>
              <a:rPr lang="en-GB" sz="2400" b="1" dirty="0">
                <a:latin typeface="Calibri" panose="020F0502020204030204" pitchFamily="34" charset="0"/>
                <a:cs typeface="Calibri" panose="020F0502020204030204" pitchFamily="34" charset="0"/>
              </a:rPr>
              <a:t>increase uptake and quality in Level 4/5 qualifications.</a:t>
            </a:r>
          </a:p>
          <a:p>
            <a:r>
              <a:rPr lang="en-GB" sz="2400" b="1" dirty="0">
                <a:latin typeface="Calibri" panose="020F0502020204030204" pitchFamily="34" charset="0"/>
                <a:cs typeface="Calibri" panose="020F0502020204030204" pitchFamily="34" charset="0"/>
              </a:rPr>
              <a:t> </a:t>
            </a:r>
          </a:p>
          <a:p>
            <a:pPr marL="285750" indent="-285750">
              <a:buFont typeface="Arial" panose="020B0604020202020204" pitchFamily="34" charset="0"/>
              <a:buChar char="•"/>
            </a:pPr>
            <a:r>
              <a:rPr lang="en-GB" sz="2400" dirty="0">
                <a:latin typeface="Calibri" panose="020F0502020204030204" pitchFamily="34" charset="0"/>
                <a:cs typeface="Calibri" panose="020F0502020204030204" pitchFamily="34" charset="0"/>
              </a:rPr>
              <a:t>The Institute has a role to approve qualifications that align to standards and will meet employer needs and give them a </a:t>
            </a:r>
            <a:r>
              <a:rPr lang="en-GB" sz="2400" b="1" dirty="0">
                <a:latin typeface="Calibri" panose="020F0502020204030204" pitchFamily="34" charset="0"/>
                <a:cs typeface="Calibri" panose="020F0502020204030204" pitchFamily="34" charset="0"/>
              </a:rPr>
              <a:t>quality-mark </a:t>
            </a:r>
          </a:p>
          <a:p>
            <a:endParaRPr lang="en-GB" sz="2400" b="1"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2400" dirty="0">
                <a:latin typeface="Calibri" panose="020F0502020204030204" pitchFamily="34" charset="0"/>
                <a:cs typeface="Calibri" panose="020F0502020204030204" pitchFamily="34" charset="0"/>
              </a:rPr>
              <a:t>Approved qualifications will be </a:t>
            </a:r>
            <a:r>
              <a:rPr lang="en-GB" sz="2400" b="1" dirty="0">
                <a:latin typeface="Calibri" panose="020F0502020204030204" pitchFamily="34" charset="0"/>
                <a:cs typeface="Calibri" panose="020F0502020204030204" pitchFamily="34" charset="0"/>
              </a:rPr>
              <a:t>branded and promoted </a:t>
            </a:r>
            <a:r>
              <a:rPr lang="en-GB" sz="2400" dirty="0">
                <a:latin typeface="Calibri" panose="020F0502020204030204" pitchFamily="34" charset="0"/>
                <a:cs typeface="Calibri" panose="020F0502020204030204" pitchFamily="34" charset="0"/>
              </a:rPr>
              <a:t>to learners and employers.</a:t>
            </a:r>
          </a:p>
          <a:p>
            <a:endParaRPr lang="en-GB" sz="24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2400" dirty="0">
                <a:latin typeface="Calibri" panose="020F0502020204030204" pitchFamily="34" charset="0"/>
                <a:cs typeface="Calibri" panose="020F0502020204030204" pitchFamily="34" charset="0"/>
              </a:rPr>
              <a:t>The first approval route (Digital) is currently underway. </a:t>
            </a:r>
          </a:p>
          <a:p>
            <a:endParaRPr lang="en-GB" sz="24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2400" dirty="0">
                <a:latin typeface="Calibri" panose="020F0502020204030204" pitchFamily="34" charset="0"/>
                <a:cs typeface="Calibri" panose="020F0502020204030204" pitchFamily="34" charset="0"/>
              </a:rPr>
              <a:t>The next approvals window will open July 2021 for Digital, Construction, Health &amp; Science. </a:t>
            </a:r>
          </a:p>
        </p:txBody>
      </p:sp>
      <p:sp>
        <p:nvSpPr>
          <p:cNvPr id="2" name="Title 1">
            <a:extLst>
              <a:ext uri="{FF2B5EF4-FFF2-40B4-BE49-F238E27FC236}">
                <a16:creationId xmlns:a16="http://schemas.microsoft.com/office/drawing/2014/main" id="{AF96B1F9-08B4-8E47-9D41-7DD1184F4AB2}"/>
              </a:ext>
            </a:extLst>
          </p:cNvPr>
          <p:cNvSpPr>
            <a:spLocks noGrp="1"/>
          </p:cNvSpPr>
          <p:nvPr>
            <p:ph type="ctrTitle"/>
          </p:nvPr>
        </p:nvSpPr>
        <p:spPr>
          <a:xfrm>
            <a:off x="-1554480" y="326438"/>
            <a:ext cx="6278880" cy="475488"/>
          </a:xfrm>
        </p:spPr>
        <p:txBody>
          <a:bodyPr>
            <a:normAutofit fontScale="90000"/>
          </a:bodyPr>
          <a:lstStyle/>
          <a:p>
            <a:pPr rtl="0" eaLnBrk="1" latinLnBrk="0" hangingPunct="1"/>
            <a:r>
              <a:rPr lang="en-GB" sz="4000" b="1" kern="1200" dirty="0">
                <a:solidFill>
                  <a:srgbClr val="0070C0"/>
                </a:solidFill>
                <a:effectLst/>
                <a:latin typeface="Calibri" panose="020F0502020204030204" pitchFamily="34" charset="0"/>
                <a:ea typeface="+mn-ea"/>
                <a:cs typeface="Calibri" panose="020F0502020204030204" pitchFamily="34" charset="0"/>
              </a:rPr>
              <a:t>Overview</a:t>
            </a:r>
            <a:endParaRPr lang="en-GB" dirty="0">
              <a:effectLst/>
            </a:endParaRPr>
          </a:p>
        </p:txBody>
      </p:sp>
    </p:spTree>
    <p:extLst>
      <p:ext uri="{BB962C8B-B14F-4D97-AF65-F5344CB8AC3E}">
        <p14:creationId xmlns:p14="http://schemas.microsoft.com/office/powerpoint/2010/main" val="527795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A84C193-DA04-4BDF-8702-F35A0397FD95}"/>
              </a:ext>
            </a:extLst>
          </p:cNvPr>
          <p:cNvSpPr>
            <a:spLocks noGrp="1"/>
          </p:cNvSpPr>
          <p:nvPr>
            <p:ph type="sldNum" sz="quarter" idx="12"/>
          </p:nvPr>
        </p:nvSpPr>
        <p:spPr/>
        <p:txBody>
          <a:bodyPr/>
          <a:lstStyle/>
          <a:p>
            <a:fld id="{B75BCF32-4A63-48BF-AC59-6C0786251C63}" type="slidenum">
              <a:rPr lang="en-GB" smtClean="0"/>
              <a:t>16</a:t>
            </a:fld>
            <a:endParaRPr lang="en-GB"/>
          </a:p>
        </p:txBody>
      </p:sp>
      <p:grpSp>
        <p:nvGrpSpPr>
          <p:cNvPr id="36" name="Group 35" descr="Image detailing the approvals process">
            <a:extLst>
              <a:ext uri="{FF2B5EF4-FFF2-40B4-BE49-F238E27FC236}">
                <a16:creationId xmlns:a16="http://schemas.microsoft.com/office/drawing/2014/main" id="{4444FE8F-3AA3-43A4-8AD5-374307CF903D}"/>
              </a:ext>
            </a:extLst>
          </p:cNvPr>
          <p:cNvGrpSpPr/>
          <p:nvPr/>
        </p:nvGrpSpPr>
        <p:grpSpPr>
          <a:xfrm>
            <a:off x="475158" y="1737920"/>
            <a:ext cx="10882955" cy="3382159"/>
            <a:chOff x="136667" y="2067197"/>
            <a:chExt cx="10393244" cy="3003113"/>
          </a:xfrm>
        </p:grpSpPr>
        <p:grpSp>
          <p:nvGrpSpPr>
            <p:cNvPr id="22" name="Group 21">
              <a:extLst>
                <a:ext uri="{FF2B5EF4-FFF2-40B4-BE49-F238E27FC236}">
                  <a16:creationId xmlns:a16="http://schemas.microsoft.com/office/drawing/2014/main" id="{0CC976C8-FE49-483E-95EA-55EB7F69990F}"/>
                </a:ext>
              </a:extLst>
            </p:cNvPr>
            <p:cNvGrpSpPr/>
            <p:nvPr/>
          </p:nvGrpSpPr>
          <p:grpSpPr>
            <a:xfrm>
              <a:off x="136667" y="2067197"/>
              <a:ext cx="8657162" cy="3003113"/>
              <a:chOff x="124760" y="1974918"/>
              <a:chExt cx="9863319" cy="3003113"/>
            </a:xfrm>
          </p:grpSpPr>
          <p:grpSp>
            <p:nvGrpSpPr>
              <p:cNvPr id="6" name="Group 5">
                <a:extLst>
                  <a:ext uri="{FF2B5EF4-FFF2-40B4-BE49-F238E27FC236}">
                    <a16:creationId xmlns:a16="http://schemas.microsoft.com/office/drawing/2014/main" id="{A60157E3-1726-44FF-8F53-7CDC477308C6}"/>
                  </a:ext>
                </a:extLst>
              </p:cNvPr>
              <p:cNvGrpSpPr/>
              <p:nvPr/>
            </p:nvGrpSpPr>
            <p:grpSpPr>
              <a:xfrm>
                <a:off x="178744" y="1974918"/>
                <a:ext cx="9747261" cy="569945"/>
                <a:chOff x="183280" y="385059"/>
                <a:chExt cx="7970628" cy="300848"/>
              </a:xfrm>
            </p:grpSpPr>
            <p:sp>
              <p:nvSpPr>
                <p:cNvPr id="15" name="Rectangle: Rounded Corners 14">
                  <a:extLst>
                    <a:ext uri="{FF2B5EF4-FFF2-40B4-BE49-F238E27FC236}">
                      <a16:creationId xmlns:a16="http://schemas.microsoft.com/office/drawing/2014/main" id="{9CDBEC1A-2C3D-45FD-8496-3E825A84D277}"/>
                    </a:ext>
                  </a:extLst>
                </p:cNvPr>
                <p:cNvSpPr/>
                <p:nvPr/>
              </p:nvSpPr>
              <p:spPr>
                <a:xfrm>
                  <a:off x="183280" y="391062"/>
                  <a:ext cx="1475453" cy="292014"/>
                </a:xfrm>
                <a:prstGeom prst="roundRect">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1200" b="1" dirty="0"/>
                    <a:t>Prior to window opening</a:t>
                  </a:r>
                </a:p>
              </p:txBody>
            </p:sp>
            <p:sp>
              <p:nvSpPr>
                <p:cNvPr id="16" name="Rectangle: Rounded Corners 15">
                  <a:extLst>
                    <a:ext uri="{FF2B5EF4-FFF2-40B4-BE49-F238E27FC236}">
                      <a16:creationId xmlns:a16="http://schemas.microsoft.com/office/drawing/2014/main" id="{A3FE3244-E702-4627-A03C-ABB12435B34F}"/>
                    </a:ext>
                  </a:extLst>
                </p:cNvPr>
                <p:cNvSpPr/>
                <p:nvPr/>
              </p:nvSpPr>
              <p:spPr>
                <a:xfrm>
                  <a:off x="3439545" y="393893"/>
                  <a:ext cx="1475453" cy="292014"/>
                </a:xfrm>
                <a:prstGeom prst="round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200" b="1"/>
                    <a:t>Review and Consultation</a:t>
                  </a:r>
                </a:p>
              </p:txBody>
            </p:sp>
            <p:sp>
              <p:nvSpPr>
                <p:cNvPr id="19" name="Rectangle: Rounded Corners 18">
                  <a:extLst>
                    <a:ext uri="{FF2B5EF4-FFF2-40B4-BE49-F238E27FC236}">
                      <a16:creationId xmlns:a16="http://schemas.microsoft.com/office/drawing/2014/main" id="{258DC7D4-7D86-4411-815E-BE21B21917CE}"/>
                    </a:ext>
                  </a:extLst>
                </p:cNvPr>
                <p:cNvSpPr/>
                <p:nvPr/>
              </p:nvSpPr>
              <p:spPr>
                <a:xfrm>
                  <a:off x="5045887" y="385059"/>
                  <a:ext cx="1475453" cy="292014"/>
                </a:xfrm>
                <a:prstGeom prst="round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1200" b="1"/>
                    <a:t>Feedback</a:t>
                  </a:r>
                </a:p>
              </p:txBody>
            </p:sp>
            <p:sp>
              <p:nvSpPr>
                <p:cNvPr id="20" name="Rectangle: Rounded Corners 19">
                  <a:extLst>
                    <a:ext uri="{FF2B5EF4-FFF2-40B4-BE49-F238E27FC236}">
                      <a16:creationId xmlns:a16="http://schemas.microsoft.com/office/drawing/2014/main" id="{20E3B127-61D4-4369-BD66-68E289928C41}"/>
                    </a:ext>
                  </a:extLst>
                </p:cNvPr>
                <p:cNvSpPr/>
                <p:nvPr/>
              </p:nvSpPr>
              <p:spPr>
                <a:xfrm>
                  <a:off x="6678455" y="386502"/>
                  <a:ext cx="1475453" cy="292014"/>
                </a:xfrm>
                <a:prstGeom prst="roundRect">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1200" b="1"/>
                    <a:t>Resubmission of changes</a:t>
                  </a:r>
                </a:p>
              </p:txBody>
            </p:sp>
            <p:sp>
              <p:nvSpPr>
                <p:cNvPr id="21" name="Rectangle: Rounded Corners 20">
                  <a:extLst>
                    <a:ext uri="{FF2B5EF4-FFF2-40B4-BE49-F238E27FC236}">
                      <a16:creationId xmlns:a16="http://schemas.microsoft.com/office/drawing/2014/main" id="{765CBE92-AAC9-4AC6-B38F-2BCBB0CE2081}"/>
                    </a:ext>
                  </a:extLst>
                </p:cNvPr>
                <p:cNvSpPr/>
                <p:nvPr/>
              </p:nvSpPr>
              <p:spPr>
                <a:xfrm>
                  <a:off x="1814784" y="391203"/>
                  <a:ext cx="1475453" cy="292014"/>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t>Application window</a:t>
                  </a:r>
                </a:p>
              </p:txBody>
            </p:sp>
          </p:grpSp>
          <p:sp>
            <p:nvSpPr>
              <p:cNvPr id="3" name="Rectangle: Rounded Corners 2">
                <a:extLst>
                  <a:ext uri="{FF2B5EF4-FFF2-40B4-BE49-F238E27FC236}">
                    <a16:creationId xmlns:a16="http://schemas.microsoft.com/office/drawing/2014/main" id="{D1FF7C4D-2C7A-4826-8D0F-6C5A056CAB8B}"/>
                  </a:ext>
                </a:extLst>
              </p:cNvPr>
              <p:cNvSpPr/>
              <p:nvPr/>
            </p:nvSpPr>
            <p:spPr>
              <a:xfrm>
                <a:off x="124760" y="2620762"/>
                <a:ext cx="1935085" cy="2356247"/>
              </a:xfrm>
              <a:prstGeom prst="roundRect">
                <a:avLst/>
              </a:prstGeom>
              <a:ln/>
            </p:spPr>
            <p:style>
              <a:lnRef idx="2">
                <a:schemeClr val="dk1">
                  <a:shade val="50000"/>
                </a:schemeClr>
              </a:lnRef>
              <a:fillRef idx="1">
                <a:schemeClr val="dk1"/>
              </a:fillRef>
              <a:effectRef idx="0">
                <a:schemeClr val="dk1"/>
              </a:effectRef>
              <a:fontRef idx="minor">
                <a:schemeClr val="lt1"/>
              </a:fontRef>
            </p:style>
            <p:txBody>
              <a:bodyPr lIns="0" tIns="0" rIns="0" bIns="0" rtlCol="0" anchor="ctr"/>
              <a:lstStyle/>
              <a:p>
                <a:pPr algn="ctr"/>
                <a:r>
                  <a:rPr lang="en-GB" sz="1400" dirty="0"/>
                  <a:t>Awarding bodies gather evidence from employers and prepare their applications</a:t>
                </a:r>
              </a:p>
            </p:txBody>
          </p:sp>
          <p:sp>
            <p:nvSpPr>
              <p:cNvPr id="4" name="Rectangle: Rounded Corners 3">
                <a:extLst>
                  <a:ext uri="{FF2B5EF4-FFF2-40B4-BE49-F238E27FC236}">
                    <a16:creationId xmlns:a16="http://schemas.microsoft.com/office/drawing/2014/main" id="{8C945F3F-863A-4E6C-82B0-FB1C6A8170BD}"/>
                  </a:ext>
                </a:extLst>
              </p:cNvPr>
              <p:cNvSpPr/>
              <p:nvPr/>
            </p:nvSpPr>
            <p:spPr>
              <a:xfrm>
                <a:off x="2105194" y="2626543"/>
                <a:ext cx="1935085" cy="2350905"/>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400"/>
                  <a:t>Awarding bodies submit all applications</a:t>
                </a:r>
              </a:p>
            </p:txBody>
          </p:sp>
          <p:sp>
            <p:nvSpPr>
              <p:cNvPr id="7" name="Rectangle: Rounded Corners 6">
                <a:extLst>
                  <a:ext uri="{FF2B5EF4-FFF2-40B4-BE49-F238E27FC236}">
                    <a16:creationId xmlns:a16="http://schemas.microsoft.com/office/drawing/2014/main" id="{5E671633-6CAC-47CC-98AF-C49D48DC66A4}"/>
                  </a:ext>
                </a:extLst>
              </p:cNvPr>
              <p:cNvSpPr/>
              <p:nvPr/>
            </p:nvSpPr>
            <p:spPr>
              <a:xfrm>
                <a:off x="4087579" y="2634225"/>
                <a:ext cx="1935085" cy="2343806"/>
              </a:xfrm>
              <a:prstGeom prst="roundRect">
                <a:avLst/>
              </a:prstGeom>
              <a:ln/>
            </p:spPr>
            <p:style>
              <a:lnRef idx="2">
                <a:schemeClr val="accent2">
                  <a:shade val="50000"/>
                </a:schemeClr>
              </a:lnRef>
              <a:fillRef idx="1">
                <a:schemeClr val="accent2"/>
              </a:fillRef>
              <a:effectRef idx="0">
                <a:schemeClr val="accent2"/>
              </a:effectRef>
              <a:fontRef idx="minor">
                <a:schemeClr val="lt1"/>
              </a:fontRef>
            </p:style>
            <p:txBody>
              <a:bodyPr lIns="0" tIns="0" rIns="0" bIns="0" rtlCol="0" anchor="ctr"/>
              <a:lstStyle/>
              <a:p>
                <a:pPr algn="ctr"/>
                <a:r>
                  <a:rPr lang="en-GB" sz="1400"/>
                  <a:t>Public consultation</a:t>
                </a:r>
              </a:p>
              <a:p>
                <a:pPr algn="ctr"/>
                <a:endParaRPr lang="en-GB" sz="1400"/>
              </a:p>
              <a:p>
                <a:pPr algn="ctr"/>
                <a:r>
                  <a:rPr lang="en-GB" sz="1400"/>
                  <a:t>Peer reviews</a:t>
                </a:r>
              </a:p>
              <a:p>
                <a:pPr algn="ctr"/>
                <a:endParaRPr lang="en-GB" sz="1400"/>
              </a:p>
              <a:p>
                <a:pPr algn="ctr"/>
                <a:r>
                  <a:rPr lang="en-GB" sz="1400"/>
                  <a:t>Route Panels</a:t>
                </a:r>
              </a:p>
              <a:p>
                <a:pPr algn="ctr"/>
                <a:endParaRPr lang="en-GB" sz="1400"/>
              </a:p>
              <a:p>
                <a:pPr algn="ctr"/>
                <a:r>
                  <a:rPr lang="en-GB" sz="1400"/>
                  <a:t>Approvals &amp; Funding Committee </a:t>
                </a:r>
              </a:p>
              <a:p>
                <a:pPr algn="ctr"/>
                <a:endParaRPr lang="en-GB" sz="1400"/>
              </a:p>
            </p:txBody>
          </p:sp>
          <p:sp>
            <p:nvSpPr>
              <p:cNvPr id="17" name="Rectangle: Rounded Corners 16">
                <a:extLst>
                  <a:ext uri="{FF2B5EF4-FFF2-40B4-BE49-F238E27FC236}">
                    <a16:creationId xmlns:a16="http://schemas.microsoft.com/office/drawing/2014/main" id="{524AB203-9FC2-40F8-873E-405F1E6E1EDC}"/>
                  </a:ext>
                </a:extLst>
              </p:cNvPr>
              <p:cNvSpPr/>
              <p:nvPr/>
            </p:nvSpPr>
            <p:spPr>
              <a:xfrm>
                <a:off x="6068937" y="2622185"/>
                <a:ext cx="1935083" cy="2349150"/>
              </a:xfrm>
              <a:prstGeom prst="roundRect">
                <a:avLst/>
              </a:prstGeom>
              <a:ln/>
            </p:spPr>
            <p:style>
              <a:lnRef idx="2">
                <a:schemeClr val="accent5">
                  <a:shade val="50000"/>
                </a:schemeClr>
              </a:lnRef>
              <a:fillRef idx="1">
                <a:schemeClr val="accent5"/>
              </a:fillRef>
              <a:effectRef idx="0">
                <a:schemeClr val="accent5"/>
              </a:effectRef>
              <a:fontRef idx="minor">
                <a:schemeClr val="lt1"/>
              </a:fontRef>
            </p:style>
            <p:txBody>
              <a:bodyPr lIns="0" tIns="0" rIns="0" bIns="0" rtlCol="0" anchor="ctr"/>
              <a:lstStyle/>
              <a:p>
                <a:pPr algn="ctr"/>
                <a:r>
                  <a:rPr lang="en-GB" sz="1400"/>
                  <a:t>Feedback on approval and copyright transfer</a:t>
                </a:r>
              </a:p>
              <a:p>
                <a:pPr algn="ctr"/>
                <a:endParaRPr lang="en-GB" sz="1400"/>
              </a:p>
              <a:p>
                <a:pPr algn="ctr"/>
                <a:r>
                  <a:rPr lang="en-GB" sz="1400"/>
                  <a:t>Some qualifications approved</a:t>
                </a:r>
              </a:p>
              <a:p>
                <a:pPr algn="ctr"/>
                <a:endParaRPr lang="en-GB" sz="1400"/>
              </a:p>
              <a:p>
                <a:pPr algn="ctr"/>
                <a:r>
                  <a:rPr lang="en-GB" sz="1400"/>
                  <a:t>Some qualifications approved with required changes</a:t>
                </a:r>
              </a:p>
              <a:p>
                <a:pPr algn="ctr"/>
                <a:endParaRPr lang="en-GB" sz="1400"/>
              </a:p>
            </p:txBody>
          </p:sp>
          <p:sp>
            <p:nvSpPr>
              <p:cNvPr id="26" name="Rectangle: Rounded Corners 25">
                <a:extLst>
                  <a:ext uri="{FF2B5EF4-FFF2-40B4-BE49-F238E27FC236}">
                    <a16:creationId xmlns:a16="http://schemas.microsoft.com/office/drawing/2014/main" id="{1AEB9909-A0CB-4E2D-BDA5-B49164788199}"/>
                  </a:ext>
                </a:extLst>
              </p:cNvPr>
              <p:cNvSpPr/>
              <p:nvPr/>
            </p:nvSpPr>
            <p:spPr>
              <a:xfrm>
                <a:off x="8052992" y="2622185"/>
                <a:ext cx="1935087" cy="2349150"/>
              </a:xfrm>
              <a:prstGeom prst="roundRect">
                <a:avLst/>
              </a:prstGeom>
              <a:ln/>
            </p:spPr>
            <p:style>
              <a:lnRef idx="2">
                <a:schemeClr val="accent3">
                  <a:shade val="50000"/>
                </a:schemeClr>
              </a:lnRef>
              <a:fillRef idx="1">
                <a:schemeClr val="accent3"/>
              </a:fillRef>
              <a:effectRef idx="0">
                <a:schemeClr val="accent3"/>
              </a:effectRef>
              <a:fontRef idx="minor">
                <a:schemeClr val="lt1"/>
              </a:fontRef>
            </p:style>
            <p:txBody>
              <a:bodyPr lIns="0" tIns="0" rIns="0" bIns="0" rtlCol="0" anchor="ctr"/>
              <a:lstStyle/>
              <a:p>
                <a:pPr algn="ctr"/>
                <a:r>
                  <a:rPr lang="en-GB" sz="1400"/>
                  <a:t>Qualifications resubmitted with required changes and Institute confirms approval</a:t>
                </a:r>
              </a:p>
              <a:p>
                <a:pPr algn="ctr"/>
                <a:endParaRPr lang="en-GB" sz="1400"/>
              </a:p>
              <a:p>
                <a:pPr algn="ctr"/>
                <a:r>
                  <a:rPr lang="en-GB" sz="1400"/>
                  <a:t>If changes not possible, resubmission in next cycle for digital qualifications</a:t>
                </a:r>
              </a:p>
            </p:txBody>
          </p:sp>
        </p:grpSp>
        <p:sp>
          <p:nvSpPr>
            <p:cNvPr id="33" name="Rectangle: Rounded Corners 32">
              <a:extLst>
                <a:ext uri="{FF2B5EF4-FFF2-40B4-BE49-F238E27FC236}">
                  <a16:creationId xmlns:a16="http://schemas.microsoft.com/office/drawing/2014/main" id="{ADD9B340-EAAB-4A52-9A8C-4EEBFDB29D7B}"/>
                </a:ext>
              </a:extLst>
            </p:cNvPr>
            <p:cNvSpPr/>
            <p:nvPr/>
          </p:nvSpPr>
          <p:spPr>
            <a:xfrm>
              <a:off x="8891766" y="2072841"/>
              <a:ext cx="1583684" cy="553208"/>
            </a:xfrm>
            <a:prstGeom prst="roundRect">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1200" b="1"/>
                <a:t>Final outcomes</a:t>
              </a:r>
            </a:p>
          </p:txBody>
        </p:sp>
        <p:sp>
          <p:nvSpPr>
            <p:cNvPr id="35" name="Rectangle: Rounded Corners 34">
              <a:extLst>
                <a:ext uri="{FF2B5EF4-FFF2-40B4-BE49-F238E27FC236}">
                  <a16:creationId xmlns:a16="http://schemas.microsoft.com/office/drawing/2014/main" id="{DC545FE8-8ADF-4C73-A935-7C4CB537D082}"/>
                </a:ext>
              </a:extLst>
            </p:cNvPr>
            <p:cNvSpPr/>
            <p:nvPr/>
          </p:nvSpPr>
          <p:spPr>
            <a:xfrm>
              <a:off x="8831459" y="2717374"/>
              <a:ext cx="1698452" cy="2349150"/>
            </a:xfrm>
            <a:prstGeom prst="roundRect">
              <a:avLst/>
            </a:prstGeom>
            <a:ln/>
          </p:spPr>
          <p:style>
            <a:lnRef idx="2">
              <a:schemeClr val="accent6">
                <a:shade val="50000"/>
              </a:schemeClr>
            </a:lnRef>
            <a:fillRef idx="1">
              <a:schemeClr val="accent6"/>
            </a:fillRef>
            <a:effectRef idx="0">
              <a:schemeClr val="accent6"/>
            </a:effectRef>
            <a:fontRef idx="minor">
              <a:schemeClr val="lt1"/>
            </a:fontRef>
          </p:style>
          <p:txBody>
            <a:bodyPr lIns="0" tIns="0" rIns="0" bIns="0" rtlCol="0" anchor="ctr"/>
            <a:lstStyle/>
            <a:p>
              <a:pPr algn="ctr"/>
              <a:r>
                <a:rPr lang="en-GB" sz="1400"/>
                <a:t>Final list of approved digital qualifications published</a:t>
              </a:r>
            </a:p>
            <a:p>
              <a:pPr algn="ctr"/>
              <a:endParaRPr lang="en-GB" sz="1400"/>
            </a:p>
            <a:p>
              <a:pPr algn="ctr"/>
              <a:r>
                <a:rPr lang="en-GB" sz="1400"/>
                <a:t>Agree to terms and conditions of approval</a:t>
              </a:r>
            </a:p>
          </p:txBody>
        </p:sp>
      </p:grpSp>
      <p:sp>
        <p:nvSpPr>
          <p:cNvPr id="2" name="Title 1">
            <a:extLst>
              <a:ext uri="{FF2B5EF4-FFF2-40B4-BE49-F238E27FC236}">
                <a16:creationId xmlns:a16="http://schemas.microsoft.com/office/drawing/2014/main" id="{5EF97DDD-F1E6-364F-8083-BD7190D344CF}"/>
              </a:ext>
            </a:extLst>
          </p:cNvPr>
          <p:cNvSpPr>
            <a:spLocks noGrp="1"/>
          </p:cNvSpPr>
          <p:nvPr>
            <p:ph type="title"/>
          </p:nvPr>
        </p:nvSpPr>
        <p:spPr/>
        <p: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2500" b="1" kern="1200" cap="all" baseline="0" dirty="0">
                <a:solidFill>
                  <a:srgbClr val="0070C0"/>
                </a:solidFill>
                <a:effectLst/>
                <a:latin typeface="+mj-lt"/>
                <a:ea typeface="+mj-ea"/>
                <a:cs typeface="+mj-cs"/>
              </a:rPr>
              <a:t>The Approvals Process</a:t>
            </a:r>
            <a:endParaRPr lang="en-GB" dirty="0">
              <a:effectLst/>
            </a:endParaRPr>
          </a:p>
        </p:txBody>
      </p:sp>
    </p:spTree>
    <p:extLst>
      <p:ext uri="{BB962C8B-B14F-4D97-AF65-F5344CB8AC3E}">
        <p14:creationId xmlns:p14="http://schemas.microsoft.com/office/powerpoint/2010/main" val="4019135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626EE26-2D35-4CEF-9372-53BB1057FE26}"/>
              </a:ext>
            </a:extLst>
          </p:cNvPr>
          <p:cNvSpPr>
            <a:spLocks noGrp="1"/>
          </p:cNvSpPr>
          <p:nvPr>
            <p:ph type="sldNum" sz="quarter" idx="12"/>
          </p:nvPr>
        </p:nvSpPr>
        <p:spPr/>
        <p:txBody>
          <a:bodyPr/>
          <a:lstStyle/>
          <a:p>
            <a:fld id="{B75BCF32-4A63-48BF-AC59-6C0786251C63}" type="slidenum">
              <a:rPr lang="en-GB" smtClean="0"/>
              <a:t>17</a:t>
            </a:fld>
            <a:endParaRPr lang="en-GB"/>
          </a:p>
        </p:txBody>
      </p:sp>
      <p:graphicFrame>
        <p:nvGraphicFramePr>
          <p:cNvPr id="3" name="Diagram 2">
            <a:extLst>
              <a:ext uri="{FF2B5EF4-FFF2-40B4-BE49-F238E27FC236}">
                <a16:creationId xmlns:a16="http://schemas.microsoft.com/office/drawing/2014/main" id="{88ED35FA-FE73-4CCD-AF2B-D4174305D953}"/>
              </a:ext>
            </a:extLst>
          </p:cNvPr>
          <p:cNvGraphicFramePr/>
          <p:nvPr/>
        </p:nvGraphicFramePr>
        <p:xfrm>
          <a:off x="2256790" y="2029090"/>
          <a:ext cx="7678420" cy="3554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0AE137F9-197C-394E-9A5D-4DA43B874D78}"/>
              </a:ext>
            </a:extLst>
          </p:cNvPr>
          <p:cNvSpPr>
            <a:spLocks noGrp="1"/>
          </p:cNvSpPr>
          <p:nvPr>
            <p:ph type="title"/>
          </p:nvPr>
        </p:nvSpPr>
        <p:spPr/>
        <p:txBody>
          <a:bodyPr/>
          <a:lstStyle/>
          <a:p>
            <a:pPr rtl="0" eaLnBrk="1" latinLnBrk="0" hangingPunct="1"/>
            <a:r>
              <a:rPr lang="en-GB" sz="4000" b="1" kern="1200" dirty="0">
                <a:solidFill>
                  <a:srgbClr val="0070C0"/>
                </a:solidFill>
                <a:effectLst/>
                <a:latin typeface="Calibri" panose="020F0502020204030204" pitchFamily="34" charset="0"/>
                <a:ea typeface="+mn-ea"/>
                <a:cs typeface="Calibri" panose="020F0502020204030204" pitchFamily="34" charset="0"/>
              </a:rPr>
              <a:t>How does this link to T Levels?</a:t>
            </a:r>
            <a:endParaRPr lang="en-GB" dirty="0">
              <a:effectLst/>
            </a:endParaRPr>
          </a:p>
        </p:txBody>
      </p:sp>
    </p:spTree>
    <p:extLst>
      <p:ext uri="{BB962C8B-B14F-4D97-AF65-F5344CB8AC3E}">
        <p14:creationId xmlns:p14="http://schemas.microsoft.com/office/powerpoint/2010/main" val="2916136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CDFD3BB2-D012-474E-8C13-A61DEA24737B}"/>
              </a:ext>
            </a:extLst>
          </p:cNvPr>
          <p:cNvGraphicFramePr>
            <a:graphicFrameLocks noGrp="1"/>
          </p:cNvGraphicFramePr>
          <p:nvPr>
            <p:ph idx="1"/>
          </p:nvPr>
        </p:nvGraphicFramePr>
        <p:xfrm>
          <a:off x="202044" y="1059215"/>
          <a:ext cx="11657447" cy="52954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a:extLst>
              <a:ext uri="{FF2B5EF4-FFF2-40B4-BE49-F238E27FC236}">
                <a16:creationId xmlns:a16="http://schemas.microsoft.com/office/drawing/2014/main" id="{E9D9456A-C730-4F2B-8322-06BA133349DF}"/>
              </a:ext>
            </a:extLst>
          </p:cNvPr>
          <p:cNvSpPr>
            <a:spLocks noGrp="1"/>
          </p:cNvSpPr>
          <p:nvPr>
            <p:ph type="sldNum" sz="quarter" idx="12"/>
          </p:nvPr>
        </p:nvSpPr>
        <p:spPr/>
        <p:txBody>
          <a:bodyPr/>
          <a:lstStyle/>
          <a:p>
            <a:fld id="{B75BCF32-4A63-48BF-AC59-6C0786251C63}" type="slidenum">
              <a:rPr lang="en-GB" smtClean="0"/>
              <a:t>18</a:t>
            </a:fld>
            <a:endParaRPr lang="en-GB"/>
          </a:p>
        </p:txBody>
      </p:sp>
      <p:sp>
        <p:nvSpPr>
          <p:cNvPr id="2" name="Title 1">
            <a:extLst>
              <a:ext uri="{FF2B5EF4-FFF2-40B4-BE49-F238E27FC236}">
                <a16:creationId xmlns:a16="http://schemas.microsoft.com/office/drawing/2014/main" id="{A75609CA-17B6-9549-8EDC-63A93EF493E7}"/>
              </a:ext>
            </a:extLst>
          </p:cNvPr>
          <p:cNvSpPr>
            <a:spLocks noGrp="1"/>
          </p:cNvSpPr>
          <p:nvPr>
            <p:ph type="title"/>
          </p:nvPr>
        </p:nvSpPr>
        <p:spPr/>
        <p:txBody>
          <a:bodyPr/>
          <a:lstStyle/>
          <a:p>
            <a:pPr rtl="0" eaLnBrk="1" latinLnBrk="0" hangingPunct="1"/>
            <a:r>
              <a:rPr lang="en-GB" sz="4000" b="1" kern="1200" dirty="0">
                <a:solidFill>
                  <a:srgbClr val="0070C0"/>
                </a:solidFill>
                <a:effectLst/>
                <a:latin typeface="Calibri" panose="020F0502020204030204" pitchFamily="34" charset="0"/>
                <a:ea typeface="+mn-ea"/>
                <a:cs typeface="Calibri" panose="020F0502020204030204" pitchFamily="34" charset="0"/>
              </a:rPr>
              <a:t>Rollout of Routes</a:t>
            </a:r>
            <a:endParaRPr lang="en-GB" dirty="0">
              <a:effectLst/>
            </a:endParaRPr>
          </a:p>
        </p:txBody>
      </p:sp>
    </p:spTree>
    <p:extLst>
      <p:ext uri="{BB962C8B-B14F-4D97-AF65-F5344CB8AC3E}">
        <p14:creationId xmlns:p14="http://schemas.microsoft.com/office/powerpoint/2010/main" val="13672472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E994D-DB9B-45EC-BC3E-4EB8C51E5730}"/>
              </a:ext>
            </a:extLst>
          </p:cNvPr>
          <p:cNvSpPr>
            <a:spLocks noGrp="1"/>
          </p:cNvSpPr>
          <p:nvPr>
            <p:ph type="title"/>
          </p:nvPr>
        </p:nvSpPr>
        <p:spPr/>
        <p:txBody>
          <a:bodyPr/>
          <a:lstStyle/>
          <a:p>
            <a:r>
              <a:rPr lang="en-GB" dirty="0"/>
              <a:t>Q&amp;A</a:t>
            </a:r>
          </a:p>
        </p:txBody>
      </p:sp>
    </p:spTree>
    <p:extLst>
      <p:ext uri="{BB962C8B-B14F-4D97-AF65-F5344CB8AC3E}">
        <p14:creationId xmlns:p14="http://schemas.microsoft.com/office/powerpoint/2010/main" val="355925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49A3D-524B-3F4E-AF36-051137E0F634}"/>
              </a:ext>
            </a:extLst>
          </p:cNvPr>
          <p:cNvSpPr>
            <a:spLocks noGrp="1"/>
          </p:cNvSpPr>
          <p:nvPr>
            <p:ph type="title"/>
          </p:nvPr>
        </p:nvSpPr>
        <p:spPr>
          <a:xfrm>
            <a:off x="581033" y="1059615"/>
            <a:ext cx="5861809" cy="243785"/>
          </a:xfrm>
        </p:spPr>
        <p:txBody>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r>
              <a:rPr lang="en-GB" sz="1200" dirty="0">
                <a:solidFill>
                  <a:srgbClr val="FF0000"/>
                </a:solidFill>
              </a:rPr>
              <a:t>USING TEAMS </a:t>
            </a:r>
            <a:endParaRPr lang="en-US" sz="1200" dirty="0"/>
          </a:p>
        </p:txBody>
      </p:sp>
      <p:sp>
        <p:nvSpPr>
          <p:cNvPr id="3" name="Text Placeholder 2">
            <a:extLst>
              <a:ext uri="{FF2B5EF4-FFF2-40B4-BE49-F238E27FC236}">
                <a16:creationId xmlns:a16="http://schemas.microsoft.com/office/drawing/2014/main" id="{EEEEAE58-6C28-A146-AD2F-D672A40919D9}"/>
              </a:ext>
            </a:extLst>
          </p:cNvPr>
          <p:cNvSpPr>
            <a:spLocks noGrp="1"/>
          </p:cNvSpPr>
          <p:nvPr>
            <p:ph type="body" sz="quarter" idx="10"/>
          </p:nvPr>
        </p:nvSpPr>
        <p:spPr>
          <a:xfrm>
            <a:off x="585023" y="1303400"/>
            <a:ext cx="6485012" cy="4625008"/>
          </a:xfrm>
        </p:spPr>
        <p:txBody>
          <a:bodyPr>
            <a:normAutofit fontScale="40000" lnSpcReduction="20000"/>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lvl="0" algn="l"/>
            <a:r>
              <a:rPr lang="en-GB" sz="3500" dirty="0">
                <a:solidFill>
                  <a:srgbClr val="000000"/>
                </a:solidFill>
                <a:latin typeface="+mj-lt"/>
                <a:cs typeface="Arial" panose="020B0604020202020204" pitchFamily="34" charset="0"/>
              </a:rPr>
              <a:t>1. Please put yourself on mute by clicking this button. This will help us to cut down on background noise (but don’t forget to take yourself off mute if you want to speak!). </a:t>
            </a:r>
          </a:p>
          <a:p>
            <a:pPr lvl="0" algn="l"/>
            <a:r>
              <a:rPr lang="en-GB" sz="3500" dirty="0">
                <a:solidFill>
                  <a:srgbClr val="000000"/>
                </a:solidFill>
                <a:latin typeface="+mj-lt"/>
                <a:cs typeface="Arial" panose="020B0604020202020204" pitchFamily="34" charset="0"/>
              </a:rPr>
              <a:t>2. If you’d like to raise a point during the meeting,  please use the chat function to write your question.</a:t>
            </a:r>
          </a:p>
          <a:p>
            <a:pPr lvl="0" algn="l"/>
            <a:r>
              <a:rPr lang="en-GB" sz="3500" dirty="0">
                <a:latin typeface="+mj-lt"/>
                <a:cs typeface="Arial" panose="020B0604020202020204" pitchFamily="34" charset="0"/>
              </a:rPr>
              <a:t>3. Please remember this session is being recorded so it can be shared with other providers on the </a:t>
            </a:r>
            <a:r>
              <a:rPr lang="en-GB" sz="3500" u="sng" dirty="0">
                <a:solidFill>
                  <a:srgbClr val="0070C0"/>
                </a:solidFill>
                <a:latin typeface="+mj-lt"/>
                <a:cs typeface="Times New Roman" panose="02020603050405020304" pitchFamily="18" charset="0"/>
                <a:hlinkClick r:id="rId2">
                  <a:extLst>
                    <a:ext uri="{A12FA001-AC4F-418D-AE19-62706E023703}">
                      <ahyp:hlinkClr xmlns:ahyp="http://schemas.microsoft.com/office/drawing/2018/hyperlinkcolor" val="tx"/>
                    </a:ext>
                  </a:extLst>
                </a:hlinkClick>
              </a:rPr>
              <a:t>Support with delivering T Levels </a:t>
            </a:r>
            <a:r>
              <a:rPr lang="en-GB" sz="3500" dirty="0">
                <a:latin typeface="+mj-lt"/>
                <a:cs typeface="Arial" panose="020B0604020202020204" pitchFamily="34" charset="0"/>
              </a:rPr>
              <a:t>website. </a:t>
            </a:r>
          </a:p>
          <a:p>
            <a:pPr lvl="0" algn="l"/>
            <a:r>
              <a:rPr lang="en-GB" sz="3500" dirty="0">
                <a:solidFill>
                  <a:srgbClr val="000000"/>
                </a:solidFill>
                <a:latin typeface="+mj-lt"/>
                <a:cs typeface="Arial" panose="020B0604020202020204" pitchFamily="34" charset="0"/>
              </a:rPr>
              <a:t>We will do our best to resolve any technical issues as quickly as possible, and to answer all questions either now or at a later stage. </a:t>
            </a:r>
          </a:p>
          <a:p>
            <a:pPr lvl="0" algn="l"/>
            <a:r>
              <a:rPr lang="en-GB" sz="3500" dirty="0">
                <a:solidFill>
                  <a:srgbClr val="000000"/>
                </a:solidFill>
                <a:latin typeface="+mj-lt"/>
                <a:cs typeface="Arial" panose="020B0604020202020204" pitchFamily="34" charset="0"/>
              </a:rPr>
              <a:t>Some providers have reported problems with the chat function in Teams, please let us know if you have any issues </a:t>
            </a:r>
            <a:r>
              <a:rPr lang="en-GB" sz="3500" u="sng" dirty="0">
                <a:solidFill>
                  <a:srgbClr val="0070C0"/>
                </a:solidFill>
                <a:effectLst/>
                <a:latin typeface="+mj-l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Readiness.TE@education.gov.uk</a:t>
            </a:r>
            <a:r>
              <a:rPr lang="en-GB" sz="3500" u="sng" dirty="0">
                <a:solidFill>
                  <a:srgbClr val="0070C0"/>
                </a:solidFill>
                <a:latin typeface="+mj-lt"/>
                <a:ea typeface="Calibri" panose="020F0502020204030204" pitchFamily="34" charset="0"/>
                <a:cs typeface="Times New Roman" panose="02020603050405020304" pitchFamily="18" charset="0"/>
              </a:rPr>
              <a:t> </a:t>
            </a:r>
            <a:r>
              <a:rPr lang="en-GB" sz="3500" dirty="0">
                <a:solidFill>
                  <a:srgbClr val="000000"/>
                </a:solidFill>
                <a:latin typeface="+mj-lt"/>
                <a:cs typeface="Arial" panose="020B0604020202020204" pitchFamily="34" charset="0"/>
              </a:rPr>
              <a:t>we can then investigate them. </a:t>
            </a:r>
          </a:p>
          <a:p>
            <a:pPr algn="l"/>
            <a:r>
              <a:rPr lang="en-GB" sz="3500" i="1" dirty="0">
                <a:latin typeface="+mj-lt"/>
                <a:cs typeface="Arial" panose="020B0604020202020204" pitchFamily="34" charset="0"/>
              </a:rPr>
              <a:t>The meeting will be held under Chatham House rules. </a:t>
            </a:r>
          </a:p>
          <a:p>
            <a:endParaRPr lang="en-US" dirty="0"/>
          </a:p>
        </p:txBody>
      </p:sp>
      <p:pic>
        <p:nvPicPr>
          <p:cNvPr id="5" name="Picture 4">
            <a:extLst>
              <a:ext uri="{FF2B5EF4-FFF2-40B4-BE49-F238E27FC236}">
                <a16:creationId xmlns:a16="http://schemas.microsoft.com/office/drawing/2014/main" id="{641B0326-2ECB-4E63-B33D-3476551F6155}"/>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74025" y="1436653"/>
            <a:ext cx="320688" cy="315028"/>
          </a:xfrm>
          <a:prstGeom prst="rect">
            <a:avLst/>
          </a:prstGeom>
        </p:spPr>
      </p:pic>
      <p:pic>
        <p:nvPicPr>
          <p:cNvPr id="7" name="Picture 6">
            <a:extLst>
              <a:ext uri="{FF2B5EF4-FFF2-40B4-BE49-F238E27FC236}">
                <a16:creationId xmlns:a16="http://schemas.microsoft.com/office/drawing/2014/main" id="{37CB7C99-4484-45F8-AD28-E6F8529AEAA3}"/>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70036" y="2091631"/>
            <a:ext cx="324678" cy="334342"/>
          </a:xfrm>
          <a:prstGeom prst="rect">
            <a:avLst/>
          </a:prstGeom>
        </p:spPr>
      </p:pic>
    </p:spTree>
    <p:extLst>
      <p:ext uri="{BB962C8B-B14F-4D97-AF65-F5344CB8AC3E}">
        <p14:creationId xmlns:p14="http://schemas.microsoft.com/office/powerpoint/2010/main" val="27313276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901148" y="2544451"/>
            <a:ext cx="8127926" cy="2642390"/>
          </a:xfrm>
          <a:prstGeom prst="rect">
            <a:avLst/>
          </a:prstGeom>
        </p:spPr>
        <p:txBody>
          <a:bodyPr wrap="square" lIns="91440" tIns="45720" rIns="91440" bIns="45720" anchor="t">
            <a:spAutoFit/>
          </a:bodyPr>
          <a:lstStyle/>
          <a:p>
            <a:pPr marL="12700" marR="12700" lvl="0">
              <a:lnSpc>
                <a:spcPts val="4100"/>
              </a:lnSpc>
            </a:pPr>
            <a:endParaRPr lang="en-GB" sz="3800" b="1" dirty="0">
              <a:solidFill>
                <a:srgbClr val="FFFFFF"/>
              </a:solidFill>
              <a:cs typeface="Arial"/>
            </a:endParaRPr>
          </a:p>
          <a:p>
            <a:pPr marL="12700" marR="12700" lvl="0">
              <a:lnSpc>
                <a:spcPts val="4100"/>
              </a:lnSpc>
            </a:pPr>
            <a:r>
              <a:rPr lang="en-GB" sz="3800" b="1" dirty="0">
                <a:solidFill>
                  <a:srgbClr val="FFFFFF"/>
                </a:solidFill>
                <a:cs typeface="Arial"/>
              </a:rPr>
              <a:t>An overview</a:t>
            </a:r>
          </a:p>
          <a:p>
            <a:pPr marL="12700" marR="12700">
              <a:lnSpc>
                <a:spcPts val="4100"/>
              </a:lnSpc>
            </a:pPr>
            <a:r>
              <a:rPr lang="en-GB" sz="2400" b="1" dirty="0">
                <a:solidFill>
                  <a:srgbClr val="FFFFFF"/>
                </a:solidFill>
                <a:cs typeface="Arial"/>
              </a:rPr>
              <a:t>Clare </a:t>
            </a:r>
            <a:r>
              <a:rPr lang="en-GB" sz="2400" b="1" dirty="0" err="1">
                <a:solidFill>
                  <a:srgbClr val="FFFFFF"/>
                </a:solidFill>
                <a:cs typeface="Arial"/>
              </a:rPr>
              <a:t>Linsell</a:t>
            </a:r>
            <a:r>
              <a:rPr lang="en-GB" sz="2400" b="1" dirty="0">
                <a:solidFill>
                  <a:srgbClr val="FFFFFF"/>
                </a:solidFill>
                <a:cs typeface="Arial"/>
              </a:rPr>
              <a:t>, Darren Francis</a:t>
            </a:r>
          </a:p>
          <a:p>
            <a:pPr marL="12700" marR="12700">
              <a:lnSpc>
                <a:spcPts val="4100"/>
              </a:lnSpc>
            </a:pPr>
            <a:endParaRPr lang="en-GB" sz="3800" b="1" dirty="0">
              <a:solidFill>
                <a:srgbClr val="FFFFFF"/>
              </a:solidFill>
              <a:cs typeface="Arial"/>
            </a:endParaRPr>
          </a:p>
          <a:p>
            <a:pPr marL="12700" marR="12700" lvl="0">
              <a:lnSpc>
                <a:spcPts val="4100"/>
              </a:lnSpc>
            </a:pPr>
            <a:r>
              <a:rPr lang="en-GB" b="1" dirty="0">
                <a:solidFill>
                  <a:srgbClr val="FFFFFF"/>
                </a:solidFill>
                <a:cs typeface="Arial"/>
              </a:rPr>
              <a:t>30/3/2021</a:t>
            </a:r>
          </a:p>
        </p:txBody>
      </p:sp>
      <p:sp>
        <p:nvSpPr>
          <p:cNvPr id="3" name="Title 2">
            <a:extLst>
              <a:ext uri="{FF2B5EF4-FFF2-40B4-BE49-F238E27FC236}">
                <a16:creationId xmlns:a16="http://schemas.microsoft.com/office/drawing/2014/main" id="{4001A69B-E971-924A-89D8-5D1A1B36D5B2}"/>
              </a:ext>
            </a:extLst>
          </p:cNvPr>
          <p:cNvSpPr>
            <a:spLocks noGrp="1"/>
          </p:cNvSpPr>
          <p:nvPr>
            <p:ph type="ctrTitle"/>
          </p:nvPr>
        </p:nvSpPr>
        <p:spPr/>
        <p:txBody>
          <a:bodyPr/>
          <a:lstStyle/>
          <a:p>
            <a:pPr rtl="0" eaLnBrk="1" latinLnBrk="0" hangingPunct="1"/>
            <a:r>
              <a:rPr lang="en-GB" sz="3800" b="1" kern="1200" dirty="0">
                <a:solidFill>
                  <a:srgbClr val="FFFFFF"/>
                </a:solidFill>
                <a:effectLst/>
                <a:latin typeface="Arial" panose="020B0604020202020204" pitchFamily="34" charset="0"/>
                <a:ea typeface="+mn-ea"/>
                <a:cs typeface="Arial" panose="020B0604020202020204" pitchFamily="34" charset="0"/>
              </a:rPr>
              <a:t>T LEVELS AND PROGRESSION PROFILES</a:t>
            </a:r>
            <a:endParaRPr lang="en-GB" dirty="0">
              <a:effectLst/>
            </a:endParaRPr>
          </a:p>
          <a:p>
            <a:endParaRPr lang="en-US" dirty="0"/>
          </a:p>
        </p:txBody>
      </p:sp>
    </p:spTree>
    <p:extLst>
      <p:ext uri="{BB962C8B-B14F-4D97-AF65-F5344CB8AC3E}">
        <p14:creationId xmlns:p14="http://schemas.microsoft.com/office/powerpoint/2010/main" val="22026131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5907" y="439622"/>
            <a:ext cx="7712580" cy="1328218"/>
          </a:xfrm>
        </p:spPr>
        <p:txBody>
          <a:bodyPr anchor="ctr">
            <a:normAutofit/>
          </a:bodyPr>
          <a:lstStyle/>
          <a:p>
            <a:r>
              <a:rPr lang="en-GB" dirty="0"/>
              <a:t>Aims	</a:t>
            </a:r>
          </a:p>
        </p:txBody>
      </p:sp>
      <p:sp>
        <p:nvSpPr>
          <p:cNvPr id="5" name="Slide Number Placeholder 4"/>
          <p:cNvSpPr>
            <a:spLocks noGrp="1"/>
          </p:cNvSpPr>
          <p:nvPr>
            <p:ph type="sldNum" sz="quarter" idx="12"/>
          </p:nvPr>
        </p:nvSpPr>
        <p:spPr>
          <a:xfrm>
            <a:off x="10453510" y="6264912"/>
            <a:ext cx="785284" cy="365125"/>
          </a:xfrm>
        </p:spPr>
        <p:txBody>
          <a:bodyPr anchor="ctr">
            <a:normAutofit/>
          </a:bodyPr>
          <a:lstStyle/>
          <a:p>
            <a:pPr>
              <a:spcAft>
                <a:spcPts val="600"/>
              </a:spcAft>
            </a:pPr>
            <a:fld id="{B75BCF32-4A63-48BF-AC59-6C0786251C63}" type="slidenum">
              <a:rPr lang="en-GB" smtClean="0"/>
              <a:pPr>
                <a:spcAft>
                  <a:spcPts val="600"/>
                </a:spcAft>
              </a:pPr>
              <a:t>21</a:t>
            </a:fld>
            <a:endParaRPr lang="en-GB" dirty="0"/>
          </a:p>
        </p:txBody>
      </p:sp>
      <p:graphicFrame>
        <p:nvGraphicFramePr>
          <p:cNvPr id="7" name="Content Placeholder 2">
            <a:extLst>
              <a:ext uri="{FF2B5EF4-FFF2-40B4-BE49-F238E27FC236}">
                <a16:creationId xmlns:a16="http://schemas.microsoft.com/office/drawing/2014/main" id="{D4B4CD8B-6B5D-474C-AA0E-70C0D64B8FDF}"/>
              </a:ext>
            </a:extLst>
          </p:cNvPr>
          <p:cNvGraphicFramePr>
            <a:graphicFrameLocks noGrp="1"/>
          </p:cNvGraphicFramePr>
          <p:nvPr>
            <p:ph idx="1"/>
          </p:nvPr>
        </p:nvGraphicFramePr>
        <p:xfrm>
          <a:off x="965907" y="1548883"/>
          <a:ext cx="10272888" cy="4643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642093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02120-2DAF-414E-9AAD-F8256F2B3E5D}"/>
              </a:ext>
            </a:extLst>
          </p:cNvPr>
          <p:cNvSpPr>
            <a:spLocks noGrp="1"/>
          </p:cNvSpPr>
          <p:nvPr>
            <p:ph type="title"/>
          </p:nvPr>
        </p:nvSpPr>
        <p:spPr>
          <a:xfrm>
            <a:off x="965907" y="439622"/>
            <a:ext cx="7712580" cy="1328218"/>
          </a:xfrm>
        </p:spPr>
        <p:txBody>
          <a:bodyPr anchor="ctr">
            <a:normAutofit/>
          </a:bodyPr>
          <a:lstStyle/>
          <a:p>
            <a:r>
              <a:rPr lang="en-GB"/>
              <a:t>Progression Profiles </a:t>
            </a:r>
          </a:p>
        </p:txBody>
      </p:sp>
      <p:sp>
        <p:nvSpPr>
          <p:cNvPr id="4" name="Footer Placeholder 3">
            <a:extLst>
              <a:ext uri="{FF2B5EF4-FFF2-40B4-BE49-F238E27FC236}">
                <a16:creationId xmlns:a16="http://schemas.microsoft.com/office/drawing/2014/main" id="{6F575513-3D56-47E1-946B-91F6EB2541E5}"/>
              </a:ext>
            </a:extLst>
          </p:cNvPr>
          <p:cNvSpPr>
            <a:spLocks noGrp="1"/>
          </p:cNvSpPr>
          <p:nvPr>
            <p:ph type="ftr" sz="quarter" idx="11"/>
          </p:nvPr>
        </p:nvSpPr>
        <p:spPr>
          <a:xfrm>
            <a:off x="965907" y="6264912"/>
            <a:ext cx="7187493" cy="365125"/>
          </a:xfrm>
        </p:spPr>
        <p:txBody>
          <a:bodyPr anchor="ctr">
            <a:normAutofit/>
          </a:bodyPr>
          <a:lstStyle/>
          <a:p>
            <a:pPr>
              <a:spcAft>
                <a:spcPts val="600"/>
              </a:spcAft>
            </a:pPr>
            <a:endParaRPr lang="en-GB" dirty="0"/>
          </a:p>
        </p:txBody>
      </p:sp>
      <p:sp>
        <p:nvSpPr>
          <p:cNvPr id="5" name="Slide Number Placeholder 4">
            <a:extLst>
              <a:ext uri="{FF2B5EF4-FFF2-40B4-BE49-F238E27FC236}">
                <a16:creationId xmlns:a16="http://schemas.microsoft.com/office/drawing/2014/main" id="{00D632A1-FB0E-41EC-BF7D-384D3AE545D6}"/>
              </a:ext>
            </a:extLst>
          </p:cNvPr>
          <p:cNvSpPr>
            <a:spLocks noGrp="1"/>
          </p:cNvSpPr>
          <p:nvPr>
            <p:ph type="sldNum" sz="quarter" idx="12"/>
          </p:nvPr>
        </p:nvSpPr>
        <p:spPr>
          <a:xfrm>
            <a:off x="10453510" y="6264912"/>
            <a:ext cx="785284" cy="365125"/>
          </a:xfrm>
        </p:spPr>
        <p:txBody>
          <a:bodyPr anchor="ctr">
            <a:normAutofit/>
          </a:bodyPr>
          <a:lstStyle/>
          <a:p>
            <a:pPr>
              <a:spcAft>
                <a:spcPts val="600"/>
              </a:spcAft>
            </a:pPr>
            <a:fld id="{B75BCF32-4A63-48BF-AC59-6C0786251C63}" type="slidenum">
              <a:rPr lang="en-GB" smtClean="0"/>
              <a:pPr>
                <a:spcAft>
                  <a:spcPts val="600"/>
                </a:spcAft>
              </a:pPr>
              <a:t>22</a:t>
            </a:fld>
            <a:endParaRPr lang="en-GB" dirty="0"/>
          </a:p>
        </p:txBody>
      </p:sp>
      <p:graphicFrame>
        <p:nvGraphicFramePr>
          <p:cNvPr id="7" name="Content Placeholder 2">
            <a:extLst>
              <a:ext uri="{FF2B5EF4-FFF2-40B4-BE49-F238E27FC236}">
                <a16:creationId xmlns:a16="http://schemas.microsoft.com/office/drawing/2014/main" id="{CF248717-23EF-4E77-81FD-3CCA583660C9}"/>
              </a:ext>
            </a:extLst>
          </p:cNvPr>
          <p:cNvGraphicFramePr>
            <a:graphicFrameLocks noGrp="1"/>
          </p:cNvGraphicFramePr>
          <p:nvPr>
            <p:ph idx="1"/>
          </p:nvPr>
        </p:nvGraphicFramePr>
        <p:xfrm>
          <a:off x="965907" y="1767841"/>
          <a:ext cx="10272888" cy="44243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067854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8F36B-ECC1-4FFC-8323-197E39120E8C}"/>
              </a:ext>
            </a:extLst>
          </p:cNvPr>
          <p:cNvSpPr>
            <a:spLocks noGrp="1"/>
          </p:cNvSpPr>
          <p:nvPr>
            <p:ph type="title"/>
          </p:nvPr>
        </p:nvSpPr>
        <p:spPr>
          <a:xfrm>
            <a:off x="965907" y="439622"/>
            <a:ext cx="7712580" cy="1328218"/>
          </a:xfrm>
        </p:spPr>
        <p:txBody>
          <a:bodyPr anchor="ctr">
            <a:normAutofit/>
          </a:bodyPr>
          <a:lstStyle/>
          <a:p>
            <a:r>
              <a:rPr lang="en-GB"/>
              <a:t>Why are we developing progression profiles?</a:t>
            </a:r>
          </a:p>
        </p:txBody>
      </p:sp>
      <p:sp>
        <p:nvSpPr>
          <p:cNvPr id="4" name="Footer Placeholder 3">
            <a:extLst>
              <a:ext uri="{FF2B5EF4-FFF2-40B4-BE49-F238E27FC236}">
                <a16:creationId xmlns:a16="http://schemas.microsoft.com/office/drawing/2014/main" id="{72CAA18F-A2D5-4F99-9FFD-309E0A01F9CA}"/>
              </a:ext>
            </a:extLst>
          </p:cNvPr>
          <p:cNvSpPr>
            <a:spLocks noGrp="1"/>
          </p:cNvSpPr>
          <p:nvPr>
            <p:ph type="ftr" sz="quarter" idx="11"/>
          </p:nvPr>
        </p:nvSpPr>
        <p:spPr>
          <a:xfrm flipV="1">
            <a:off x="965907" y="7270811"/>
            <a:ext cx="7187493" cy="179941"/>
          </a:xfrm>
        </p:spPr>
        <p:txBody>
          <a:bodyPr anchor="ctr">
            <a:normAutofit fontScale="62500" lnSpcReduction="20000"/>
          </a:bodyPr>
          <a:lstStyle/>
          <a:p>
            <a:pPr>
              <a:spcAft>
                <a:spcPts val="600"/>
              </a:spcAft>
            </a:pPr>
            <a:r>
              <a:rPr lang="en-GB"/>
              <a:t>Optional footer (Insert &gt; Header Footer)</a:t>
            </a:r>
          </a:p>
        </p:txBody>
      </p:sp>
      <p:sp>
        <p:nvSpPr>
          <p:cNvPr id="5" name="Slide Number Placeholder 4">
            <a:extLst>
              <a:ext uri="{FF2B5EF4-FFF2-40B4-BE49-F238E27FC236}">
                <a16:creationId xmlns:a16="http://schemas.microsoft.com/office/drawing/2014/main" id="{57344209-FDD4-4524-9865-147C7A250F7A}"/>
              </a:ext>
            </a:extLst>
          </p:cNvPr>
          <p:cNvSpPr>
            <a:spLocks noGrp="1"/>
          </p:cNvSpPr>
          <p:nvPr>
            <p:ph type="sldNum" sz="quarter" idx="12"/>
          </p:nvPr>
        </p:nvSpPr>
        <p:spPr>
          <a:xfrm>
            <a:off x="10453510" y="6264912"/>
            <a:ext cx="785284" cy="365125"/>
          </a:xfrm>
        </p:spPr>
        <p:txBody>
          <a:bodyPr anchor="ctr">
            <a:normAutofit/>
          </a:bodyPr>
          <a:lstStyle/>
          <a:p>
            <a:pPr>
              <a:spcAft>
                <a:spcPts val="600"/>
              </a:spcAft>
            </a:pPr>
            <a:fld id="{B75BCF32-4A63-48BF-AC59-6C0786251C63}" type="slidenum">
              <a:rPr lang="en-GB" smtClean="0"/>
              <a:pPr>
                <a:spcAft>
                  <a:spcPts val="600"/>
                </a:spcAft>
              </a:pPr>
              <a:t>23</a:t>
            </a:fld>
            <a:endParaRPr lang="en-GB" dirty="0"/>
          </a:p>
        </p:txBody>
      </p:sp>
      <p:graphicFrame>
        <p:nvGraphicFramePr>
          <p:cNvPr id="17" name="Content Placeholder 2">
            <a:extLst>
              <a:ext uri="{FF2B5EF4-FFF2-40B4-BE49-F238E27FC236}">
                <a16:creationId xmlns:a16="http://schemas.microsoft.com/office/drawing/2014/main" id="{A56126A4-1DEC-4A1B-A7AF-D48162DC3DB4}"/>
              </a:ext>
            </a:extLst>
          </p:cNvPr>
          <p:cNvGraphicFramePr>
            <a:graphicFrameLocks noGrp="1"/>
          </p:cNvGraphicFramePr>
          <p:nvPr>
            <p:ph idx="1"/>
          </p:nvPr>
        </p:nvGraphicFramePr>
        <p:xfrm>
          <a:off x="965907" y="1477818"/>
          <a:ext cx="9655911" cy="46366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087909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FE30F-E062-4D33-9700-7D093A203A2D}"/>
              </a:ext>
            </a:extLst>
          </p:cNvPr>
          <p:cNvSpPr>
            <a:spLocks noGrp="1"/>
          </p:cNvSpPr>
          <p:nvPr>
            <p:ph type="title"/>
          </p:nvPr>
        </p:nvSpPr>
        <p:spPr>
          <a:xfrm>
            <a:off x="965907" y="439622"/>
            <a:ext cx="7712580" cy="1328218"/>
          </a:xfrm>
        </p:spPr>
        <p:txBody>
          <a:bodyPr anchor="ctr">
            <a:normAutofit/>
          </a:bodyPr>
          <a:lstStyle/>
          <a:p>
            <a:r>
              <a:rPr lang="en-GB"/>
              <a:t>Process for Working with employers and providers</a:t>
            </a:r>
          </a:p>
        </p:txBody>
      </p:sp>
      <p:sp>
        <p:nvSpPr>
          <p:cNvPr id="4" name="Footer Placeholder 3">
            <a:extLst>
              <a:ext uri="{FF2B5EF4-FFF2-40B4-BE49-F238E27FC236}">
                <a16:creationId xmlns:a16="http://schemas.microsoft.com/office/drawing/2014/main" id="{9A0A3114-F58F-446F-86F3-EBAEB60D93EB}"/>
              </a:ext>
            </a:extLst>
          </p:cNvPr>
          <p:cNvSpPr>
            <a:spLocks noGrp="1"/>
          </p:cNvSpPr>
          <p:nvPr>
            <p:ph type="ftr" sz="quarter" idx="11"/>
          </p:nvPr>
        </p:nvSpPr>
        <p:spPr>
          <a:xfrm>
            <a:off x="965907" y="6264912"/>
            <a:ext cx="7187493" cy="365125"/>
          </a:xfrm>
        </p:spPr>
        <p:txBody>
          <a:bodyPr anchor="ctr">
            <a:normAutofit/>
          </a:bodyPr>
          <a:lstStyle/>
          <a:p>
            <a:pPr>
              <a:spcAft>
                <a:spcPts val="600"/>
              </a:spcAft>
            </a:pPr>
            <a:endParaRPr lang="en-GB" dirty="0"/>
          </a:p>
        </p:txBody>
      </p:sp>
      <p:sp>
        <p:nvSpPr>
          <p:cNvPr id="5" name="Slide Number Placeholder 4">
            <a:extLst>
              <a:ext uri="{FF2B5EF4-FFF2-40B4-BE49-F238E27FC236}">
                <a16:creationId xmlns:a16="http://schemas.microsoft.com/office/drawing/2014/main" id="{51955FF4-DA8F-4286-8877-A1254D39CB22}"/>
              </a:ext>
            </a:extLst>
          </p:cNvPr>
          <p:cNvSpPr>
            <a:spLocks noGrp="1"/>
          </p:cNvSpPr>
          <p:nvPr>
            <p:ph type="sldNum" sz="quarter" idx="12"/>
          </p:nvPr>
        </p:nvSpPr>
        <p:spPr>
          <a:xfrm>
            <a:off x="10453510" y="6264912"/>
            <a:ext cx="785284" cy="365125"/>
          </a:xfrm>
        </p:spPr>
        <p:txBody>
          <a:bodyPr anchor="ctr">
            <a:normAutofit/>
          </a:bodyPr>
          <a:lstStyle/>
          <a:p>
            <a:pPr>
              <a:spcAft>
                <a:spcPts val="600"/>
              </a:spcAft>
            </a:pPr>
            <a:fld id="{B75BCF32-4A63-48BF-AC59-6C0786251C63}" type="slidenum">
              <a:rPr lang="en-GB" smtClean="0"/>
              <a:pPr>
                <a:spcAft>
                  <a:spcPts val="600"/>
                </a:spcAft>
              </a:pPr>
              <a:t>24</a:t>
            </a:fld>
            <a:endParaRPr lang="en-GB"/>
          </a:p>
        </p:txBody>
      </p:sp>
      <p:graphicFrame>
        <p:nvGraphicFramePr>
          <p:cNvPr id="8" name="Content Placeholder 2">
            <a:extLst>
              <a:ext uri="{FF2B5EF4-FFF2-40B4-BE49-F238E27FC236}">
                <a16:creationId xmlns:a16="http://schemas.microsoft.com/office/drawing/2014/main" id="{26E9D8F5-BC94-45F0-83EF-7B24D31652E3}"/>
              </a:ext>
            </a:extLst>
          </p:cNvPr>
          <p:cNvGraphicFramePr>
            <a:graphicFrameLocks noGrp="1"/>
          </p:cNvGraphicFramePr>
          <p:nvPr>
            <p:ph idx="1"/>
          </p:nvPr>
        </p:nvGraphicFramePr>
        <p:xfrm>
          <a:off x="965907" y="1642188"/>
          <a:ext cx="10272888" cy="46227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778629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FD3A989-6039-41E5-88AA-8EEEAF76D7EE}"/>
              </a:ext>
            </a:extLst>
          </p:cNvPr>
          <p:cNvSpPr>
            <a:spLocks noGrp="1"/>
          </p:cNvSpPr>
          <p:nvPr>
            <p:ph type="ftr" sz="quarter" idx="11"/>
          </p:nvPr>
        </p:nvSpPr>
        <p:spPr>
          <a:xfrm flipV="1">
            <a:off x="965907" y="7219985"/>
            <a:ext cx="7187493" cy="468438"/>
          </a:xfrm>
        </p:spPr>
        <p:txBody>
          <a:bodyPr/>
          <a:lstStyle/>
          <a:p>
            <a:endParaRPr lang="en-GB"/>
          </a:p>
        </p:txBody>
      </p:sp>
      <p:sp>
        <p:nvSpPr>
          <p:cNvPr id="3" name="Slide Number Placeholder 2">
            <a:extLst>
              <a:ext uri="{FF2B5EF4-FFF2-40B4-BE49-F238E27FC236}">
                <a16:creationId xmlns:a16="http://schemas.microsoft.com/office/drawing/2014/main" id="{BC509C09-F202-439D-AC3A-7EC7C3CF4B3C}"/>
              </a:ext>
            </a:extLst>
          </p:cNvPr>
          <p:cNvSpPr>
            <a:spLocks noGrp="1"/>
          </p:cNvSpPr>
          <p:nvPr>
            <p:ph type="sldNum" sz="quarter" idx="12"/>
          </p:nvPr>
        </p:nvSpPr>
        <p:spPr/>
        <p:txBody>
          <a:bodyPr/>
          <a:lstStyle/>
          <a:p>
            <a:fld id="{B75BCF32-4A63-48BF-AC59-6C0786251C63}" type="slidenum">
              <a:rPr lang="en-GB" smtClean="0"/>
              <a:t>25</a:t>
            </a:fld>
            <a:endParaRPr lang="en-GB"/>
          </a:p>
        </p:txBody>
      </p:sp>
      <p:pic>
        <p:nvPicPr>
          <p:cNvPr id="5" name="Picture 4" descr="Image showing the Wave 1 and Wave 2 T Levels:&#10;Wave 1: Construction: Design, Surveying and Planning and Digital: Production, Design and Development. &#10;Wave 2: Construction: On-site Construction">
            <a:extLst>
              <a:ext uri="{FF2B5EF4-FFF2-40B4-BE49-F238E27FC236}">
                <a16:creationId xmlns:a16="http://schemas.microsoft.com/office/drawing/2014/main" id="{EEF5E3DD-E7F0-450F-A4C7-EF083EEA8943}"/>
              </a:ext>
            </a:extLst>
          </p:cNvPr>
          <p:cNvPicPr>
            <a:picLocks noChangeAspect="1"/>
          </p:cNvPicPr>
          <p:nvPr/>
        </p:nvPicPr>
        <p:blipFill>
          <a:blip r:embed="rId3"/>
          <a:stretch>
            <a:fillRect/>
          </a:stretch>
        </p:blipFill>
        <p:spPr>
          <a:xfrm>
            <a:off x="1007954" y="1544631"/>
            <a:ext cx="9696450" cy="5052444"/>
          </a:xfrm>
          <a:prstGeom prst="rect">
            <a:avLst/>
          </a:prstGeom>
          <a:noFill/>
          <a:effectLst>
            <a:innerShdw blurRad="63500" dist="50800">
              <a:prstClr val="black">
                <a:alpha val="50000"/>
              </a:prstClr>
            </a:innerShdw>
          </a:effectLst>
        </p:spPr>
      </p:pic>
      <p:sp>
        <p:nvSpPr>
          <p:cNvPr id="6" name="Rounded Rectangle 6">
            <a:extLst>
              <a:ext uri="{FF2B5EF4-FFF2-40B4-BE49-F238E27FC236}">
                <a16:creationId xmlns:a16="http://schemas.microsoft.com/office/drawing/2014/main" id="{7FBC4E9E-FB11-491C-9DD5-9D6D12EFF261}"/>
              </a:ext>
            </a:extLst>
          </p:cNvPr>
          <p:cNvSpPr/>
          <p:nvPr/>
        </p:nvSpPr>
        <p:spPr>
          <a:xfrm>
            <a:off x="1487596" y="2128547"/>
            <a:ext cx="2412998" cy="508000"/>
          </a:xfrm>
          <a:prstGeom prst="roundRect">
            <a:avLst/>
          </a:prstGeom>
          <a:solidFill>
            <a:schemeClr val="accent5">
              <a:lumMod val="40000"/>
              <a:lumOff val="60000"/>
            </a:schemeClr>
          </a:solidFill>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2"/>
                </a:solidFill>
              </a:rPr>
              <a:t>Wave 1</a:t>
            </a:r>
          </a:p>
        </p:txBody>
      </p:sp>
      <p:sp>
        <p:nvSpPr>
          <p:cNvPr id="9" name="Rounded Rectangle 9">
            <a:extLst>
              <a:ext uri="{FF2B5EF4-FFF2-40B4-BE49-F238E27FC236}">
                <a16:creationId xmlns:a16="http://schemas.microsoft.com/office/drawing/2014/main" id="{7780BA0A-3634-4A91-B5EE-7958C8A6BD7F}"/>
              </a:ext>
            </a:extLst>
          </p:cNvPr>
          <p:cNvSpPr/>
          <p:nvPr/>
        </p:nvSpPr>
        <p:spPr>
          <a:xfrm>
            <a:off x="1487596" y="3310417"/>
            <a:ext cx="2412998" cy="3094821"/>
          </a:xfrm>
          <a:prstGeom prst="roundRect">
            <a:avLst/>
          </a:prstGeom>
          <a:solidFill>
            <a:schemeClr val="accent5">
              <a:lumMod val="40000"/>
              <a:lumOff val="60000"/>
            </a:schemeClr>
          </a:solidFill>
          <a:effectLst>
            <a:glow rad="139700">
              <a:schemeClr val="accent1">
                <a:satMod val="175000"/>
                <a:alpha val="40000"/>
              </a:schemeClr>
            </a:glow>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rgbClr val="0070C0"/>
                </a:solidFill>
              </a:rPr>
              <a:t>Mapping and validation at mid-point in process:</a:t>
            </a:r>
          </a:p>
          <a:p>
            <a:pPr algn="ctr"/>
            <a:endParaRPr lang="en-GB">
              <a:solidFill>
                <a:schemeClr val="tx1"/>
              </a:solidFill>
            </a:endParaRPr>
          </a:p>
          <a:p>
            <a:pPr algn="ctr"/>
            <a:r>
              <a:rPr lang="en-GB">
                <a:solidFill>
                  <a:schemeClr val="tx1"/>
                </a:solidFill>
              </a:rPr>
              <a:t>Construction: Design surveying and planning  </a:t>
            </a:r>
          </a:p>
          <a:p>
            <a:pPr algn="ctr"/>
            <a:endParaRPr lang="en-GB">
              <a:solidFill>
                <a:schemeClr val="tx2"/>
              </a:solidFill>
            </a:endParaRPr>
          </a:p>
          <a:p>
            <a:pPr algn="ctr"/>
            <a:r>
              <a:rPr lang="en-GB">
                <a:solidFill>
                  <a:schemeClr val="tx2"/>
                </a:solidFill>
              </a:rPr>
              <a:t>Digital: Digital production, design and development  </a:t>
            </a:r>
          </a:p>
        </p:txBody>
      </p:sp>
      <p:sp>
        <p:nvSpPr>
          <p:cNvPr id="10" name="Rounded Rectangle 10">
            <a:extLst>
              <a:ext uri="{FF2B5EF4-FFF2-40B4-BE49-F238E27FC236}">
                <a16:creationId xmlns:a16="http://schemas.microsoft.com/office/drawing/2014/main" id="{A5849484-BFF0-47A1-8719-AFEF911D4EC6}"/>
              </a:ext>
            </a:extLst>
          </p:cNvPr>
          <p:cNvSpPr/>
          <p:nvPr/>
        </p:nvSpPr>
        <p:spPr>
          <a:xfrm>
            <a:off x="4475319" y="2128547"/>
            <a:ext cx="2652228" cy="508000"/>
          </a:xfrm>
          <a:prstGeom prst="roundRect">
            <a:avLst/>
          </a:prstGeom>
          <a:solidFill>
            <a:schemeClr val="accent2">
              <a:lumMod val="40000"/>
              <a:lumOff val="60000"/>
            </a:schemeClr>
          </a:solidFill>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2"/>
                </a:solidFill>
              </a:rPr>
              <a:t>Wave 2</a:t>
            </a:r>
          </a:p>
        </p:txBody>
      </p:sp>
      <p:sp>
        <p:nvSpPr>
          <p:cNvPr id="11" name="Rounded Rectangle 11">
            <a:extLst>
              <a:ext uri="{FF2B5EF4-FFF2-40B4-BE49-F238E27FC236}">
                <a16:creationId xmlns:a16="http://schemas.microsoft.com/office/drawing/2014/main" id="{509D16B6-E937-4EFC-BA45-278679AC0651}"/>
              </a:ext>
            </a:extLst>
          </p:cNvPr>
          <p:cNvSpPr/>
          <p:nvPr/>
        </p:nvSpPr>
        <p:spPr>
          <a:xfrm>
            <a:off x="4543139" y="3278274"/>
            <a:ext cx="2652228" cy="2382114"/>
          </a:xfrm>
          <a:prstGeom prst="roundRect">
            <a:avLst/>
          </a:prstGeom>
          <a:solidFill>
            <a:schemeClr val="accent2">
              <a:lumMod val="40000"/>
              <a:lumOff val="60000"/>
            </a:schemeClr>
          </a:solidFill>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rgbClr val="0070C0"/>
                </a:solidFill>
              </a:rPr>
              <a:t>Mapping and validation at mid-point:</a:t>
            </a:r>
          </a:p>
          <a:p>
            <a:pPr algn="ctr"/>
            <a:endParaRPr lang="en-GB">
              <a:solidFill>
                <a:schemeClr val="tx2"/>
              </a:solidFill>
            </a:endParaRPr>
          </a:p>
          <a:p>
            <a:pPr algn="ctr"/>
            <a:r>
              <a:rPr lang="en-GB">
                <a:solidFill>
                  <a:schemeClr val="tx2"/>
                </a:solidFill>
              </a:rPr>
              <a:t> Construction: On-site Construction</a:t>
            </a:r>
          </a:p>
        </p:txBody>
      </p:sp>
      <p:sp>
        <p:nvSpPr>
          <p:cNvPr id="14" name="Down Arrow 22">
            <a:extLst>
              <a:ext uri="{FF2B5EF4-FFF2-40B4-BE49-F238E27FC236}">
                <a16:creationId xmlns:a16="http://schemas.microsoft.com/office/drawing/2014/main" id="{A8E734CD-6EBC-4061-B01D-8E9DD426714A}"/>
              </a:ext>
              <a:ext uri="{C183D7F6-B498-43B3-948B-1728B52AA6E4}">
                <adec:decorative xmlns:adec="http://schemas.microsoft.com/office/drawing/2017/decorative" val="1"/>
              </a:ext>
            </a:extLst>
          </p:cNvPr>
          <p:cNvSpPr/>
          <p:nvPr/>
        </p:nvSpPr>
        <p:spPr>
          <a:xfrm>
            <a:off x="2420482" y="2770274"/>
            <a:ext cx="393700" cy="508000"/>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Down Arrow 26">
            <a:extLst>
              <a:ext uri="{FF2B5EF4-FFF2-40B4-BE49-F238E27FC236}">
                <a16:creationId xmlns:a16="http://schemas.microsoft.com/office/drawing/2014/main" id="{FFA5DE0E-1CA4-4715-AAC1-97F80B41587F}"/>
              </a:ext>
              <a:ext uri="{C183D7F6-B498-43B3-948B-1728B52AA6E4}">
                <adec:decorative xmlns:adec="http://schemas.microsoft.com/office/drawing/2017/decorative" val="1"/>
              </a:ext>
            </a:extLst>
          </p:cNvPr>
          <p:cNvSpPr/>
          <p:nvPr/>
        </p:nvSpPr>
        <p:spPr>
          <a:xfrm>
            <a:off x="5604583" y="2699114"/>
            <a:ext cx="393700" cy="508000"/>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ounded Rectangle 10">
            <a:extLst>
              <a:ext uri="{FF2B5EF4-FFF2-40B4-BE49-F238E27FC236}">
                <a16:creationId xmlns:a16="http://schemas.microsoft.com/office/drawing/2014/main" id="{5ECA5290-AC2B-4950-9E72-B9CCD89D58DF}"/>
              </a:ext>
            </a:extLst>
          </p:cNvPr>
          <p:cNvSpPr/>
          <p:nvPr/>
        </p:nvSpPr>
        <p:spPr>
          <a:xfrm>
            <a:off x="7801282" y="2128547"/>
            <a:ext cx="2652228" cy="508000"/>
          </a:xfrm>
          <a:prstGeom prst="roundRect">
            <a:avLst/>
          </a:prstGeom>
          <a:solidFill>
            <a:schemeClr val="accent4">
              <a:lumMod val="20000"/>
              <a:lumOff val="80000"/>
            </a:schemeClr>
          </a:solidFill>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2"/>
                </a:solidFill>
              </a:rPr>
              <a:t>Next round (TBC)</a:t>
            </a:r>
          </a:p>
        </p:txBody>
      </p:sp>
      <p:sp>
        <p:nvSpPr>
          <p:cNvPr id="13" name="Down Arrow 26">
            <a:extLst>
              <a:ext uri="{FF2B5EF4-FFF2-40B4-BE49-F238E27FC236}">
                <a16:creationId xmlns:a16="http://schemas.microsoft.com/office/drawing/2014/main" id="{327AB4CD-1393-46F0-868D-95CB373995EF}"/>
              </a:ext>
              <a:ext uri="{C183D7F6-B498-43B3-948B-1728B52AA6E4}">
                <adec:decorative xmlns:adec="http://schemas.microsoft.com/office/drawing/2017/decorative" val="1"/>
              </a:ext>
            </a:extLst>
          </p:cNvPr>
          <p:cNvSpPr/>
          <p:nvPr/>
        </p:nvSpPr>
        <p:spPr>
          <a:xfrm>
            <a:off x="8938853" y="2698932"/>
            <a:ext cx="393700" cy="508000"/>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ounded Rectangle 11">
            <a:extLst>
              <a:ext uri="{FF2B5EF4-FFF2-40B4-BE49-F238E27FC236}">
                <a16:creationId xmlns:a16="http://schemas.microsoft.com/office/drawing/2014/main" id="{6BF07A96-AD07-4C28-B342-9D82651B2C10}"/>
              </a:ext>
            </a:extLst>
          </p:cNvPr>
          <p:cNvSpPr/>
          <p:nvPr/>
        </p:nvSpPr>
        <p:spPr>
          <a:xfrm>
            <a:off x="7801282" y="3206932"/>
            <a:ext cx="2652228" cy="3341650"/>
          </a:xfrm>
          <a:prstGeom prst="roundRect">
            <a:avLst/>
          </a:prstGeom>
          <a:solidFill>
            <a:schemeClr val="accent4">
              <a:lumMod val="20000"/>
              <a:lumOff val="80000"/>
            </a:schemeClr>
          </a:solidFill>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solidFill>
                  <a:srgbClr val="0070C0"/>
                </a:solidFill>
              </a:rPr>
              <a:t>Next mapping and validation exercise:</a:t>
            </a:r>
          </a:p>
          <a:p>
            <a:pPr algn="ctr"/>
            <a:endParaRPr lang="en-GB" sz="1400">
              <a:solidFill>
                <a:srgbClr val="0070C0"/>
              </a:solidFill>
            </a:endParaRPr>
          </a:p>
          <a:p>
            <a:pPr algn="ctr"/>
            <a:r>
              <a:rPr lang="en-GB" sz="1400">
                <a:solidFill>
                  <a:schemeClr val="tx1"/>
                </a:solidFill>
              </a:rPr>
              <a:t>Building Services Engineering</a:t>
            </a:r>
          </a:p>
          <a:p>
            <a:pPr algn="ctr"/>
            <a:endParaRPr lang="en-GB" sz="1400">
              <a:solidFill>
                <a:schemeClr val="tx1"/>
              </a:solidFill>
            </a:endParaRPr>
          </a:p>
          <a:p>
            <a:pPr algn="ctr"/>
            <a:r>
              <a:rPr lang="en-GB" sz="1400">
                <a:solidFill>
                  <a:schemeClr val="tx1"/>
                </a:solidFill>
              </a:rPr>
              <a:t>Education and Childcare</a:t>
            </a:r>
          </a:p>
          <a:p>
            <a:pPr algn="ctr"/>
            <a:endParaRPr lang="en-GB" sz="1400">
              <a:solidFill>
                <a:schemeClr val="tx1"/>
              </a:solidFill>
            </a:endParaRPr>
          </a:p>
          <a:p>
            <a:pPr algn="ctr"/>
            <a:r>
              <a:rPr lang="en-GB" sz="1400">
                <a:solidFill>
                  <a:schemeClr val="tx1"/>
                </a:solidFill>
              </a:rPr>
              <a:t>Digital: Digital Support Services / Digital Business Service</a:t>
            </a:r>
          </a:p>
          <a:p>
            <a:pPr algn="ctr"/>
            <a:endParaRPr lang="en-GB">
              <a:solidFill>
                <a:srgbClr val="0070C0"/>
              </a:solidFill>
            </a:endParaRPr>
          </a:p>
          <a:p>
            <a:pPr algn="ctr"/>
            <a:endParaRPr lang="en-GB">
              <a:solidFill>
                <a:srgbClr val="0070C0"/>
              </a:solidFill>
            </a:endParaRPr>
          </a:p>
        </p:txBody>
      </p:sp>
      <p:sp>
        <p:nvSpPr>
          <p:cNvPr id="4" name="Title 3">
            <a:extLst>
              <a:ext uri="{FF2B5EF4-FFF2-40B4-BE49-F238E27FC236}">
                <a16:creationId xmlns:a16="http://schemas.microsoft.com/office/drawing/2014/main" id="{7F978A12-9CC0-994C-ADCC-A2F447D4A80F}"/>
              </a:ext>
            </a:extLst>
          </p:cNvPr>
          <p:cNvSpPr>
            <a:spLocks noGrp="1"/>
          </p:cNvSpPr>
          <p:nvPr>
            <p:ph type="title" idx="4294967295"/>
          </p:nvPr>
        </p:nvSpPr>
        <p:spPr>
          <a:xfrm>
            <a:off x="861839" y="561972"/>
            <a:ext cx="10272888" cy="534272"/>
          </a:xfrm>
        </p:spPr>
        <p:txBody>
          <a:bodyPr>
            <a:normAutofit fontScale="90000"/>
          </a:bodyPr>
          <a:lstStyle/>
          <a:p>
            <a:pPr rtl="0" eaLnBrk="1" latinLnBrk="0" hangingPunct="1"/>
            <a:r>
              <a:rPr lang="en-US" sz="3600" kern="1200" dirty="0">
                <a:ln>
                  <a:noFill/>
                </a:ln>
                <a:solidFill>
                  <a:srgbClr val="0885C7"/>
                </a:solidFill>
                <a:effectLst>
                  <a:outerShdw blurRad="38100" dist="25400" dir="5400000" algn="ctr" rotWithShape="0">
                    <a:srgbClr val="6E747A">
                      <a:alpha val="43000"/>
                    </a:srgbClr>
                  </a:outerShdw>
                </a:effectLst>
                <a:latin typeface="Arial" panose="020B0604020202020204" pitchFamily="34" charset="0"/>
                <a:ea typeface="+mn-ea"/>
                <a:cs typeface="+mn-cs"/>
              </a:rPr>
              <a:t>T Levels </a:t>
            </a:r>
            <a:r>
              <a:rPr lang="en-US" sz="3600" b="0" kern="1200" spc="0" dirty="0">
                <a:ln>
                  <a:noFill/>
                </a:ln>
                <a:solidFill>
                  <a:srgbClr val="0885C7"/>
                </a:solidFill>
                <a:effectLst>
                  <a:outerShdw blurRad="38100" dist="25400" dir="5400000" algn="ctr" rotWithShape="0">
                    <a:srgbClr val="6E747A">
                      <a:alpha val="43000"/>
                    </a:srgbClr>
                  </a:outerShdw>
                </a:effectLst>
                <a:latin typeface="Arial" panose="020B0604020202020204" pitchFamily="34" charset="0"/>
                <a:ea typeface="+mn-ea"/>
                <a:cs typeface="+mn-cs"/>
              </a:rPr>
              <a:t>we are mapping</a:t>
            </a:r>
            <a:endParaRPr lang="en-GB" dirty="0">
              <a:effectLst/>
            </a:endParaRPr>
          </a:p>
        </p:txBody>
      </p:sp>
    </p:spTree>
    <p:extLst>
      <p:ext uri="{BB962C8B-B14F-4D97-AF65-F5344CB8AC3E}">
        <p14:creationId xmlns:p14="http://schemas.microsoft.com/office/powerpoint/2010/main" val="27621879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66202965-CB95-4AE5-970D-15133C4B740B}"/>
              </a:ext>
              <a:ext uri="{C183D7F6-B498-43B3-948B-1728B52AA6E4}">
                <adec:decorative xmlns:adec="http://schemas.microsoft.com/office/drawing/2017/decorative" val="1"/>
              </a:ext>
            </a:extLst>
          </p:cNvPr>
          <p:cNvSpPr/>
          <p:nvPr/>
        </p:nvSpPr>
        <p:spPr>
          <a:xfrm>
            <a:off x="2740208" y="5152875"/>
            <a:ext cx="2564838" cy="1243656"/>
          </a:xfrm>
          <a:prstGeom prst="rect">
            <a:avLst/>
          </a:prstGeom>
          <a:solidFill>
            <a:schemeClr val="accent3">
              <a:lumMod val="20000"/>
              <a:lumOff val="80000"/>
            </a:schemeClr>
          </a:solidFill>
          <a:ln w="222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Footer Placeholder 2">
            <a:extLst>
              <a:ext uri="{FF2B5EF4-FFF2-40B4-BE49-F238E27FC236}">
                <a16:creationId xmlns:a16="http://schemas.microsoft.com/office/drawing/2014/main" id="{37EA94C0-C309-4C90-A4EF-B63239682471}"/>
              </a:ext>
            </a:extLst>
          </p:cNvPr>
          <p:cNvSpPr>
            <a:spLocks noGrp="1"/>
          </p:cNvSpPr>
          <p:nvPr>
            <p:ph type="ftr" sz="quarter" idx="11"/>
          </p:nvPr>
        </p:nvSpPr>
        <p:spPr>
          <a:xfrm flipV="1">
            <a:off x="965907" y="7220200"/>
            <a:ext cx="7187493" cy="45719"/>
          </a:xfrm>
        </p:spPr>
        <p:txBody>
          <a:bodyPr/>
          <a:lstStyle/>
          <a:p>
            <a:r>
              <a:rPr lang="en-GB"/>
              <a:t>Optional footer (Insert &gt; Header Footer)</a:t>
            </a:r>
          </a:p>
        </p:txBody>
      </p:sp>
      <p:sp>
        <p:nvSpPr>
          <p:cNvPr id="4" name="Slide Number Placeholder 3">
            <a:extLst>
              <a:ext uri="{FF2B5EF4-FFF2-40B4-BE49-F238E27FC236}">
                <a16:creationId xmlns:a16="http://schemas.microsoft.com/office/drawing/2014/main" id="{5E44464A-1BA5-4737-A50D-6CB6671429D0}"/>
              </a:ext>
            </a:extLst>
          </p:cNvPr>
          <p:cNvSpPr>
            <a:spLocks noGrp="1"/>
          </p:cNvSpPr>
          <p:nvPr>
            <p:ph type="sldNum" sz="quarter" idx="12"/>
          </p:nvPr>
        </p:nvSpPr>
        <p:spPr/>
        <p:txBody>
          <a:bodyPr/>
          <a:lstStyle/>
          <a:p>
            <a:fld id="{B75BCF32-4A63-48BF-AC59-6C0786251C63}" type="slidenum">
              <a:rPr lang="en-GB" smtClean="0"/>
              <a:t>26</a:t>
            </a:fld>
            <a:endParaRPr lang="en-GB"/>
          </a:p>
        </p:txBody>
      </p:sp>
      <p:sp>
        <p:nvSpPr>
          <p:cNvPr id="5" name="Rectangle 4">
            <a:extLst>
              <a:ext uri="{FF2B5EF4-FFF2-40B4-BE49-F238E27FC236}">
                <a16:creationId xmlns:a16="http://schemas.microsoft.com/office/drawing/2014/main" id="{BDB7EC2E-7480-4ADA-8750-99C8D2282485}"/>
              </a:ext>
              <a:ext uri="{C183D7F6-B498-43B3-948B-1728B52AA6E4}">
                <adec:decorative xmlns:adec="http://schemas.microsoft.com/office/drawing/2017/decorative" val="1"/>
              </a:ext>
            </a:extLst>
          </p:cNvPr>
          <p:cNvSpPr/>
          <p:nvPr/>
        </p:nvSpPr>
        <p:spPr>
          <a:xfrm>
            <a:off x="440460" y="1352436"/>
            <a:ext cx="2030457" cy="4785542"/>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46796F56-C7A5-4619-9B95-03BABD83E12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7841" y="1709646"/>
            <a:ext cx="1090331" cy="1035472"/>
          </a:xfrm>
          <a:prstGeom prst="rect">
            <a:avLst/>
          </a:prstGeom>
        </p:spPr>
      </p:pic>
      <p:sp>
        <p:nvSpPr>
          <p:cNvPr id="10" name="TextBox 9">
            <a:extLst>
              <a:ext uri="{FF2B5EF4-FFF2-40B4-BE49-F238E27FC236}">
                <a16:creationId xmlns:a16="http://schemas.microsoft.com/office/drawing/2014/main" id="{3EEA6D09-EE09-4D94-A3CB-236A27153095}"/>
              </a:ext>
            </a:extLst>
          </p:cNvPr>
          <p:cNvSpPr txBox="1"/>
          <p:nvPr/>
        </p:nvSpPr>
        <p:spPr>
          <a:xfrm>
            <a:off x="621436" y="3257059"/>
            <a:ext cx="1669003" cy="2831544"/>
          </a:xfrm>
          <a:prstGeom prst="rect">
            <a:avLst/>
          </a:prstGeom>
          <a:noFill/>
        </p:spPr>
        <p:txBody>
          <a:bodyPr wrap="square" lIns="91440" tIns="45720" rIns="91440" bIns="45720" anchor="t">
            <a:spAutoFit/>
          </a:bodyPr>
          <a:lstStyle/>
          <a:p>
            <a:r>
              <a:rPr lang="en-GB" sz="1600"/>
              <a:t>Lucy has completed her </a:t>
            </a:r>
            <a:r>
              <a:rPr lang="en-GB" sz="1600" b="1"/>
              <a:t>digital production, design and development </a:t>
            </a:r>
            <a:r>
              <a:rPr lang="en-GB" sz="1600"/>
              <a:t>T Level. She is making choices about her next steps into an apprenticeship</a:t>
            </a:r>
            <a:r>
              <a:rPr lang="en-GB"/>
              <a:t>.</a:t>
            </a:r>
          </a:p>
        </p:txBody>
      </p:sp>
      <p:cxnSp>
        <p:nvCxnSpPr>
          <p:cNvPr id="11" name="Connector: Elbow 10">
            <a:extLst>
              <a:ext uri="{FF2B5EF4-FFF2-40B4-BE49-F238E27FC236}">
                <a16:creationId xmlns:a16="http://schemas.microsoft.com/office/drawing/2014/main" id="{A0E6AD51-1E11-49A0-BED3-8E6C13904F56}"/>
              </a:ext>
              <a:ext uri="{C183D7F6-B498-43B3-948B-1728B52AA6E4}">
                <adec:decorative xmlns:adec="http://schemas.microsoft.com/office/drawing/2017/decorative" val="1"/>
              </a:ext>
            </a:extLst>
          </p:cNvPr>
          <p:cNvCxnSpPr>
            <a:cxnSpLocks/>
          </p:cNvCxnSpPr>
          <p:nvPr/>
        </p:nvCxnSpPr>
        <p:spPr>
          <a:xfrm flipV="1">
            <a:off x="2489428" y="881547"/>
            <a:ext cx="3495238" cy="1656198"/>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5" name="Connector: Elbow 14">
            <a:extLst>
              <a:ext uri="{FF2B5EF4-FFF2-40B4-BE49-F238E27FC236}">
                <a16:creationId xmlns:a16="http://schemas.microsoft.com/office/drawing/2014/main" id="{3B3C267F-A478-47D5-B6A5-587AF2B342ED}"/>
              </a:ext>
              <a:ext uri="{C183D7F6-B498-43B3-948B-1728B52AA6E4}">
                <adec:decorative xmlns:adec="http://schemas.microsoft.com/office/drawing/2017/decorative" val="1"/>
              </a:ext>
            </a:extLst>
          </p:cNvPr>
          <p:cNvCxnSpPr>
            <a:cxnSpLocks/>
          </p:cNvCxnSpPr>
          <p:nvPr/>
        </p:nvCxnSpPr>
        <p:spPr>
          <a:xfrm>
            <a:off x="2470917" y="3429000"/>
            <a:ext cx="3554333" cy="1431375"/>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D48B87A6-608C-4B03-8B4C-D58B18635791}"/>
              </a:ext>
            </a:extLst>
          </p:cNvPr>
          <p:cNvSpPr/>
          <p:nvPr/>
        </p:nvSpPr>
        <p:spPr>
          <a:xfrm>
            <a:off x="6072041" y="210729"/>
            <a:ext cx="1973656" cy="1875485"/>
          </a:xfrm>
          <a:prstGeom prst="rect">
            <a:avLst/>
          </a:prstGeom>
          <a:solidFill>
            <a:schemeClr val="accent2">
              <a:lumMod val="20000"/>
              <a:lumOff val="80000"/>
            </a:schemeClr>
          </a:solid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333F48"/>
                </a:solidFill>
                <a:effectLst/>
                <a:uLnTx/>
                <a:uFillTx/>
                <a:latin typeface="Arial"/>
                <a:ea typeface="+mn-ea"/>
                <a:cs typeface="+mn-cs"/>
              </a:rPr>
              <a:t>She could progress onto the</a:t>
            </a:r>
            <a:r>
              <a:rPr kumimoji="0" lang="en-GB" sz="1400" b="1" i="0" u="none" strike="noStrike" kern="1200" cap="none" spc="0" normalizeH="0" baseline="0" noProof="0" dirty="0">
                <a:ln>
                  <a:noFill/>
                </a:ln>
                <a:solidFill>
                  <a:srgbClr val="333F48"/>
                </a:solidFill>
                <a:effectLst/>
                <a:uLnTx/>
                <a:uFillTx/>
                <a:latin typeface="Arial"/>
                <a:ea typeface="+mn-ea"/>
                <a:cs typeface="+mn-cs"/>
              </a:rPr>
              <a:t> L4 DevOps engineer apprenticeship (24 months) </a:t>
            </a:r>
            <a:r>
              <a:rPr kumimoji="0" lang="en-GB" sz="1400" i="0" u="none" strike="noStrike" kern="1200" cap="none" spc="0" normalizeH="0" baseline="0" noProof="0" dirty="0">
                <a:ln>
                  <a:noFill/>
                </a:ln>
                <a:solidFill>
                  <a:srgbClr val="333F48"/>
                </a:solidFill>
                <a:effectLst/>
                <a:uLnTx/>
                <a:uFillTx/>
                <a:latin typeface="Arial"/>
                <a:ea typeface="+mn-ea"/>
                <a:cs typeface="+mn-cs"/>
              </a:rPr>
              <a:t>employment</a:t>
            </a:r>
            <a:r>
              <a:rPr kumimoji="0" lang="en-GB" sz="1400" b="1" i="0" u="none" strike="noStrike" kern="1200" cap="none" spc="0" normalizeH="0" baseline="0" noProof="0" dirty="0">
                <a:ln>
                  <a:noFill/>
                </a:ln>
                <a:solidFill>
                  <a:srgbClr val="333F48"/>
                </a:solidFill>
                <a:effectLst/>
                <a:uLnTx/>
                <a:uFillTx/>
                <a:latin typeface="Arial"/>
                <a:ea typeface="+mn-ea"/>
                <a:cs typeface="+mn-cs"/>
              </a:rPr>
              <a:t> </a:t>
            </a:r>
            <a:r>
              <a:rPr kumimoji="0" lang="en-GB" sz="1400" b="0" i="0" u="none" strike="noStrike" kern="1200" cap="none" spc="0" normalizeH="0" baseline="0" noProof="0" dirty="0">
                <a:ln>
                  <a:noFill/>
                </a:ln>
                <a:solidFill>
                  <a:srgbClr val="333F48"/>
                </a:solidFill>
                <a:effectLst/>
                <a:uLnTx/>
                <a:uFillTx/>
                <a:latin typeface="Arial"/>
                <a:ea typeface="+mn-ea"/>
                <a:cs typeface="+mn-cs"/>
              </a:rPr>
              <a:t>with Next Level Digital Ltd</a:t>
            </a:r>
          </a:p>
        </p:txBody>
      </p:sp>
      <p:cxnSp>
        <p:nvCxnSpPr>
          <p:cNvPr id="21" name="Straight Arrow Connector 20">
            <a:extLst>
              <a:ext uri="{FF2B5EF4-FFF2-40B4-BE49-F238E27FC236}">
                <a16:creationId xmlns:a16="http://schemas.microsoft.com/office/drawing/2014/main" id="{EF29AFA6-C214-4501-8838-773F28181E1A}"/>
              </a:ext>
              <a:ext uri="{C183D7F6-B498-43B3-948B-1728B52AA6E4}">
                <adec:decorative xmlns:adec="http://schemas.microsoft.com/office/drawing/2017/decorative" val="1"/>
              </a:ext>
            </a:extLst>
          </p:cNvPr>
          <p:cNvCxnSpPr/>
          <p:nvPr/>
        </p:nvCxnSpPr>
        <p:spPr>
          <a:xfrm>
            <a:off x="8090538" y="881547"/>
            <a:ext cx="71660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ED0CCE68-8717-4E9F-9520-0D7A6F2C661F}"/>
              </a:ext>
              <a:ext uri="{C183D7F6-B498-43B3-948B-1728B52AA6E4}">
                <adec:decorative xmlns:adec="http://schemas.microsoft.com/office/drawing/2017/decorative" val="1"/>
              </a:ext>
            </a:extLst>
          </p:cNvPr>
          <p:cNvCxnSpPr/>
          <p:nvPr/>
        </p:nvCxnSpPr>
        <p:spPr>
          <a:xfrm>
            <a:off x="8092488" y="2994667"/>
            <a:ext cx="71660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16BC3293-07E4-4D8F-B556-0E5FE3155EB4}"/>
              </a:ext>
            </a:extLst>
          </p:cNvPr>
          <p:cNvSpPr/>
          <p:nvPr/>
        </p:nvSpPr>
        <p:spPr>
          <a:xfrm>
            <a:off x="6072041" y="2289397"/>
            <a:ext cx="1973656" cy="1935323"/>
          </a:xfrm>
          <a:prstGeom prst="rect">
            <a:avLst/>
          </a:prstGeom>
          <a:solidFill>
            <a:schemeClr val="accent6">
              <a:lumMod val="20000"/>
              <a:lumOff val="80000"/>
            </a:schemeClr>
          </a:solidFill>
          <a:ln w="222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333F48"/>
                </a:solidFill>
                <a:effectLst/>
                <a:uLnTx/>
                <a:uFillTx/>
                <a:latin typeface="Arial"/>
                <a:ea typeface="+mn-ea"/>
                <a:cs typeface="+mn-cs"/>
              </a:rPr>
              <a:t>She could </a:t>
            </a:r>
            <a:r>
              <a:rPr lang="en-GB" sz="1400" dirty="0">
                <a:solidFill>
                  <a:srgbClr val="333F48"/>
                </a:solidFill>
                <a:latin typeface="Arial"/>
              </a:rPr>
              <a:t>progress </a:t>
            </a:r>
            <a:r>
              <a:rPr kumimoji="0" lang="en-GB" sz="1400" b="0" i="0" u="none" strike="noStrike" kern="1200" cap="none" spc="0" normalizeH="0" baseline="0" noProof="0" dirty="0">
                <a:ln>
                  <a:noFill/>
                </a:ln>
                <a:solidFill>
                  <a:srgbClr val="333F48"/>
                </a:solidFill>
                <a:effectLst/>
                <a:uLnTx/>
                <a:uFillTx/>
                <a:latin typeface="Arial"/>
                <a:ea typeface="+mn-ea"/>
                <a:cs typeface="+mn-cs"/>
              </a:rPr>
              <a:t>onto the </a:t>
            </a:r>
            <a:r>
              <a:rPr kumimoji="0" lang="en-GB" sz="1400" b="1" i="0" u="none" strike="noStrike" kern="1200" cap="none" spc="0" normalizeH="0" baseline="0" noProof="0" dirty="0">
                <a:ln>
                  <a:noFill/>
                </a:ln>
                <a:solidFill>
                  <a:srgbClr val="333F48"/>
                </a:solidFill>
                <a:effectLst/>
                <a:uLnTx/>
                <a:uFillTx/>
                <a:latin typeface="Arial"/>
                <a:ea typeface="+mn-ea"/>
                <a:cs typeface="+mn-cs"/>
              </a:rPr>
              <a:t>L4 software developer apprenticeship (24 months)</a:t>
            </a:r>
            <a:r>
              <a:rPr kumimoji="0" lang="en-GB" sz="1400" b="0" i="0" u="none" strike="noStrike" kern="1200" cap="none" spc="0" normalizeH="0" baseline="0" noProof="0" dirty="0">
                <a:ln>
                  <a:noFill/>
                </a:ln>
                <a:solidFill>
                  <a:srgbClr val="333F48"/>
                </a:solidFill>
                <a:effectLst/>
                <a:uLnTx/>
                <a:uFillTx/>
                <a:latin typeface="Arial"/>
                <a:ea typeface="+mn-ea"/>
                <a:cs typeface="+mn-cs"/>
              </a:rPr>
              <a:t> employment with Arrow Digital</a:t>
            </a:r>
          </a:p>
        </p:txBody>
      </p:sp>
      <p:sp>
        <p:nvSpPr>
          <p:cNvPr id="24" name="Rectangle 23">
            <a:extLst>
              <a:ext uri="{FF2B5EF4-FFF2-40B4-BE49-F238E27FC236}">
                <a16:creationId xmlns:a16="http://schemas.microsoft.com/office/drawing/2014/main" id="{BD6B6606-7DF9-4AC7-9984-632A5C077A24}"/>
              </a:ext>
            </a:extLst>
          </p:cNvPr>
          <p:cNvSpPr/>
          <p:nvPr/>
        </p:nvSpPr>
        <p:spPr>
          <a:xfrm>
            <a:off x="8848326" y="227963"/>
            <a:ext cx="2956741" cy="1035472"/>
          </a:xfrm>
          <a:prstGeom prst="rect">
            <a:avLst/>
          </a:prstGeom>
          <a:solidFill>
            <a:schemeClr val="accent2">
              <a:lumMod val="20000"/>
              <a:lumOff val="80000"/>
            </a:schemeClr>
          </a:solidFill>
          <a:ln w="19050">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333F48"/>
                </a:solidFill>
                <a:effectLst/>
                <a:uLnTx/>
                <a:uFillTx/>
                <a:latin typeface="Arial"/>
                <a:ea typeface="+mn-ea"/>
                <a:cs typeface="+mn-cs"/>
              </a:rPr>
              <a:t>Employed full time </a:t>
            </a:r>
            <a:r>
              <a:rPr kumimoji="0" lang="en-GB" sz="1400" b="0" i="0" u="none" strike="noStrike" kern="1200" cap="none" spc="0" normalizeH="0" baseline="0" noProof="0">
                <a:ln>
                  <a:noFill/>
                </a:ln>
                <a:solidFill>
                  <a:srgbClr val="333F48"/>
                </a:solidFill>
                <a:effectLst/>
                <a:uLnTx/>
                <a:uFillTx/>
                <a:latin typeface="Arial"/>
                <a:ea typeface="+mn-ea"/>
                <a:cs typeface="+mn-cs"/>
              </a:rPr>
              <a:t>by Next Level Digital Ltd. as a </a:t>
            </a:r>
            <a:r>
              <a:rPr kumimoji="0" lang="en-GB" sz="1400" b="1" i="0" u="none" strike="noStrike" kern="1200" cap="none" spc="0" normalizeH="0" baseline="0" noProof="0">
                <a:ln>
                  <a:noFill/>
                </a:ln>
                <a:solidFill>
                  <a:srgbClr val="333F48"/>
                </a:solidFill>
                <a:effectLst/>
                <a:uLnTx/>
                <a:uFillTx/>
                <a:latin typeface="Arial"/>
                <a:ea typeface="+mn-ea"/>
                <a:cs typeface="+mn-cs"/>
              </a:rPr>
              <a:t>DevOps engineer</a:t>
            </a:r>
          </a:p>
        </p:txBody>
      </p:sp>
      <p:sp>
        <p:nvSpPr>
          <p:cNvPr id="25" name="Rectangle 24">
            <a:extLst>
              <a:ext uri="{FF2B5EF4-FFF2-40B4-BE49-F238E27FC236}">
                <a16:creationId xmlns:a16="http://schemas.microsoft.com/office/drawing/2014/main" id="{F86E3AD6-6238-4E00-8807-FB0C9CA00FA7}"/>
              </a:ext>
            </a:extLst>
          </p:cNvPr>
          <p:cNvSpPr/>
          <p:nvPr/>
        </p:nvSpPr>
        <p:spPr>
          <a:xfrm>
            <a:off x="8883128" y="2417763"/>
            <a:ext cx="2228850" cy="1035472"/>
          </a:xfrm>
          <a:prstGeom prst="rect">
            <a:avLst/>
          </a:prstGeom>
          <a:solidFill>
            <a:schemeClr val="accent6">
              <a:lumMod val="20000"/>
              <a:lumOff val="80000"/>
            </a:schemeClr>
          </a:solidFill>
          <a:ln w="222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333F48"/>
                </a:solidFill>
                <a:effectLst/>
                <a:uLnTx/>
                <a:uFillTx/>
                <a:latin typeface="Arial"/>
                <a:ea typeface="+mn-ea"/>
                <a:cs typeface="+mn-cs"/>
              </a:rPr>
              <a:t>Employed full time </a:t>
            </a:r>
            <a:r>
              <a:rPr kumimoji="0" lang="en-GB" sz="1200" b="0" i="0" u="none" strike="noStrike" kern="1200" cap="none" spc="0" normalizeH="0" baseline="0" noProof="0" dirty="0">
                <a:ln>
                  <a:noFill/>
                </a:ln>
                <a:solidFill>
                  <a:srgbClr val="333F48"/>
                </a:solidFill>
                <a:effectLst/>
                <a:uLnTx/>
                <a:uFillTx/>
                <a:latin typeface="Arial"/>
                <a:ea typeface="+mn-ea"/>
                <a:cs typeface="+mn-cs"/>
              </a:rPr>
              <a:t>by Arrow Digital as a </a:t>
            </a:r>
            <a:r>
              <a:rPr kumimoji="0" lang="en-GB" sz="1200" b="1" i="0" u="none" strike="noStrike" kern="1200" cap="none" spc="0" normalizeH="0" baseline="0" noProof="0" dirty="0">
                <a:ln>
                  <a:noFill/>
                </a:ln>
                <a:solidFill>
                  <a:srgbClr val="333F48"/>
                </a:solidFill>
                <a:effectLst/>
                <a:uLnTx/>
                <a:uFillTx/>
                <a:latin typeface="Arial"/>
                <a:ea typeface="+mn-ea"/>
                <a:cs typeface="+mn-cs"/>
              </a:rPr>
              <a:t>software developer</a:t>
            </a:r>
          </a:p>
        </p:txBody>
      </p:sp>
      <p:cxnSp>
        <p:nvCxnSpPr>
          <p:cNvPr id="27" name="Straight Arrow Connector 26">
            <a:extLst>
              <a:ext uri="{FF2B5EF4-FFF2-40B4-BE49-F238E27FC236}">
                <a16:creationId xmlns:a16="http://schemas.microsoft.com/office/drawing/2014/main" id="{32FC137C-F38B-41DA-855B-3A353CD6DD2E}"/>
              </a:ext>
              <a:ext uri="{C183D7F6-B498-43B3-948B-1728B52AA6E4}">
                <adec:decorative xmlns:adec="http://schemas.microsoft.com/office/drawing/2017/decorative" val="1"/>
              </a:ext>
            </a:extLst>
          </p:cNvPr>
          <p:cNvCxnSpPr>
            <a:cxnSpLocks/>
          </p:cNvCxnSpPr>
          <p:nvPr/>
        </p:nvCxnSpPr>
        <p:spPr>
          <a:xfrm flipV="1">
            <a:off x="2489428" y="2880086"/>
            <a:ext cx="3456910" cy="5541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3C6CFDB8-61E2-4C63-A5DA-FE5C32521392}"/>
              </a:ext>
            </a:extLst>
          </p:cNvPr>
          <p:cNvSpPr/>
          <p:nvPr/>
        </p:nvSpPr>
        <p:spPr>
          <a:xfrm>
            <a:off x="6082051" y="4427895"/>
            <a:ext cx="1973656" cy="1935323"/>
          </a:xfrm>
          <a:prstGeom prst="rect">
            <a:avLst/>
          </a:prstGeom>
          <a:solidFill>
            <a:schemeClr val="accent1">
              <a:lumMod val="20000"/>
              <a:lumOff val="80000"/>
            </a:schemeClr>
          </a:solidFill>
          <a:ln w="222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rgbClr val="333F48"/>
                </a:solidFill>
                <a:latin typeface="Arial"/>
              </a:rPr>
              <a:t>Awaiting validation from employers to identify possible </a:t>
            </a:r>
            <a:r>
              <a:rPr kumimoji="0" lang="en-GB" sz="1400" b="0" i="0" u="none" strike="noStrike" kern="1200" cap="none" spc="0" normalizeH="0" baseline="0" noProof="0">
                <a:ln>
                  <a:noFill/>
                </a:ln>
                <a:solidFill>
                  <a:srgbClr val="333F48"/>
                </a:solidFill>
                <a:effectLst/>
                <a:uLnTx/>
                <a:uFillTx/>
                <a:latin typeface="Arial"/>
                <a:ea typeface="+mn-ea"/>
                <a:cs typeface="+mn-cs"/>
              </a:rPr>
              <a:t>progression onto the </a:t>
            </a:r>
            <a:r>
              <a:rPr kumimoji="0" lang="en-GB" sz="1400" b="1" i="0" u="none" strike="noStrike" kern="1200" cap="none" spc="0" normalizeH="0" baseline="0" noProof="0">
                <a:ln>
                  <a:noFill/>
                </a:ln>
                <a:solidFill>
                  <a:srgbClr val="333F48"/>
                </a:solidFill>
                <a:effectLst/>
                <a:uLnTx/>
                <a:uFillTx/>
                <a:latin typeface="Arial"/>
                <a:ea typeface="+mn-ea"/>
                <a:cs typeface="+mn-cs"/>
              </a:rPr>
              <a:t>L4 software tester apprenticeship (24 months). </a:t>
            </a:r>
            <a:endParaRPr kumimoji="0" lang="en-GB" sz="1400" b="0" i="0" u="none" strike="noStrike" kern="1200" cap="none" spc="0" normalizeH="0" baseline="0" noProof="0">
              <a:ln>
                <a:noFill/>
              </a:ln>
              <a:solidFill>
                <a:srgbClr val="333F48"/>
              </a:solidFill>
              <a:effectLst/>
              <a:uLnTx/>
              <a:uFillTx/>
              <a:latin typeface="Arial"/>
              <a:ea typeface="+mn-ea"/>
              <a:cs typeface="+mn-cs"/>
            </a:endParaRPr>
          </a:p>
        </p:txBody>
      </p:sp>
      <p:cxnSp>
        <p:nvCxnSpPr>
          <p:cNvPr id="31" name="Straight Arrow Connector 30">
            <a:extLst>
              <a:ext uri="{FF2B5EF4-FFF2-40B4-BE49-F238E27FC236}">
                <a16:creationId xmlns:a16="http://schemas.microsoft.com/office/drawing/2014/main" id="{B912D828-4CCA-4885-B331-98F8148460DE}"/>
              </a:ext>
              <a:ext uri="{C183D7F6-B498-43B3-948B-1728B52AA6E4}">
                <adec:decorative xmlns:adec="http://schemas.microsoft.com/office/drawing/2017/decorative" val="1"/>
              </a:ext>
            </a:extLst>
          </p:cNvPr>
          <p:cNvCxnSpPr/>
          <p:nvPr/>
        </p:nvCxnSpPr>
        <p:spPr>
          <a:xfrm>
            <a:off x="8131720" y="4926588"/>
            <a:ext cx="71660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8C5316FC-6532-4728-8E82-35C471C2DCBD}"/>
              </a:ext>
            </a:extLst>
          </p:cNvPr>
          <p:cNvSpPr/>
          <p:nvPr/>
        </p:nvSpPr>
        <p:spPr>
          <a:xfrm>
            <a:off x="8883128" y="4427895"/>
            <a:ext cx="2228850" cy="1370606"/>
          </a:xfrm>
          <a:prstGeom prst="rect">
            <a:avLst/>
          </a:prstGeom>
          <a:solidFill>
            <a:schemeClr val="accent1">
              <a:lumMod val="20000"/>
              <a:lumOff val="80000"/>
            </a:schemeClr>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rPr>
              <a:t>Possible progression into L6/L7 apprenticeships / or full time employment. Awaiting validation from employers</a:t>
            </a:r>
          </a:p>
        </p:txBody>
      </p:sp>
      <p:sp>
        <p:nvSpPr>
          <p:cNvPr id="33" name="TextBox 32">
            <a:extLst>
              <a:ext uri="{FF2B5EF4-FFF2-40B4-BE49-F238E27FC236}">
                <a16:creationId xmlns:a16="http://schemas.microsoft.com/office/drawing/2014/main" id="{DF691D1E-4DBA-4961-936D-1A9F6368D91C}"/>
              </a:ext>
            </a:extLst>
          </p:cNvPr>
          <p:cNvSpPr txBox="1"/>
          <p:nvPr/>
        </p:nvSpPr>
        <p:spPr>
          <a:xfrm>
            <a:off x="2792479" y="5196202"/>
            <a:ext cx="2512567" cy="1200329"/>
          </a:xfrm>
          <a:prstGeom prst="rect">
            <a:avLst/>
          </a:prstGeom>
          <a:noFill/>
        </p:spPr>
        <p:txBody>
          <a:bodyPr wrap="square" rtlCol="0">
            <a:spAutoFit/>
          </a:bodyPr>
          <a:lstStyle/>
          <a:p>
            <a:r>
              <a:rPr lang="en-GB" sz="1200" b="1" dirty="0"/>
              <a:t>L3 software development technician apprenticeship (18 months). </a:t>
            </a:r>
            <a:r>
              <a:rPr lang="en-GB" sz="1200" dirty="0"/>
              <a:t>Awaiting validation from employers. Employer validation so far indicates progression straight into </a:t>
            </a:r>
            <a:r>
              <a:rPr lang="en-GB" sz="1200" b="1" dirty="0"/>
              <a:t>L4 software developer</a:t>
            </a:r>
            <a:r>
              <a:rPr lang="en-GB" sz="1200" dirty="0"/>
              <a:t>.</a:t>
            </a:r>
          </a:p>
        </p:txBody>
      </p:sp>
      <p:cxnSp>
        <p:nvCxnSpPr>
          <p:cNvPr id="36" name="Straight Arrow Connector 35">
            <a:extLst>
              <a:ext uri="{FF2B5EF4-FFF2-40B4-BE49-F238E27FC236}">
                <a16:creationId xmlns:a16="http://schemas.microsoft.com/office/drawing/2014/main" id="{15BC3C91-15A1-4119-9BA3-CDA9CEDB4779}"/>
              </a:ext>
              <a:ext uri="{C183D7F6-B498-43B3-948B-1728B52AA6E4}">
                <adec:decorative xmlns:adec="http://schemas.microsoft.com/office/drawing/2017/decorative" val="1"/>
              </a:ext>
            </a:extLst>
          </p:cNvPr>
          <p:cNvCxnSpPr/>
          <p:nvPr/>
        </p:nvCxnSpPr>
        <p:spPr>
          <a:xfrm>
            <a:off x="3580944" y="2935499"/>
            <a:ext cx="0" cy="2177699"/>
          </a:xfrm>
          <a:prstGeom prst="straightConnector1">
            <a:avLst/>
          </a:prstGeom>
          <a:ln w="9525" cap="flat" cmpd="sng" algn="ctr">
            <a:solidFill>
              <a:schemeClr val="accent1"/>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 name="Title 1">
            <a:extLst>
              <a:ext uri="{FF2B5EF4-FFF2-40B4-BE49-F238E27FC236}">
                <a16:creationId xmlns:a16="http://schemas.microsoft.com/office/drawing/2014/main" id="{415F2F96-15A9-8947-89C0-69AF39CEE6BF}"/>
              </a:ext>
            </a:extLst>
          </p:cNvPr>
          <p:cNvSpPr>
            <a:spLocks noGrp="1"/>
          </p:cNvSpPr>
          <p:nvPr>
            <p:ph type="title" idx="4294967295"/>
          </p:nvPr>
        </p:nvSpPr>
        <p:spPr>
          <a:xfrm>
            <a:off x="386933" y="283351"/>
            <a:ext cx="10272888" cy="534272"/>
          </a:xfrm>
        </p:spPr>
        <p:txBody>
          <a:bodyPr/>
          <a:lstStyle/>
          <a:p>
            <a:r>
              <a:rPr lang="en-US" dirty="0" err="1"/>
              <a:t>nEXT</a:t>
            </a:r>
            <a:r>
              <a:rPr lang="en-US" dirty="0"/>
              <a:t> STEPS</a:t>
            </a:r>
          </a:p>
        </p:txBody>
      </p:sp>
    </p:spTree>
    <p:extLst>
      <p:ext uri="{BB962C8B-B14F-4D97-AF65-F5344CB8AC3E}">
        <p14:creationId xmlns:p14="http://schemas.microsoft.com/office/powerpoint/2010/main" val="32793550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itle 1">
            <a:extLst>
              <a:ext uri="{FF2B5EF4-FFF2-40B4-BE49-F238E27FC236}">
                <a16:creationId xmlns:a16="http://schemas.microsoft.com/office/drawing/2014/main" id="{7D55E414-D047-47E9-A0ED-E3AB6AC437E6}"/>
              </a:ext>
            </a:extLst>
          </p:cNvPr>
          <p:cNvSpPr>
            <a:spLocks noGrp="1"/>
          </p:cNvSpPr>
          <p:nvPr>
            <p:ph type="title"/>
          </p:nvPr>
        </p:nvSpPr>
        <p:spPr>
          <a:xfrm>
            <a:off x="965907" y="439622"/>
            <a:ext cx="7712580" cy="963050"/>
          </a:xfrm>
        </p:spPr>
        <p:txBody>
          <a:bodyPr>
            <a:normAutofit fontScale="90000"/>
          </a:bodyPr>
          <a:lstStyle/>
          <a:p>
            <a:br>
              <a:rPr lang="en-GB" dirty="0">
                <a:solidFill>
                  <a:srgbClr val="0070C0"/>
                </a:solidFill>
              </a:rPr>
            </a:br>
            <a:r>
              <a:rPr lang="en-GB" dirty="0">
                <a:solidFill>
                  <a:srgbClr val="0070C0"/>
                </a:solidFill>
              </a:rPr>
              <a:t>Sample of additional questions for employers</a:t>
            </a:r>
            <a:br>
              <a:rPr lang="en-GB" dirty="0"/>
            </a:br>
            <a:endParaRPr lang="en-US" dirty="0"/>
          </a:p>
        </p:txBody>
      </p:sp>
      <p:sp>
        <p:nvSpPr>
          <p:cNvPr id="2" name="Footer Placeholder 1">
            <a:extLst>
              <a:ext uri="{FF2B5EF4-FFF2-40B4-BE49-F238E27FC236}">
                <a16:creationId xmlns:a16="http://schemas.microsoft.com/office/drawing/2014/main" id="{82ED936E-CA07-4D10-B2BC-214A945F5C04}"/>
              </a:ext>
            </a:extLst>
          </p:cNvPr>
          <p:cNvSpPr>
            <a:spLocks noGrp="1"/>
          </p:cNvSpPr>
          <p:nvPr>
            <p:ph type="ftr" sz="quarter" idx="11"/>
          </p:nvPr>
        </p:nvSpPr>
        <p:spPr>
          <a:xfrm>
            <a:off x="965907" y="6264912"/>
            <a:ext cx="7187493" cy="365125"/>
          </a:xfrm>
        </p:spPr>
        <p:txBody>
          <a:bodyPr vert="horz" lIns="91440" tIns="45720" rIns="91440" bIns="45720" rtlCol="0" anchor="ctr">
            <a:normAutofit/>
          </a:bodyPr>
          <a:lstStyle/>
          <a:p>
            <a:pPr>
              <a:spcAft>
                <a:spcPts val="600"/>
              </a:spcAft>
            </a:pPr>
            <a:endParaRPr lang="en-GB" kern="1200" dirty="0"/>
          </a:p>
        </p:txBody>
      </p:sp>
      <p:sp>
        <p:nvSpPr>
          <p:cNvPr id="3" name="Slide Number Placeholder 2">
            <a:extLst>
              <a:ext uri="{FF2B5EF4-FFF2-40B4-BE49-F238E27FC236}">
                <a16:creationId xmlns:a16="http://schemas.microsoft.com/office/drawing/2014/main" id="{4AFB4AE3-D290-4F2E-B01A-B56060C8E4D2}"/>
              </a:ext>
            </a:extLst>
          </p:cNvPr>
          <p:cNvSpPr>
            <a:spLocks noGrp="1"/>
          </p:cNvSpPr>
          <p:nvPr>
            <p:ph type="sldNum" sz="quarter" idx="12"/>
          </p:nvPr>
        </p:nvSpPr>
        <p:spPr>
          <a:xfrm>
            <a:off x="10453510" y="6264912"/>
            <a:ext cx="785284" cy="365125"/>
          </a:xfrm>
        </p:spPr>
        <p:txBody>
          <a:bodyPr vert="horz" lIns="91440" tIns="45720" rIns="91440" bIns="45720" rtlCol="0" anchor="ctr">
            <a:normAutofit/>
          </a:bodyPr>
          <a:lstStyle/>
          <a:p>
            <a:pPr>
              <a:spcAft>
                <a:spcPts val="600"/>
              </a:spcAft>
            </a:pPr>
            <a:fld id="{B75BCF32-4A63-48BF-AC59-6C0786251C63}" type="slidenum">
              <a:rPr lang="en-GB" smtClean="0"/>
              <a:pPr>
                <a:spcAft>
                  <a:spcPts val="600"/>
                </a:spcAft>
              </a:pPr>
              <a:t>27</a:t>
            </a:fld>
            <a:endParaRPr lang="en-GB"/>
          </a:p>
        </p:txBody>
      </p:sp>
      <p:graphicFrame>
        <p:nvGraphicFramePr>
          <p:cNvPr id="27" name="TextBox 4">
            <a:extLst>
              <a:ext uri="{FF2B5EF4-FFF2-40B4-BE49-F238E27FC236}">
                <a16:creationId xmlns:a16="http://schemas.microsoft.com/office/drawing/2014/main" id="{EA473958-BBF0-4642-8E3F-2F00474B29D9}"/>
              </a:ext>
            </a:extLst>
          </p:cNvPr>
          <p:cNvGraphicFramePr/>
          <p:nvPr/>
        </p:nvGraphicFramePr>
        <p:xfrm>
          <a:off x="965907" y="1819923"/>
          <a:ext cx="10272888" cy="43722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704477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48E3D-98B7-4F77-83F5-E6DE03CB299F}"/>
              </a:ext>
            </a:extLst>
          </p:cNvPr>
          <p:cNvSpPr>
            <a:spLocks noGrp="1"/>
          </p:cNvSpPr>
          <p:nvPr>
            <p:ph type="title"/>
          </p:nvPr>
        </p:nvSpPr>
        <p:spPr>
          <a:xfrm>
            <a:off x="965907" y="1377892"/>
            <a:ext cx="10272888" cy="534255"/>
          </a:xfrm>
        </p:spPr>
        <p:txBody>
          <a:bodyPr anchor="ctr">
            <a:normAutofit/>
          </a:bodyPr>
          <a:lstStyle/>
          <a:p>
            <a:r>
              <a:rPr lang="en-GB" dirty="0">
                <a:solidFill>
                  <a:srgbClr val="0070C0"/>
                </a:solidFill>
              </a:rPr>
              <a:t>next steps</a:t>
            </a:r>
          </a:p>
        </p:txBody>
      </p:sp>
      <p:sp>
        <p:nvSpPr>
          <p:cNvPr id="5" name="Footer Placeholder 4">
            <a:extLst>
              <a:ext uri="{FF2B5EF4-FFF2-40B4-BE49-F238E27FC236}">
                <a16:creationId xmlns:a16="http://schemas.microsoft.com/office/drawing/2014/main" id="{D537EA08-2600-40DE-A42B-2E17ACB52B99}"/>
              </a:ext>
            </a:extLst>
          </p:cNvPr>
          <p:cNvSpPr>
            <a:spLocks noGrp="1"/>
          </p:cNvSpPr>
          <p:nvPr>
            <p:ph type="ftr" sz="quarter" idx="11"/>
          </p:nvPr>
        </p:nvSpPr>
        <p:spPr>
          <a:xfrm>
            <a:off x="965907" y="6264912"/>
            <a:ext cx="7187493" cy="365125"/>
          </a:xfrm>
        </p:spPr>
        <p:txBody>
          <a:bodyPr anchor="ctr">
            <a:normAutofit/>
          </a:bodyPr>
          <a:lstStyle/>
          <a:p>
            <a:pPr>
              <a:spcAft>
                <a:spcPts val="600"/>
              </a:spcAft>
            </a:pPr>
            <a:endParaRPr lang="en-GB" dirty="0"/>
          </a:p>
        </p:txBody>
      </p:sp>
      <p:sp>
        <p:nvSpPr>
          <p:cNvPr id="6" name="Slide Number Placeholder 5">
            <a:extLst>
              <a:ext uri="{FF2B5EF4-FFF2-40B4-BE49-F238E27FC236}">
                <a16:creationId xmlns:a16="http://schemas.microsoft.com/office/drawing/2014/main" id="{8C302509-8CD4-4926-991E-0AF98948A8FA}"/>
              </a:ext>
            </a:extLst>
          </p:cNvPr>
          <p:cNvSpPr>
            <a:spLocks noGrp="1"/>
          </p:cNvSpPr>
          <p:nvPr>
            <p:ph type="sldNum" sz="quarter" idx="12"/>
          </p:nvPr>
        </p:nvSpPr>
        <p:spPr>
          <a:xfrm>
            <a:off x="10453510" y="6264912"/>
            <a:ext cx="785284" cy="365125"/>
          </a:xfrm>
        </p:spPr>
        <p:txBody>
          <a:bodyPr anchor="ctr">
            <a:normAutofit/>
          </a:bodyPr>
          <a:lstStyle/>
          <a:p>
            <a:pPr>
              <a:spcAft>
                <a:spcPts val="600"/>
              </a:spcAft>
            </a:pPr>
            <a:fld id="{B75BCF32-4A63-48BF-AC59-6C0786251C63}" type="slidenum">
              <a:rPr lang="en-GB" smtClean="0"/>
              <a:pPr>
                <a:spcAft>
                  <a:spcPts val="600"/>
                </a:spcAft>
              </a:pPr>
              <a:t>28</a:t>
            </a:fld>
            <a:endParaRPr lang="en-GB"/>
          </a:p>
        </p:txBody>
      </p:sp>
      <p:graphicFrame>
        <p:nvGraphicFramePr>
          <p:cNvPr id="8" name="Content Placeholder 3">
            <a:extLst>
              <a:ext uri="{FF2B5EF4-FFF2-40B4-BE49-F238E27FC236}">
                <a16:creationId xmlns:a16="http://schemas.microsoft.com/office/drawing/2014/main" id="{8F0289A0-2DE1-42C2-A29A-CF875555C34D}"/>
              </a:ext>
            </a:extLst>
          </p:cNvPr>
          <p:cNvGraphicFramePr>
            <a:graphicFrameLocks noGrp="1"/>
          </p:cNvGraphicFramePr>
          <p:nvPr>
            <p:ph idx="1"/>
          </p:nvPr>
        </p:nvGraphicFramePr>
        <p:xfrm>
          <a:off x="965907" y="2229803"/>
          <a:ext cx="10272888" cy="39624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78772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Questions"/>
          <p:cNvSpPr/>
          <p:nvPr/>
        </p:nvSpPr>
        <p:spPr>
          <a:xfrm>
            <a:off x="0" y="1239343"/>
            <a:ext cx="12192000" cy="5618657"/>
          </a:xfrm>
          <a:custGeom>
            <a:avLst/>
            <a:gdLst/>
            <a:ahLst/>
            <a:cxnLst/>
            <a:rect l="l" t="t" r="r" b="b"/>
            <a:pathLst>
              <a:path w="9138272" h="5460716">
                <a:moveTo>
                  <a:pt x="6350663" y="0"/>
                </a:moveTo>
                <a:lnTo>
                  <a:pt x="5802673" y="4779"/>
                </a:lnTo>
                <a:lnTo>
                  <a:pt x="5227036" y="26422"/>
                </a:lnTo>
                <a:lnTo>
                  <a:pt x="4629571" y="63031"/>
                </a:lnTo>
                <a:lnTo>
                  <a:pt x="4016099" y="112711"/>
                </a:lnTo>
                <a:lnTo>
                  <a:pt x="3392438" y="173565"/>
                </a:lnTo>
                <a:lnTo>
                  <a:pt x="2764410" y="243696"/>
                </a:lnTo>
                <a:lnTo>
                  <a:pt x="2137834" y="321209"/>
                </a:lnTo>
                <a:lnTo>
                  <a:pt x="1518530" y="404208"/>
                </a:lnTo>
                <a:lnTo>
                  <a:pt x="9" y="629959"/>
                </a:lnTo>
                <a:lnTo>
                  <a:pt x="0" y="5460716"/>
                </a:lnTo>
                <a:lnTo>
                  <a:pt x="9138272" y="5460716"/>
                </a:lnTo>
                <a:lnTo>
                  <a:pt x="9138272" y="686787"/>
                </a:lnTo>
                <a:lnTo>
                  <a:pt x="9007411" y="586029"/>
                </a:lnTo>
                <a:lnTo>
                  <a:pt x="8751817" y="429080"/>
                </a:lnTo>
                <a:lnTo>
                  <a:pt x="8472205" y="295413"/>
                </a:lnTo>
                <a:lnTo>
                  <a:pt x="8149750" y="187435"/>
                </a:lnTo>
                <a:lnTo>
                  <a:pt x="7770549" y="105800"/>
                </a:lnTo>
                <a:lnTo>
                  <a:pt x="7340421" y="48614"/>
                </a:lnTo>
                <a:lnTo>
                  <a:pt x="6865185" y="13979"/>
                </a:lnTo>
                <a:lnTo>
                  <a:pt x="6350663" y="0"/>
                </a:lnTo>
                <a:close/>
              </a:path>
            </a:pathLst>
          </a:custGeom>
          <a:solidFill>
            <a:srgbClr val="0785C6"/>
          </a:solidFill>
        </p:spPr>
        <p:txBody>
          <a:bodyPr wrap="square" lIns="0" tIns="0" rIns="0" bIns="0" rtlCol="0">
            <a:noAutofit/>
          </a:bodyPr>
          <a:lstStyle/>
          <a:p>
            <a:endParaRPr/>
          </a:p>
        </p:txBody>
      </p:sp>
      <p:sp>
        <p:nvSpPr>
          <p:cNvPr id="3" name="object 3">
            <a:extLst>
              <a:ext uri="{C183D7F6-B498-43B3-948B-1728B52AA6E4}">
                <adec:decorative xmlns:adec="http://schemas.microsoft.com/office/drawing/2017/decorative" val="1"/>
              </a:ext>
            </a:extLst>
          </p:cNvPr>
          <p:cNvSpPr/>
          <p:nvPr/>
        </p:nvSpPr>
        <p:spPr>
          <a:xfrm>
            <a:off x="7909246" y="2426242"/>
            <a:ext cx="4282754" cy="4431758"/>
          </a:xfrm>
          <a:custGeom>
            <a:avLst/>
            <a:gdLst/>
            <a:ahLst/>
            <a:cxnLst/>
            <a:rect l="l" t="t" r="r" b="b"/>
            <a:pathLst>
              <a:path w="4282754" h="4431758">
                <a:moveTo>
                  <a:pt x="1790091" y="3210106"/>
                </a:moveTo>
                <a:lnTo>
                  <a:pt x="1735502" y="3211216"/>
                </a:lnTo>
                <a:lnTo>
                  <a:pt x="1682973" y="3213837"/>
                </a:lnTo>
                <a:lnTo>
                  <a:pt x="1632529" y="3218206"/>
                </a:lnTo>
                <a:lnTo>
                  <a:pt x="1584110" y="3224580"/>
                </a:lnTo>
                <a:lnTo>
                  <a:pt x="1538002" y="3233148"/>
                </a:lnTo>
                <a:lnTo>
                  <a:pt x="1493971" y="3244197"/>
                </a:lnTo>
                <a:lnTo>
                  <a:pt x="1452129" y="3257950"/>
                </a:lnTo>
                <a:lnTo>
                  <a:pt x="1412503" y="3274645"/>
                </a:lnTo>
                <a:lnTo>
                  <a:pt x="1375118" y="3294522"/>
                </a:lnTo>
                <a:lnTo>
                  <a:pt x="1340000" y="3317818"/>
                </a:lnTo>
                <a:lnTo>
                  <a:pt x="1307176" y="3344772"/>
                </a:lnTo>
                <a:lnTo>
                  <a:pt x="1276671" y="3375623"/>
                </a:lnTo>
                <a:lnTo>
                  <a:pt x="1248511" y="3410610"/>
                </a:lnTo>
                <a:lnTo>
                  <a:pt x="1222497" y="3452542"/>
                </a:lnTo>
                <a:lnTo>
                  <a:pt x="1198358" y="3503472"/>
                </a:lnTo>
                <a:lnTo>
                  <a:pt x="1176011" y="3562495"/>
                </a:lnTo>
                <a:lnTo>
                  <a:pt x="1155371" y="3628709"/>
                </a:lnTo>
                <a:lnTo>
                  <a:pt x="1136357" y="3701209"/>
                </a:lnTo>
                <a:lnTo>
                  <a:pt x="1118886" y="3779092"/>
                </a:lnTo>
                <a:lnTo>
                  <a:pt x="1102873" y="3861453"/>
                </a:lnTo>
                <a:lnTo>
                  <a:pt x="1088237" y="3947390"/>
                </a:lnTo>
                <a:lnTo>
                  <a:pt x="1074894" y="4035998"/>
                </a:lnTo>
                <a:lnTo>
                  <a:pt x="1062761" y="4126374"/>
                </a:lnTo>
                <a:lnTo>
                  <a:pt x="1051755" y="4217614"/>
                </a:lnTo>
                <a:lnTo>
                  <a:pt x="1041793" y="4308814"/>
                </a:lnTo>
                <a:lnTo>
                  <a:pt x="1032791" y="4399071"/>
                </a:lnTo>
                <a:lnTo>
                  <a:pt x="1029788" y="4431758"/>
                </a:lnTo>
                <a:lnTo>
                  <a:pt x="2074611" y="4431758"/>
                </a:lnTo>
                <a:lnTo>
                  <a:pt x="2111665" y="4409807"/>
                </a:lnTo>
                <a:lnTo>
                  <a:pt x="2174741" y="4369319"/>
                </a:lnTo>
                <a:lnTo>
                  <a:pt x="2231337" y="4329229"/>
                </a:lnTo>
                <a:lnTo>
                  <a:pt x="2280566" y="4289735"/>
                </a:lnTo>
                <a:lnTo>
                  <a:pt x="2321544" y="4251038"/>
                </a:lnTo>
                <a:lnTo>
                  <a:pt x="2353386" y="4213339"/>
                </a:lnTo>
                <a:lnTo>
                  <a:pt x="2377957" y="4175747"/>
                </a:lnTo>
                <a:lnTo>
                  <a:pt x="2397871" y="4137202"/>
                </a:lnTo>
                <a:lnTo>
                  <a:pt x="2413362" y="4097655"/>
                </a:lnTo>
                <a:lnTo>
                  <a:pt x="2424665" y="4057058"/>
                </a:lnTo>
                <a:lnTo>
                  <a:pt x="2432016" y="4015361"/>
                </a:lnTo>
                <a:lnTo>
                  <a:pt x="2435649" y="3972516"/>
                </a:lnTo>
                <a:lnTo>
                  <a:pt x="2435798" y="3928472"/>
                </a:lnTo>
                <a:lnTo>
                  <a:pt x="2432700" y="3883181"/>
                </a:lnTo>
                <a:lnTo>
                  <a:pt x="2426589" y="3836595"/>
                </a:lnTo>
                <a:lnTo>
                  <a:pt x="2417700" y="3788664"/>
                </a:lnTo>
                <a:lnTo>
                  <a:pt x="2406268" y="3739338"/>
                </a:lnTo>
                <a:lnTo>
                  <a:pt x="2392528" y="3688569"/>
                </a:lnTo>
                <a:lnTo>
                  <a:pt x="2376714" y="3636308"/>
                </a:lnTo>
                <a:lnTo>
                  <a:pt x="2359062" y="3582506"/>
                </a:lnTo>
                <a:lnTo>
                  <a:pt x="2339807" y="3527114"/>
                </a:lnTo>
                <a:lnTo>
                  <a:pt x="2319184" y="3470082"/>
                </a:lnTo>
                <a:lnTo>
                  <a:pt x="2297427" y="3411362"/>
                </a:lnTo>
                <a:lnTo>
                  <a:pt x="2251454" y="3288660"/>
                </a:lnTo>
                <a:lnTo>
                  <a:pt x="2227707" y="3224580"/>
                </a:lnTo>
                <a:lnTo>
                  <a:pt x="1905345" y="3211462"/>
                </a:lnTo>
                <a:lnTo>
                  <a:pt x="1846714" y="3210267"/>
                </a:lnTo>
                <a:lnTo>
                  <a:pt x="1790091" y="3210106"/>
                </a:lnTo>
              </a:path>
              <a:path w="4282754" h="4431758">
                <a:moveTo>
                  <a:pt x="3392028" y="3210134"/>
                </a:moveTo>
                <a:lnTo>
                  <a:pt x="3335405" y="3210295"/>
                </a:lnTo>
                <a:lnTo>
                  <a:pt x="3276775" y="3211489"/>
                </a:lnTo>
                <a:lnTo>
                  <a:pt x="2954413" y="3224606"/>
                </a:lnTo>
                <a:lnTo>
                  <a:pt x="2930666" y="3288685"/>
                </a:lnTo>
                <a:lnTo>
                  <a:pt x="2884693" y="3411387"/>
                </a:lnTo>
                <a:lnTo>
                  <a:pt x="2862936" y="3470107"/>
                </a:lnTo>
                <a:lnTo>
                  <a:pt x="2842312" y="3527139"/>
                </a:lnTo>
                <a:lnTo>
                  <a:pt x="2823057" y="3582532"/>
                </a:lnTo>
                <a:lnTo>
                  <a:pt x="2805406" y="3636334"/>
                </a:lnTo>
                <a:lnTo>
                  <a:pt x="2789592" y="3688595"/>
                </a:lnTo>
                <a:lnTo>
                  <a:pt x="2775852" y="3739364"/>
                </a:lnTo>
                <a:lnTo>
                  <a:pt x="2764420" y="3788690"/>
                </a:lnTo>
                <a:lnTo>
                  <a:pt x="2755530" y="3836623"/>
                </a:lnTo>
                <a:lnTo>
                  <a:pt x="2749419" y="3883210"/>
                </a:lnTo>
                <a:lnTo>
                  <a:pt x="2746321" y="3928501"/>
                </a:lnTo>
                <a:lnTo>
                  <a:pt x="2746471" y="3972545"/>
                </a:lnTo>
                <a:lnTo>
                  <a:pt x="2750104" y="4015392"/>
                </a:lnTo>
                <a:lnTo>
                  <a:pt x="2757454" y="4057090"/>
                </a:lnTo>
                <a:lnTo>
                  <a:pt x="2768758" y="4097689"/>
                </a:lnTo>
                <a:lnTo>
                  <a:pt x="2784249" y="4137236"/>
                </a:lnTo>
                <a:lnTo>
                  <a:pt x="2804163" y="4175783"/>
                </a:lnTo>
                <a:lnTo>
                  <a:pt x="2828734" y="4213377"/>
                </a:lnTo>
                <a:lnTo>
                  <a:pt x="2860576" y="4251075"/>
                </a:lnTo>
                <a:lnTo>
                  <a:pt x="2901554" y="4289770"/>
                </a:lnTo>
                <a:lnTo>
                  <a:pt x="2950783" y="4329262"/>
                </a:lnTo>
                <a:lnTo>
                  <a:pt x="3007379" y="4369351"/>
                </a:lnTo>
                <a:lnTo>
                  <a:pt x="3070455" y="4409838"/>
                </a:lnTo>
                <a:lnTo>
                  <a:pt x="3107457" y="4431758"/>
                </a:lnTo>
                <a:lnTo>
                  <a:pt x="4152333" y="4431758"/>
                </a:lnTo>
                <a:lnTo>
                  <a:pt x="4149332" y="4399100"/>
                </a:lnTo>
                <a:lnTo>
                  <a:pt x="4140330" y="4308842"/>
                </a:lnTo>
                <a:lnTo>
                  <a:pt x="4130367" y="4217641"/>
                </a:lnTo>
                <a:lnTo>
                  <a:pt x="4119360" y="4126401"/>
                </a:lnTo>
                <a:lnTo>
                  <a:pt x="4107227" y="4036025"/>
                </a:lnTo>
                <a:lnTo>
                  <a:pt x="4093883" y="3947416"/>
                </a:lnTo>
                <a:lnTo>
                  <a:pt x="4079247" y="3861479"/>
                </a:lnTo>
                <a:lnTo>
                  <a:pt x="4063234" y="3779117"/>
                </a:lnTo>
                <a:lnTo>
                  <a:pt x="4045762" y="3701235"/>
                </a:lnTo>
                <a:lnTo>
                  <a:pt x="4026748" y="3628735"/>
                </a:lnTo>
                <a:lnTo>
                  <a:pt x="4006109" y="3562521"/>
                </a:lnTo>
                <a:lnTo>
                  <a:pt x="3983761" y="3503497"/>
                </a:lnTo>
                <a:lnTo>
                  <a:pt x="3959622" y="3452568"/>
                </a:lnTo>
                <a:lnTo>
                  <a:pt x="3933609" y="3410635"/>
                </a:lnTo>
                <a:lnTo>
                  <a:pt x="3905449" y="3375650"/>
                </a:lnTo>
                <a:lnTo>
                  <a:pt x="3874944" y="3344800"/>
                </a:lnTo>
                <a:lnTo>
                  <a:pt x="3842119" y="3317847"/>
                </a:lnTo>
                <a:lnTo>
                  <a:pt x="3807002" y="3294552"/>
                </a:lnTo>
                <a:lnTo>
                  <a:pt x="3769617" y="3274676"/>
                </a:lnTo>
                <a:lnTo>
                  <a:pt x="3729991" y="3257981"/>
                </a:lnTo>
                <a:lnTo>
                  <a:pt x="3688149" y="3244228"/>
                </a:lnTo>
                <a:lnTo>
                  <a:pt x="3644118" y="3233179"/>
                </a:lnTo>
                <a:lnTo>
                  <a:pt x="3597923" y="3224595"/>
                </a:lnTo>
                <a:lnTo>
                  <a:pt x="3549591" y="3218237"/>
                </a:lnTo>
                <a:lnTo>
                  <a:pt x="3499147" y="3213866"/>
                </a:lnTo>
                <a:lnTo>
                  <a:pt x="3446617" y="3211245"/>
                </a:lnTo>
                <a:lnTo>
                  <a:pt x="3392028" y="3210134"/>
                </a:lnTo>
              </a:path>
              <a:path w="4282754" h="4431758">
                <a:moveTo>
                  <a:pt x="1356773" y="1637583"/>
                </a:moveTo>
                <a:lnTo>
                  <a:pt x="1287421" y="1638416"/>
                </a:lnTo>
                <a:lnTo>
                  <a:pt x="1212594" y="1642737"/>
                </a:lnTo>
                <a:lnTo>
                  <a:pt x="1133124" y="1650189"/>
                </a:lnTo>
                <a:lnTo>
                  <a:pt x="1049845" y="1660412"/>
                </a:lnTo>
                <a:lnTo>
                  <a:pt x="963591" y="1673049"/>
                </a:lnTo>
                <a:lnTo>
                  <a:pt x="875197" y="1687741"/>
                </a:lnTo>
                <a:lnTo>
                  <a:pt x="785495" y="1704130"/>
                </a:lnTo>
                <a:lnTo>
                  <a:pt x="695319" y="1721858"/>
                </a:lnTo>
                <a:lnTo>
                  <a:pt x="605503" y="1740567"/>
                </a:lnTo>
                <a:lnTo>
                  <a:pt x="430288" y="1779493"/>
                </a:lnTo>
                <a:lnTo>
                  <a:pt x="0" y="1882546"/>
                </a:lnTo>
                <a:lnTo>
                  <a:pt x="231259" y="2153828"/>
                </a:lnTo>
                <a:lnTo>
                  <a:pt x="287538" y="2218819"/>
                </a:lnTo>
                <a:lnTo>
                  <a:pt x="346076" y="2285569"/>
                </a:lnTo>
                <a:lnTo>
                  <a:pt x="406411" y="2353297"/>
                </a:lnTo>
                <a:lnTo>
                  <a:pt x="468078" y="2421224"/>
                </a:lnTo>
                <a:lnTo>
                  <a:pt x="530612" y="2488569"/>
                </a:lnTo>
                <a:lnTo>
                  <a:pt x="593550" y="2554553"/>
                </a:lnTo>
                <a:lnTo>
                  <a:pt x="656428" y="2618396"/>
                </a:lnTo>
                <a:lnTo>
                  <a:pt x="718782" y="2679317"/>
                </a:lnTo>
                <a:lnTo>
                  <a:pt x="780148" y="2736537"/>
                </a:lnTo>
                <a:lnTo>
                  <a:pt x="840062" y="2789275"/>
                </a:lnTo>
                <a:lnTo>
                  <a:pt x="898059" y="2836753"/>
                </a:lnTo>
                <a:lnTo>
                  <a:pt x="953677" y="2878189"/>
                </a:lnTo>
                <a:lnTo>
                  <a:pt x="1006451" y="2912804"/>
                </a:lnTo>
                <a:lnTo>
                  <a:pt x="1055916" y="2939819"/>
                </a:lnTo>
                <a:lnTo>
                  <a:pt x="1101610" y="2958452"/>
                </a:lnTo>
                <a:lnTo>
                  <a:pt x="1144955" y="2970205"/>
                </a:lnTo>
                <a:lnTo>
                  <a:pt x="1187767" y="2977234"/>
                </a:lnTo>
                <a:lnTo>
                  <a:pt x="1230164" y="2979746"/>
                </a:lnTo>
                <a:lnTo>
                  <a:pt x="1272267" y="2977952"/>
                </a:lnTo>
                <a:lnTo>
                  <a:pt x="1314195" y="2972057"/>
                </a:lnTo>
                <a:lnTo>
                  <a:pt x="1356066" y="2962272"/>
                </a:lnTo>
                <a:lnTo>
                  <a:pt x="1398000" y="2948805"/>
                </a:lnTo>
                <a:lnTo>
                  <a:pt x="1440116" y="2931863"/>
                </a:lnTo>
                <a:lnTo>
                  <a:pt x="1482534" y="2911655"/>
                </a:lnTo>
                <a:lnTo>
                  <a:pt x="1525373" y="2888389"/>
                </a:lnTo>
                <a:lnTo>
                  <a:pt x="1568751" y="2862274"/>
                </a:lnTo>
                <a:lnTo>
                  <a:pt x="1612789" y="2833518"/>
                </a:lnTo>
                <a:lnTo>
                  <a:pt x="1657605" y="2802330"/>
                </a:lnTo>
                <a:lnTo>
                  <a:pt x="1703319" y="2768917"/>
                </a:lnTo>
                <a:lnTo>
                  <a:pt x="1750050" y="2733488"/>
                </a:lnTo>
                <a:lnTo>
                  <a:pt x="1797917" y="2696251"/>
                </a:lnTo>
                <a:lnTo>
                  <a:pt x="2003132" y="2533396"/>
                </a:lnTo>
                <a:lnTo>
                  <a:pt x="1984678" y="2467596"/>
                </a:lnTo>
                <a:lnTo>
                  <a:pt x="1949748" y="2341306"/>
                </a:lnTo>
                <a:lnTo>
                  <a:pt x="1932834" y="2281012"/>
                </a:lnTo>
                <a:lnTo>
                  <a:pt x="1915996" y="2222750"/>
                </a:lnTo>
                <a:lnTo>
                  <a:pt x="1899015" y="2166618"/>
                </a:lnTo>
                <a:lnTo>
                  <a:pt x="1881672" y="2112716"/>
                </a:lnTo>
                <a:lnTo>
                  <a:pt x="1863748" y="2061141"/>
                </a:lnTo>
                <a:lnTo>
                  <a:pt x="1845023" y="2011991"/>
                </a:lnTo>
                <a:lnTo>
                  <a:pt x="1825280" y="1965366"/>
                </a:lnTo>
                <a:lnTo>
                  <a:pt x="1804299" y="1921363"/>
                </a:lnTo>
                <a:lnTo>
                  <a:pt x="1781860" y="1880081"/>
                </a:lnTo>
                <a:lnTo>
                  <a:pt x="1757746" y="1841619"/>
                </a:lnTo>
                <a:lnTo>
                  <a:pt x="1731737" y="1806075"/>
                </a:lnTo>
                <a:lnTo>
                  <a:pt x="1703615" y="1773547"/>
                </a:lnTo>
                <a:lnTo>
                  <a:pt x="1673159" y="1744134"/>
                </a:lnTo>
                <a:lnTo>
                  <a:pt x="1640152" y="1717934"/>
                </a:lnTo>
                <a:lnTo>
                  <a:pt x="1604374" y="1695045"/>
                </a:lnTo>
                <a:lnTo>
                  <a:pt x="1565607" y="1675567"/>
                </a:lnTo>
                <a:lnTo>
                  <a:pt x="1523631" y="1659597"/>
                </a:lnTo>
                <a:lnTo>
                  <a:pt x="1475711" y="1647816"/>
                </a:lnTo>
                <a:lnTo>
                  <a:pt x="1419814" y="1640597"/>
                </a:lnTo>
                <a:lnTo>
                  <a:pt x="1356773" y="1637583"/>
                </a:lnTo>
              </a:path>
              <a:path w="4282754" h="4431758">
                <a:moveTo>
                  <a:pt x="3825343" y="1637583"/>
                </a:moveTo>
                <a:lnTo>
                  <a:pt x="3762303" y="1640597"/>
                </a:lnTo>
                <a:lnTo>
                  <a:pt x="3706407" y="1647816"/>
                </a:lnTo>
                <a:lnTo>
                  <a:pt x="3658489" y="1659597"/>
                </a:lnTo>
                <a:lnTo>
                  <a:pt x="3616513" y="1675567"/>
                </a:lnTo>
                <a:lnTo>
                  <a:pt x="3577745" y="1695045"/>
                </a:lnTo>
                <a:lnTo>
                  <a:pt x="3541967" y="1717934"/>
                </a:lnTo>
                <a:lnTo>
                  <a:pt x="3508959" y="1744134"/>
                </a:lnTo>
                <a:lnTo>
                  <a:pt x="3478503" y="1773547"/>
                </a:lnTo>
                <a:lnTo>
                  <a:pt x="3450380" y="1806075"/>
                </a:lnTo>
                <a:lnTo>
                  <a:pt x="3424370" y="1841619"/>
                </a:lnTo>
                <a:lnTo>
                  <a:pt x="3400255" y="1880081"/>
                </a:lnTo>
                <a:lnTo>
                  <a:pt x="3377816" y="1921363"/>
                </a:lnTo>
                <a:lnTo>
                  <a:pt x="3356833" y="1965366"/>
                </a:lnTo>
                <a:lnTo>
                  <a:pt x="3337089" y="2011991"/>
                </a:lnTo>
                <a:lnTo>
                  <a:pt x="3318364" y="2061141"/>
                </a:lnTo>
                <a:lnTo>
                  <a:pt x="3300439" y="2112716"/>
                </a:lnTo>
                <a:lnTo>
                  <a:pt x="3283094" y="2166618"/>
                </a:lnTo>
                <a:lnTo>
                  <a:pt x="3266113" y="2222750"/>
                </a:lnTo>
                <a:lnTo>
                  <a:pt x="3249274" y="2281012"/>
                </a:lnTo>
                <a:lnTo>
                  <a:pt x="3232360" y="2341306"/>
                </a:lnTo>
                <a:lnTo>
                  <a:pt x="3197429" y="2467596"/>
                </a:lnTo>
                <a:lnTo>
                  <a:pt x="3178975" y="2533396"/>
                </a:lnTo>
                <a:lnTo>
                  <a:pt x="3384190" y="2696251"/>
                </a:lnTo>
                <a:lnTo>
                  <a:pt x="3432057" y="2733488"/>
                </a:lnTo>
                <a:lnTo>
                  <a:pt x="3478788" y="2768917"/>
                </a:lnTo>
                <a:lnTo>
                  <a:pt x="3524502" y="2802330"/>
                </a:lnTo>
                <a:lnTo>
                  <a:pt x="3569319" y="2833518"/>
                </a:lnTo>
                <a:lnTo>
                  <a:pt x="3613357" y="2862274"/>
                </a:lnTo>
                <a:lnTo>
                  <a:pt x="3656736" y="2888389"/>
                </a:lnTo>
                <a:lnTo>
                  <a:pt x="3699575" y="2911655"/>
                </a:lnTo>
                <a:lnTo>
                  <a:pt x="3741994" y="2931863"/>
                </a:lnTo>
                <a:lnTo>
                  <a:pt x="3784111" y="2948805"/>
                </a:lnTo>
                <a:lnTo>
                  <a:pt x="3826046" y="2962272"/>
                </a:lnTo>
                <a:lnTo>
                  <a:pt x="3867918" y="2972057"/>
                </a:lnTo>
                <a:lnTo>
                  <a:pt x="3909846" y="2977952"/>
                </a:lnTo>
                <a:lnTo>
                  <a:pt x="3951951" y="2979746"/>
                </a:lnTo>
                <a:lnTo>
                  <a:pt x="3994350" y="2977234"/>
                </a:lnTo>
                <a:lnTo>
                  <a:pt x="4037163" y="2970205"/>
                </a:lnTo>
                <a:lnTo>
                  <a:pt x="4080510" y="2958452"/>
                </a:lnTo>
                <a:lnTo>
                  <a:pt x="4126203" y="2939819"/>
                </a:lnTo>
                <a:lnTo>
                  <a:pt x="4175669" y="2912804"/>
                </a:lnTo>
                <a:lnTo>
                  <a:pt x="4228442" y="2878189"/>
                </a:lnTo>
                <a:lnTo>
                  <a:pt x="4282754" y="2837725"/>
                </a:lnTo>
                <a:lnTo>
                  <a:pt x="4282754" y="1683725"/>
                </a:lnTo>
                <a:lnTo>
                  <a:pt x="4218522" y="1673049"/>
                </a:lnTo>
                <a:lnTo>
                  <a:pt x="4132268" y="1660412"/>
                </a:lnTo>
                <a:lnTo>
                  <a:pt x="4048990" y="1650189"/>
                </a:lnTo>
                <a:lnTo>
                  <a:pt x="3969520" y="1642737"/>
                </a:lnTo>
                <a:lnTo>
                  <a:pt x="3894693" y="1638416"/>
                </a:lnTo>
                <a:lnTo>
                  <a:pt x="3825343" y="1637583"/>
                </a:lnTo>
              </a:path>
              <a:path w="4282754" h="4431758">
                <a:moveTo>
                  <a:pt x="2591079" y="0"/>
                </a:moveTo>
                <a:lnTo>
                  <a:pt x="2447378" y="233546"/>
                </a:lnTo>
                <a:lnTo>
                  <a:pt x="2404530" y="303780"/>
                </a:lnTo>
                <a:lnTo>
                  <a:pt x="2360110" y="377389"/>
                </a:lnTo>
                <a:lnTo>
                  <a:pt x="2314715" y="453690"/>
                </a:lnTo>
                <a:lnTo>
                  <a:pt x="2268945" y="532001"/>
                </a:lnTo>
                <a:lnTo>
                  <a:pt x="2223398" y="611640"/>
                </a:lnTo>
                <a:lnTo>
                  <a:pt x="2178672" y="691924"/>
                </a:lnTo>
                <a:lnTo>
                  <a:pt x="2135365" y="772172"/>
                </a:lnTo>
                <a:lnTo>
                  <a:pt x="2094077" y="851700"/>
                </a:lnTo>
                <a:lnTo>
                  <a:pt x="2055405" y="929827"/>
                </a:lnTo>
                <a:lnTo>
                  <a:pt x="2019948" y="1005871"/>
                </a:lnTo>
                <a:lnTo>
                  <a:pt x="1988304" y="1079149"/>
                </a:lnTo>
                <a:lnTo>
                  <a:pt x="1961071" y="1148978"/>
                </a:lnTo>
                <a:lnTo>
                  <a:pt x="1938849" y="1214678"/>
                </a:lnTo>
                <a:lnTo>
                  <a:pt x="1922235" y="1275565"/>
                </a:lnTo>
                <a:lnTo>
                  <a:pt x="1911827" y="1330957"/>
                </a:lnTo>
                <a:lnTo>
                  <a:pt x="1908225" y="1380172"/>
                </a:lnTo>
                <a:lnTo>
                  <a:pt x="1910443" y="1425028"/>
                </a:lnTo>
                <a:lnTo>
                  <a:pt x="1916989" y="1467918"/>
                </a:lnTo>
                <a:lnTo>
                  <a:pt x="1927702" y="1509017"/>
                </a:lnTo>
                <a:lnTo>
                  <a:pt x="1942420" y="1548506"/>
                </a:lnTo>
                <a:lnTo>
                  <a:pt x="1960982" y="1586561"/>
                </a:lnTo>
                <a:lnTo>
                  <a:pt x="1983228" y="1623360"/>
                </a:lnTo>
                <a:lnTo>
                  <a:pt x="2008995" y="1659080"/>
                </a:lnTo>
                <a:lnTo>
                  <a:pt x="2038123" y="1693901"/>
                </a:lnTo>
                <a:lnTo>
                  <a:pt x="2070450" y="1727998"/>
                </a:lnTo>
                <a:lnTo>
                  <a:pt x="2105815" y="1761551"/>
                </a:lnTo>
                <a:lnTo>
                  <a:pt x="2144057" y="1794737"/>
                </a:lnTo>
                <a:lnTo>
                  <a:pt x="2185014" y="1827734"/>
                </a:lnTo>
                <a:lnTo>
                  <a:pt x="2228526" y="1860720"/>
                </a:lnTo>
                <a:lnTo>
                  <a:pt x="2274430" y="1893871"/>
                </a:lnTo>
                <a:lnTo>
                  <a:pt x="2322566" y="1927367"/>
                </a:lnTo>
                <a:lnTo>
                  <a:pt x="2372773" y="1961385"/>
                </a:lnTo>
                <a:lnTo>
                  <a:pt x="2591079" y="2106231"/>
                </a:lnTo>
                <a:lnTo>
                  <a:pt x="2809385" y="1961385"/>
                </a:lnTo>
                <a:lnTo>
                  <a:pt x="2859591" y="1927367"/>
                </a:lnTo>
                <a:lnTo>
                  <a:pt x="2907728" y="1893871"/>
                </a:lnTo>
                <a:lnTo>
                  <a:pt x="2953632" y="1860720"/>
                </a:lnTo>
                <a:lnTo>
                  <a:pt x="2997144" y="1827734"/>
                </a:lnTo>
                <a:lnTo>
                  <a:pt x="3038101" y="1794737"/>
                </a:lnTo>
                <a:lnTo>
                  <a:pt x="3076343" y="1761551"/>
                </a:lnTo>
                <a:lnTo>
                  <a:pt x="3111708" y="1727998"/>
                </a:lnTo>
                <a:lnTo>
                  <a:pt x="3144035" y="1693901"/>
                </a:lnTo>
                <a:lnTo>
                  <a:pt x="3173163" y="1659080"/>
                </a:lnTo>
                <a:lnTo>
                  <a:pt x="3198930" y="1623360"/>
                </a:lnTo>
                <a:lnTo>
                  <a:pt x="3221176" y="1586561"/>
                </a:lnTo>
                <a:lnTo>
                  <a:pt x="3239738" y="1548506"/>
                </a:lnTo>
                <a:lnTo>
                  <a:pt x="3254456" y="1509017"/>
                </a:lnTo>
                <a:lnTo>
                  <a:pt x="3265169" y="1467918"/>
                </a:lnTo>
                <a:lnTo>
                  <a:pt x="3271715" y="1425028"/>
                </a:lnTo>
                <a:lnTo>
                  <a:pt x="3273933" y="1380172"/>
                </a:lnTo>
                <a:lnTo>
                  <a:pt x="3270330" y="1330957"/>
                </a:lnTo>
                <a:lnTo>
                  <a:pt x="3259923" y="1275565"/>
                </a:lnTo>
                <a:lnTo>
                  <a:pt x="3243309" y="1214678"/>
                </a:lnTo>
                <a:lnTo>
                  <a:pt x="3221087" y="1148978"/>
                </a:lnTo>
                <a:lnTo>
                  <a:pt x="3193854" y="1079149"/>
                </a:lnTo>
                <a:lnTo>
                  <a:pt x="3162210" y="1005871"/>
                </a:lnTo>
                <a:lnTo>
                  <a:pt x="3126753" y="929827"/>
                </a:lnTo>
                <a:lnTo>
                  <a:pt x="3088081" y="851700"/>
                </a:lnTo>
                <a:lnTo>
                  <a:pt x="3046792" y="772172"/>
                </a:lnTo>
                <a:lnTo>
                  <a:pt x="3003486" y="691924"/>
                </a:lnTo>
                <a:lnTo>
                  <a:pt x="2958760" y="611640"/>
                </a:lnTo>
                <a:lnTo>
                  <a:pt x="2913213" y="532001"/>
                </a:lnTo>
                <a:lnTo>
                  <a:pt x="2867443" y="453690"/>
                </a:lnTo>
                <a:lnTo>
                  <a:pt x="2822048" y="377389"/>
                </a:lnTo>
                <a:lnTo>
                  <a:pt x="2777628" y="303780"/>
                </a:lnTo>
                <a:lnTo>
                  <a:pt x="2734780" y="233546"/>
                </a:lnTo>
                <a:lnTo>
                  <a:pt x="2591079" y="0"/>
                </a:lnTo>
              </a:path>
            </a:pathLst>
          </a:custGeom>
          <a:solidFill>
            <a:srgbClr val="FFFFFF"/>
          </a:solidFill>
        </p:spPr>
        <p:txBody>
          <a:bodyPr wrap="square" lIns="0" tIns="0" rIns="0" bIns="0" rtlCol="0">
            <a:noAutofit/>
          </a:bodyPr>
          <a:lstStyle/>
          <a:p>
            <a:endParaRPr/>
          </a:p>
        </p:txBody>
      </p:sp>
      <p:sp>
        <p:nvSpPr>
          <p:cNvPr id="9" name="Slide Number Placeholder 8"/>
          <p:cNvSpPr>
            <a:spLocks noGrp="1"/>
          </p:cNvSpPr>
          <p:nvPr>
            <p:ph type="sldNum" sz="quarter" idx="4294967295"/>
          </p:nvPr>
        </p:nvSpPr>
        <p:spPr/>
        <p:txBody>
          <a:bodyPr/>
          <a:lstStyle/>
          <a:p>
            <a:r>
              <a:rPr lang="en-GB"/>
              <a:t> </a:t>
            </a:r>
          </a:p>
        </p:txBody>
      </p:sp>
      <p:sp>
        <p:nvSpPr>
          <p:cNvPr id="4" name="Title 3">
            <a:extLst>
              <a:ext uri="{FF2B5EF4-FFF2-40B4-BE49-F238E27FC236}">
                <a16:creationId xmlns:a16="http://schemas.microsoft.com/office/drawing/2014/main" id="{A41689D8-EBBB-7C4D-8E78-155E66BA4047}"/>
              </a:ext>
            </a:extLst>
          </p:cNvPr>
          <p:cNvSpPr>
            <a:spLocks noGrp="1"/>
          </p:cNvSpPr>
          <p:nvPr>
            <p:ph type="title"/>
          </p:nvPr>
        </p:nvSpPr>
        <p:spPr>
          <a:xfrm>
            <a:off x="874467" y="3018230"/>
            <a:ext cx="7712580" cy="1328218"/>
          </a:xfrm>
        </p:spPr>
        <p:txBody>
          <a:bodyPr>
            <a:normAutofit/>
          </a:bodyPr>
          <a:lstStyle/>
          <a:p>
            <a:r>
              <a:rPr lang="en-US" sz="3600" dirty="0">
                <a:solidFill>
                  <a:schemeClr val="bg1"/>
                </a:solidFill>
              </a:rPr>
              <a:t>questions</a:t>
            </a:r>
          </a:p>
        </p:txBody>
      </p:sp>
    </p:spTree>
    <p:extLst>
      <p:ext uri="{BB962C8B-B14F-4D97-AF65-F5344CB8AC3E}">
        <p14:creationId xmlns:p14="http://schemas.microsoft.com/office/powerpoint/2010/main" val="2109893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478" y="149170"/>
            <a:ext cx="10268924" cy="503627"/>
          </a:xfrm>
        </p:spPr>
        <p:txBody>
          <a:bodyPr/>
          <a:lstStyle/>
          <a:p>
            <a:r>
              <a:rPr lang="en-GB" sz="2911" dirty="0"/>
              <a:t>What do we envisage for T Level progression?</a:t>
            </a:r>
            <a:br>
              <a:rPr lang="en-GB" sz="2426" dirty="0"/>
            </a:br>
            <a:endParaRPr lang="en-GB" sz="2426" dirty="0"/>
          </a:p>
        </p:txBody>
      </p:sp>
      <p:sp>
        <p:nvSpPr>
          <p:cNvPr id="3" name="Rectangle 2"/>
          <p:cNvSpPr/>
          <p:nvPr/>
        </p:nvSpPr>
        <p:spPr>
          <a:xfrm>
            <a:off x="929586" y="488441"/>
            <a:ext cx="10728921" cy="6885859"/>
          </a:xfrm>
          <a:prstGeom prst="rect">
            <a:avLst/>
          </a:prstGeom>
        </p:spPr>
        <p:txBody>
          <a:bodyPr wrap="square">
            <a:spAutoFit/>
          </a:bodyPr>
          <a:lstStyle/>
          <a:p>
            <a:pPr defTabSz="914358">
              <a:defRPr/>
            </a:pPr>
            <a:endParaRPr lang="en-GB" sz="1698" b="1" dirty="0">
              <a:solidFill>
                <a:srgbClr val="000000"/>
              </a:solidFill>
              <a:latin typeface="Arial" panose="020B0604020202020204" pitchFamily="34" charset="0"/>
              <a:cs typeface="Arial" panose="020B0604020202020204" pitchFamily="34" charset="0"/>
            </a:endParaRPr>
          </a:p>
          <a:p>
            <a:pPr defTabSz="914358">
              <a:defRPr/>
            </a:pPr>
            <a:r>
              <a:rPr lang="en-GB" sz="1698" b="1" dirty="0">
                <a:solidFill>
                  <a:srgbClr val="000000"/>
                </a:solidFill>
                <a:latin typeface="Arial" panose="020B0604020202020204" pitchFamily="34" charset="0"/>
                <a:cs typeface="Arial" panose="020B0604020202020204" pitchFamily="34" charset="0"/>
              </a:rPr>
              <a:t>Skilled Employment </a:t>
            </a:r>
          </a:p>
          <a:p>
            <a:pPr marL="285737" indent="-285737" defTabSz="914358">
              <a:buFont typeface="Arial" panose="020B0604020202020204" pitchFamily="34" charset="0"/>
              <a:buChar char="•"/>
              <a:defRPr/>
            </a:pPr>
            <a:r>
              <a:rPr lang="en-GB" sz="1698" dirty="0">
                <a:solidFill>
                  <a:srgbClr val="000000"/>
                </a:solidFill>
                <a:latin typeface="Arial" panose="020B0604020202020204" pitchFamily="34" charset="0"/>
                <a:cs typeface="Arial" panose="020B0604020202020204" pitchFamily="34" charset="0"/>
              </a:rPr>
              <a:t>T Level content is designed by employers to facilitate direct progression into skilled employment.</a:t>
            </a:r>
          </a:p>
          <a:p>
            <a:pPr defTabSz="914358">
              <a:defRPr/>
            </a:pPr>
            <a:endParaRPr lang="en-GB" sz="1698" dirty="0">
              <a:solidFill>
                <a:srgbClr val="000000"/>
              </a:solidFill>
              <a:latin typeface="Arial" panose="020B0604020202020204" pitchFamily="34" charset="0"/>
              <a:cs typeface="Arial" panose="020B0604020202020204" pitchFamily="34" charset="0"/>
            </a:endParaRPr>
          </a:p>
          <a:p>
            <a:pPr defTabSz="914358">
              <a:defRPr/>
            </a:pPr>
            <a:r>
              <a:rPr lang="en-GB" sz="1698" b="1" dirty="0">
                <a:solidFill>
                  <a:srgbClr val="000000"/>
                </a:solidFill>
                <a:latin typeface="Arial" panose="020B0604020202020204" pitchFamily="34" charset="0"/>
                <a:cs typeface="Arial" panose="020B0604020202020204" pitchFamily="34" charset="0"/>
              </a:rPr>
              <a:t>Apprenticeships</a:t>
            </a:r>
          </a:p>
          <a:p>
            <a:pPr marL="277246" indent="-277246" defTabSz="914358">
              <a:buFont typeface="Arial" panose="020B0604020202020204" pitchFamily="34" charset="0"/>
              <a:buChar char="•"/>
              <a:defRPr/>
            </a:pPr>
            <a:r>
              <a:rPr lang="en-GB" sz="1698" dirty="0">
                <a:solidFill>
                  <a:srgbClr val="000000"/>
                </a:solidFill>
                <a:latin typeface="Arial" panose="020B0604020202020204" pitchFamily="34" charset="0"/>
                <a:cs typeface="Arial" panose="020B0604020202020204" pitchFamily="34" charset="0"/>
              </a:rPr>
              <a:t>Many T Level students will be able to move on from their course to a relevant apprenticeship at level 4 or above- supporting career progression at all levels remains a high priority</a:t>
            </a:r>
          </a:p>
          <a:p>
            <a:pPr marL="277246" indent="-277246" defTabSz="914358">
              <a:buFont typeface="Arial" panose="020B0604020202020204" pitchFamily="34" charset="0"/>
              <a:buChar char="•"/>
              <a:defRPr/>
            </a:pPr>
            <a:r>
              <a:rPr lang="en-GB" sz="1698" dirty="0">
                <a:solidFill>
                  <a:srgbClr val="000000"/>
                </a:solidFill>
                <a:latin typeface="Arial" panose="020B0604020202020204" pitchFamily="34" charset="0"/>
                <a:cs typeface="Arial" panose="020B0604020202020204" pitchFamily="34" charset="0"/>
              </a:rPr>
              <a:t>If a T Level student wishes to progress onto an apprenticeship at level 6 in a related technical area, there are now over 130 approved apprenticeship standards at levels 6 and 7 in a broad range of sectors, and we are working with HEIs to understand how T Levels might fit with their degree apprenticeship provision</a:t>
            </a:r>
          </a:p>
          <a:p>
            <a:pPr marL="277246" indent="-277246" defTabSz="914358">
              <a:buFont typeface="Arial" panose="020B0604020202020204" pitchFamily="34" charset="0"/>
              <a:buChar char="•"/>
              <a:defRPr/>
            </a:pPr>
            <a:r>
              <a:rPr lang="en-GB" sz="1698" dirty="0">
                <a:solidFill>
                  <a:srgbClr val="000000"/>
                </a:solidFill>
                <a:latin typeface="Arial" panose="020B0604020202020204" pitchFamily="34" charset="0"/>
                <a:cs typeface="Arial" panose="020B0604020202020204" pitchFamily="34" charset="0"/>
              </a:rPr>
              <a:t>Ministers remain strong supporters of degree apprenticeships. We expect to see demand for these apprenticeships grow as more employers realise the benefits of these apprenticeships in providing them with the skilled workforce they need to support economic recovery. </a:t>
            </a:r>
          </a:p>
          <a:p>
            <a:pPr defTabSz="914358">
              <a:defRPr/>
            </a:pPr>
            <a:endParaRPr lang="en-GB" sz="1698" b="1" dirty="0">
              <a:solidFill>
                <a:srgbClr val="000000"/>
              </a:solidFill>
              <a:latin typeface="Arial" panose="020B0604020202020204" pitchFamily="34" charset="0"/>
              <a:cs typeface="Arial" panose="020B0604020202020204" pitchFamily="34" charset="0"/>
            </a:endParaRPr>
          </a:p>
          <a:p>
            <a:pPr defTabSz="914358">
              <a:defRPr/>
            </a:pPr>
            <a:r>
              <a:rPr lang="en-GB" sz="1698" b="1" dirty="0">
                <a:solidFill>
                  <a:srgbClr val="000000"/>
                </a:solidFill>
                <a:latin typeface="Arial" panose="020B0604020202020204" pitchFamily="34" charset="0"/>
                <a:cs typeface="Arial" panose="020B0604020202020204" pitchFamily="34" charset="0"/>
              </a:rPr>
              <a:t>Higher Education</a:t>
            </a:r>
          </a:p>
          <a:p>
            <a:pPr marL="285737" indent="-285737" defTabSz="914358">
              <a:buFont typeface="Arial" panose="020B0604020202020204" pitchFamily="34" charset="0"/>
              <a:buChar char="•"/>
              <a:defRPr/>
            </a:pPr>
            <a:r>
              <a:rPr lang="en-GB" sz="1698" dirty="0">
                <a:solidFill>
                  <a:srgbClr val="000000"/>
                </a:solidFill>
                <a:latin typeface="Arial" panose="020B0604020202020204" pitchFamily="34" charset="0"/>
                <a:cs typeface="Arial" panose="020B0604020202020204" pitchFamily="34" charset="0"/>
              </a:rPr>
              <a:t>We expect T Levels to provide a route to higher technical education at levels 4-6 in related technical areas</a:t>
            </a:r>
          </a:p>
          <a:p>
            <a:pPr marL="285737" indent="-285737" defTabSz="914358">
              <a:buFont typeface="Arial" panose="020B0604020202020204" pitchFamily="34" charset="0"/>
              <a:buChar char="•"/>
              <a:defRPr/>
            </a:pPr>
            <a:r>
              <a:rPr lang="en-GB" sz="1698" dirty="0">
                <a:solidFill>
                  <a:srgbClr val="000000"/>
                </a:solidFill>
                <a:latin typeface="Arial" panose="020B0604020202020204" pitchFamily="34" charset="0"/>
                <a:cs typeface="Arial" panose="020B0604020202020204" pitchFamily="34" charset="0"/>
              </a:rPr>
              <a:t>We recognise that HE providers set their own admissions criteria, but believe that the depth of coverage of knowledge and understanding in the technical qualification, the demand of the programme, and the unique experience gained through a substantial industry placement make T Levels excellent preparation for progression into HE. </a:t>
            </a:r>
          </a:p>
          <a:p>
            <a:pPr marL="285737" indent="-285737" defTabSz="914358">
              <a:buFont typeface="Arial" panose="020B0604020202020204" pitchFamily="34" charset="0"/>
              <a:buChar char="•"/>
              <a:defRPr/>
            </a:pPr>
            <a:r>
              <a:rPr lang="en-GB" sz="1698" dirty="0">
                <a:solidFill>
                  <a:srgbClr val="000000"/>
                </a:solidFill>
                <a:latin typeface="Arial" panose="020B0604020202020204" pitchFamily="34" charset="0"/>
                <a:cs typeface="Arial" panose="020B0604020202020204" pitchFamily="34" charset="0"/>
              </a:rPr>
              <a:t>We have been working with HEIs to consider how we can support them in making decisions on admissions.  We will continue to engage with universities over the coming months as they finalise their admissions policies for 2022. </a:t>
            </a:r>
          </a:p>
          <a:p>
            <a:pPr defTabSz="914358">
              <a:defRPr/>
            </a:pPr>
            <a:endParaRPr lang="en-GB" sz="1698" b="1" dirty="0">
              <a:solidFill>
                <a:srgbClr val="000000"/>
              </a:solidFill>
              <a:latin typeface="Arial" panose="020B0604020202020204" pitchFamily="34" charset="0"/>
              <a:cs typeface="Arial" panose="020B0604020202020204" pitchFamily="34" charset="0"/>
            </a:endParaRPr>
          </a:p>
          <a:p>
            <a:pPr defTabSz="914358">
              <a:defRPr/>
            </a:pPr>
            <a:endParaRPr lang="en-GB" sz="1698" b="1"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73260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45D53-3B81-4806-A0C5-5DC3FFED44EC}"/>
              </a:ext>
            </a:extLst>
          </p:cNvPr>
          <p:cNvSpPr>
            <a:spLocks noGrp="1"/>
          </p:cNvSpPr>
          <p:nvPr>
            <p:ph type="title"/>
          </p:nvPr>
        </p:nvSpPr>
        <p:spPr>
          <a:xfrm>
            <a:off x="711524" y="323957"/>
            <a:ext cx="10054107" cy="583299"/>
          </a:xfrm>
        </p:spPr>
        <p:txBody>
          <a:bodyPr/>
          <a:lstStyle/>
          <a:p>
            <a:r>
              <a:rPr lang="en-GB" dirty="0"/>
              <a:t>Work with Higher Education sector</a:t>
            </a:r>
          </a:p>
        </p:txBody>
      </p:sp>
      <p:sp>
        <p:nvSpPr>
          <p:cNvPr id="4" name="Content Placeholder 2">
            <a:extLst>
              <a:ext uri="{FF2B5EF4-FFF2-40B4-BE49-F238E27FC236}">
                <a16:creationId xmlns:a16="http://schemas.microsoft.com/office/drawing/2014/main" id="{A2501988-CF15-475D-ADEF-1DC409ABEAE7}"/>
              </a:ext>
            </a:extLst>
          </p:cNvPr>
          <p:cNvSpPr txBox="1">
            <a:spLocks/>
          </p:cNvSpPr>
          <p:nvPr/>
        </p:nvSpPr>
        <p:spPr>
          <a:xfrm>
            <a:off x="1161090" y="646790"/>
            <a:ext cx="9789991" cy="5440037"/>
          </a:xfrm>
          <a:prstGeom prst="rect">
            <a:avLst/>
          </a:prstGeom>
        </p:spPr>
        <p:txBody>
          <a:bodyPr>
            <a:noAutofit/>
          </a:bodyPr>
          <a:lstStyle>
            <a:lvl1pPr marL="107818" indent="-107818" algn="ctr">
              <a:lnSpc>
                <a:spcPct val="140000"/>
              </a:lnSpc>
              <a:spcBef>
                <a:spcPts val="0"/>
              </a:spcBef>
              <a:spcAft>
                <a:spcPts val="1092"/>
              </a:spcAft>
              <a:buFont typeface="Arial" panose="020B0604020202020204" pitchFamily="34" charset="0"/>
              <a:buChar char="•"/>
              <a:tabLst/>
              <a:defRPr lang="en-US" sz="1001" b="0" i="0" kern="1200" spc="3" dirty="0" smtClean="0">
                <a:solidFill>
                  <a:schemeClr val="tx1"/>
                </a:solidFill>
                <a:latin typeface="Courier" pitchFamily="2" charset="0"/>
                <a:ea typeface="+mn-ea"/>
                <a:cs typeface="Courier New"/>
              </a:defRPr>
            </a:lvl1pPr>
            <a:lvl2pPr marL="7316" marR="3081" algn="ctr" defTabSz="554492" rtl="0" eaLnBrk="1" latinLnBrk="0" hangingPunct="1">
              <a:lnSpc>
                <a:spcPct val="120000"/>
              </a:lnSpc>
              <a:spcBef>
                <a:spcPts val="0"/>
              </a:spcBef>
              <a:spcAft>
                <a:spcPts val="364"/>
              </a:spcAft>
              <a:defRPr lang="en-US" sz="1001" b="0" i="0" kern="1200" spc="3" dirty="0" smtClean="0">
                <a:solidFill>
                  <a:schemeClr val="tx1"/>
                </a:solidFill>
                <a:latin typeface="Courier" pitchFamily="2" charset="0"/>
                <a:ea typeface="+mn-ea"/>
                <a:cs typeface="Courier New"/>
              </a:defRPr>
            </a:lvl2pPr>
            <a:lvl3pPr marL="180595" marR="3081" indent="-173279" algn="ctr" defTabSz="554492" rtl="0" eaLnBrk="1" latinLnBrk="0" hangingPunct="1">
              <a:lnSpc>
                <a:spcPct val="118300"/>
              </a:lnSpc>
              <a:spcBef>
                <a:spcPts val="58"/>
              </a:spcBef>
              <a:buFont typeface="Arial" panose="020B0604020202020204" pitchFamily="34" charset="0"/>
              <a:buChar char="•"/>
              <a:defRPr lang="en-US" sz="1092" b="0" i="0" kern="1200" spc="3" dirty="0" smtClean="0">
                <a:solidFill>
                  <a:schemeClr val="tx1"/>
                </a:solidFill>
                <a:latin typeface="Courier" pitchFamily="2" charset="0"/>
                <a:ea typeface="+mn-ea"/>
                <a:cs typeface="Courier New"/>
              </a:defRPr>
            </a:lvl3pPr>
            <a:lvl4pPr marL="180595" marR="3081" indent="-173279" algn="ctr" defTabSz="554492" rtl="0" eaLnBrk="1" latinLnBrk="0" hangingPunct="1">
              <a:lnSpc>
                <a:spcPct val="118300"/>
              </a:lnSpc>
              <a:spcBef>
                <a:spcPts val="58"/>
              </a:spcBef>
              <a:buFont typeface="Arial" panose="020B0604020202020204" pitchFamily="34" charset="0"/>
              <a:buChar char="•"/>
              <a:defRPr lang="en-US" sz="1092" kern="1200" spc="3" dirty="0" smtClean="0">
                <a:solidFill>
                  <a:schemeClr val="tx1"/>
                </a:solidFill>
                <a:latin typeface="Courier New"/>
                <a:ea typeface="+mn-ea"/>
                <a:cs typeface="Courier New"/>
              </a:defRPr>
            </a:lvl4pPr>
            <a:lvl5pPr marL="7316" marR="3081" algn="ctr" defTabSz="554492" rtl="0" eaLnBrk="1" latinLnBrk="0" hangingPunct="1">
              <a:lnSpc>
                <a:spcPct val="118300"/>
              </a:lnSpc>
              <a:spcBef>
                <a:spcPts val="58"/>
              </a:spcBef>
              <a:defRPr lang="en-US" sz="1092" kern="1200" spc="3" dirty="0" smtClean="0">
                <a:solidFill>
                  <a:schemeClr val="tx1"/>
                </a:solidFill>
                <a:latin typeface="Courier New"/>
                <a:ea typeface="+mn-ea"/>
                <a:cs typeface="Courier New"/>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a:lstStyle>
          <a:p>
            <a:pPr marL="342900" indent="-342900" algn="l" rtl="0">
              <a:lnSpc>
                <a:spcPct val="100000"/>
              </a:lnSpc>
              <a:spcAft>
                <a:spcPts val="1200"/>
              </a:spcAft>
            </a:pPr>
            <a:r>
              <a:rPr lang="en-GB" sz="1600" b="1" dirty="0">
                <a:solidFill>
                  <a:srgbClr val="000000"/>
                </a:solidFill>
                <a:latin typeface="Arial" panose="020B0604020202020204" pitchFamily="34" charset="0"/>
                <a:cs typeface="Arial" panose="020B0604020202020204" pitchFamily="34" charset="0"/>
              </a:rPr>
              <a:t>Case studies and endorsements from HEIs- </a:t>
            </a:r>
            <a:r>
              <a:rPr lang="en-GB" sz="1600" dirty="0">
                <a:solidFill>
                  <a:srgbClr val="000000"/>
                </a:solidFill>
                <a:latin typeface="Arial" panose="020B0604020202020204" pitchFamily="34" charset="0"/>
                <a:cs typeface="Arial" panose="020B0604020202020204" pitchFamily="34" charset="0"/>
              </a:rPr>
              <a:t>we have been working with Institutions to provide us with case studies on accepting T Levels, and endorsements we can use in the T Level campaign. </a:t>
            </a:r>
          </a:p>
          <a:p>
            <a:pPr marL="342900" indent="-342900" algn="l" rtl="0">
              <a:lnSpc>
                <a:spcPct val="100000"/>
              </a:lnSpc>
              <a:spcAft>
                <a:spcPts val="1200"/>
              </a:spcAft>
            </a:pPr>
            <a:endParaRPr lang="en-GB" sz="1600" b="1" dirty="0">
              <a:solidFill>
                <a:srgbClr val="000000"/>
              </a:solidFill>
              <a:latin typeface="Arial" panose="020B0604020202020204" pitchFamily="34" charset="0"/>
              <a:cs typeface="Arial" panose="020B0604020202020204" pitchFamily="34" charset="0"/>
            </a:endParaRPr>
          </a:p>
          <a:p>
            <a:pPr marL="342900" indent="-342900" algn="l" rtl="0">
              <a:lnSpc>
                <a:spcPct val="100000"/>
              </a:lnSpc>
              <a:spcAft>
                <a:spcPts val="1200"/>
              </a:spcAft>
            </a:pPr>
            <a:endParaRPr lang="en-GB" sz="1600" b="1" dirty="0">
              <a:solidFill>
                <a:srgbClr val="000000"/>
              </a:solidFill>
              <a:latin typeface="Arial" panose="020B0604020202020204" pitchFamily="34" charset="0"/>
              <a:cs typeface="Arial" panose="020B0604020202020204" pitchFamily="34" charset="0"/>
            </a:endParaRPr>
          </a:p>
          <a:p>
            <a:pPr marL="342900" indent="-342900" algn="l" rtl="0">
              <a:lnSpc>
                <a:spcPct val="100000"/>
              </a:lnSpc>
              <a:spcAft>
                <a:spcPts val="1200"/>
              </a:spcAft>
            </a:pPr>
            <a:endParaRPr lang="en-GB" sz="1600" b="1" dirty="0">
              <a:solidFill>
                <a:srgbClr val="000000"/>
              </a:solidFill>
              <a:latin typeface="Arial" panose="020B0604020202020204" pitchFamily="34" charset="0"/>
              <a:cs typeface="Arial" panose="020B0604020202020204" pitchFamily="34" charset="0"/>
            </a:endParaRPr>
          </a:p>
          <a:p>
            <a:pPr marL="342900" indent="-342900" algn="l" rtl="0">
              <a:lnSpc>
                <a:spcPct val="100000"/>
              </a:lnSpc>
              <a:spcAft>
                <a:spcPts val="1200"/>
              </a:spcAft>
            </a:pPr>
            <a:endParaRPr lang="en-GB" sz="1600" b="1" dirty="0">
              <a:solidFill>
                <a:srgbClr val="000000"/>
              </a:solidFill>
              <a:latin typeface="Arial" panose="020B0604020202020204" pitchFamily="34" charset="0"/>
              <a:cs typeface="Arial" panose="020B0604020202020204" pitchFamily="34" charset="0"/>
            </a:endParaRPr>
          </a:p>
          <a:p>
            <a:pPr marL="342900" indent="-342900" algn="l" rtl="0">
              <a:lnSpc>
                <a:spcPct val="100000"/>
              </a:lnSpc>
              <a:spcAft>
                <a:spcPts val="1200"/>
              </a:spcAft>
            </a:pPr>
            <a:endParaRPr lang="en-GB" sz="1600" b="1" dirty="0">
              <a:solidFill>
                <a:srgbClr val="000000"/>
              </a:solidFill>
              <a:latin typeface="Arial" panose="020B0604020202020204" pitchFamily="34" charset="0"/>
              <a:cs typeface="Arial" panose="020B0604020202020204" pitchFamily="34" charset="0"/>
            </a:endParaRPr>
          </a:p>
          <a:p>
            <a:pPr marL="0" indent="0" algn="l" rtl="0">
              <a:lnSpc>
                <a:spcPct val="100000"/>
              </a:lnSpc>
              <a:spcAft>
                <a:spcPts val="1200"/>
              </a:spcAft>
              <a:buNone/>
            </a:pPr>
            <a:endParaRPr lang="en-GB" sz="1600" b="1" dirty="0">
              <a:solidFill>
                <a:srgbClr val="000000"/>
              </a:solidFill>
              <a:latin typeface="Arial" panose="020B0604020202020204" pitchFamily="34" charset="0"/>
              <a:cs typeface="Arial" panose="020B0604020202020204" pitchFamily="34" charset="0"/>
            </a:endParaRPr>
          </a:p>
          <a:p>
            <a:pPr marL="0" indent="0" algn="l" rtl="0">
              <a:lnSpc>
                <a:spcPct val="100000"/>
              </a:lnSpc>
              <a:spcAft>
                <a:spcPts val="1200"/>
              </a:spcAft>
              <a:buNone/>
            </a:pPr>
            <a:endParaRPr lang="en-GB" sz="1600" b="1" dirty="0">
              <a:solidFill>
                <a:srgbClr val="000000"/>
              </a:solidFill>
              <a:latin typeface="Arial" panose="020B0604020202020204" pitchFamily="34" charset="0"/>
              <a:cs typeface="Arial" panose="020B0604020202020204" pitchFamily="34" charset="0"/>
            </a:endParaRPr>
          </a:p>
          <a:p>
            <a:pPr marL="0" indent="0" algn="l" rtl="0">
              <a:lnSpc>
                <a:spcPct val="100000"/>
              </a:lnSpc>
              <a:spcAft>
                <a:spcPts val="1200"/>
              </a:spcAft>
              <a:buNone/>
            </a:pPr>
            <a:endParaRPr lang="en-GB" sz="1600" b="1" dirty="0">
              <a:solidFill>
                <a:srgbClr val="000000"/>
              </a:solidFill>
              <a:latin typeface="Arial" panose="020B0604020202020204" pitchFamily="34" charset="0"/>
              <a:cs typeface="Arial" panose="020B0604020202020204" pitchFamily="34" charset="0"/>
            </a:endParaRPr>
          </a:p>
          <a:p>
            <a:pPr marL="0" indent="0" algn="l" rtl="0">
              <a:lnSpc>
                <a:spcPct val="100000"/>
              </a:lnSpc>
              <a:spcAft>
                <a:spcPts val="1200"/>
              </a:spcAft>
              <a:buNone/>
            </a:pPr>
            <a:r>
              <a:rPr lang="en-GB" sz="1600" dirty="0">
                <a:solidFill>
                  <a:srgbClr val="000000"/>
                </a:solidFill>
                <a:latin typeface="Arial" panose="020B0604020202020204" pitchFamily="34" charset="0"/>
                <a:cs typeface="Arial" panose="020B0604020202020204" pitchFamily="34" charset="0"/>
              </a:rPr>
              <a:t>  </a:t>
            </a:r>
            <a:endParaRPr lang="en-GB" sz="1600" dirty="0"/>
          </a:p>
        </p:txBody>
      </p:sp>
      <p:sp>
        <p:nvSpPr>
          <p:cNvPr id="3" name="TextBox 2">
            <a:extLst>
              <a:ext uri="{FF2B5EF4-FFF2-40B4-BE49-F238E27FC236}">
                <a16:creationId xmlns:a16="http://schemas.microsoft.com/office/drawing/2014/main" id="{E58FD7EB-374A-47FD-A3E6-212D33F79929}"/>
              </a:ext>
            </a:extLst>
          </p:cNvPr>
          <p:cNvSpPr txBox="1"/>
          <p:nvPr/>
        </p:nvSpPr>
        <p:spPr>
          <a:xfrm>
            <a:off x="1240919" y="1358244"/>
            <a:ext cx="5163655" cy="2246769"/>
          </a:xfrm>
          <a:prstGeom prst="rect">
            <a:avLst/>
          </a:prstGeom>
          <a:noFill/>
          <a:ln w="28575">
            <a:solidFill>
              <a:schemeClr val="accent1"/>
            </a:solidFill>
          </a:ln>
        </p:spPr>
        <p:txBody>
          <a:bodyPr wrap="square" rtlCol="0">
            <a:spAutoFit/>
          </a:bodyPr>
          <a:lstStyle/>
          <a:p>
            <a:r>
              <a:rPr lang="en-GB" sz="1400" b="1" i="1" dirty="0">
                <a:effectLst/>
                <a:latin typeface="Arial" panose="020B0604020202020204" pitchFamily="34" charset="0"/>
                <a:ea typeface="Calibri" panose="020F0502020204030204" pitchFamily="34" charset="0"/>
                <a:cs typeface="Arial" panose="020B0604020202020204" pitchFamily="34" charset="0"/>
              </a:rPr>
              <a:t>University of Warwick</a:t>
            </a:r>
          </a:p>
          <a:p>
            <a:r>
              <a:rPr lang="en-GB" sz="1400" b="0" i="1" dirty="0">
                <a:effectLst/>
                <a:latin typeface="Arial" panose="020B0604020202020204" pitchFamily="34" charset="0"/>
                <a:ea typeface="Calibri" panose="020F0502020204030204" pitchFamily="34" charset="0"/>
                <a:cs typeface="Arial" panose="020B0604020202020204" pitchFamily="34" charset="0"/>
              </a:rPr>
              <a:t>The University of Warwick welcomes the development T Level qualifications as a new technical route into Higher Education. We believe they could be of particular interest to learners wishing to further their academic and professional development through our Degree Apprenticeship programmes. </a:t>
            </a:r>
          </a:p>
          <a:p>
            <a:endParaRPr lang="en-GB" sz="1400" b="0" i="1" dirty="0">
              <a:effectLst/>
              <a:latin typeface="Arial" panose="020B0604020202020204" pitchFamily="34" charset="0"/>
              <a:ea typeface="Calibri" panose="020F0502020204030204" pitchFamily="34" charset="0"/>
              <a:cs typeface="Arial" panose="020B0604020202020204" pitchFamily="34" charset="0"/>
            </a:endParaRPr>
          </a:p>
          <a:p>
            <a:r>
              <a:rPr lang="en-GB" sz="1400" b="0" i="1" dirty="0">
                <a:effectLst/>
                <a:latin typeface="Arial" panose="020B0604020202020204" pitchFamily="34" charset="0"/>
                <a:ea typeface="Calibri" panose="020F0502020204030204" pitchFamily="34" charset="0"/>
                <a:cs typeface="Arial" panose="020B0604020202020204" pitchFamily="34" charset="0"/>
              </a:rPr>
              <a:t>Applicants with T-levels will be given full and fair consideration when applying to Warwick and have equal opportunities to those applying with other recognised qualifications.</a:t>
            </a:r>
            <a:endParaRPr lang="en-GB" sz="1400" dirty="0">
              <a:latin typeface="Courier" pitchFamily="2" charset="0"/>
            </a:endParaRPr>
          </a:p>
        </p:txBody>
      </p:sp>
      <p:sp>
        <p:nvSpPr>
          <p:cNvPr id="6" name="TextBox 5">
            <a:extLst>
              <a:ext uri="{FF2B5EF4-FFF2-40B4-BE49-F238E27FC236}">
                <a16:creationId xmlns:a16="http://schemas.microsoft.com/office/drawing/2014/main" id="{13A02A38-C1C0-4527-9EED-FD5421562614}"/>
              </a:ext>
            </a:extLst>
          </p:cNvPr>
          <p:cNvSpPr txBox="1"/>
          <p:nvPr/>
        </p:nvSpPr>
        <p:spPr>
          <a:xfrm>
            <a:off x="6642253" y="1358244"/>
            <a:ext cx="4974825" cy="1815882"/>
          </a:xfrm>
          <a:prstGeom prst="rect">
            <a:avLst/>
          </a:prstGeom>
          <a:noFill/>
          <a:ln w="28575">
            <a:solidFill>
              <a:schemeClr val="accent1"/>
            </a:solidFill>
          </a:ln>
        </p:spPr>
        <p:txBody>
          <a:bodyPr wrap="square" rtlCol="0">
            <a:spAutoFit/>
          </a:bodyPr>
          <a:lstStyle/>
          <a:p>
            <a:r>
              <a:rPr lang="en-GB" sz="1400" b="1" i="1" dirty="0">
                <a:latin typeface="Arial" panose="020B0604020202020204" pitchFamily="34" charset="0"/>
                <a:ea typeface="Calibri" panose="020F0502020204030204" pitchFamily="34" charset="0"/>
                <a:cs typeface="Arial" panose="020B0604020202020204" pitchFamily="34" charset="0"/>
              </a:rPr>
              <a:t>Cardiff</a:t>
            </a:r>
            <a:r>
              <a:rPr lang="en-GB" sz="1400" b="1" i="1" dirty="0">
                <a:effectLst/>
                <a:latin typeface="Arial" panose="020B0604020202020204" pitchFamily="34" charset="0"/>
                <a:ea typeface="Calibri" panose="020F0502020204030204" pitchFamily="34" charset="0"/>
                <a:cs typeface="Arial" panose="020B0604020202020204" pitchFamily="34" charset="0"/>
              </a:rPr>
              <a:t> University</a:t>
            </a:r>
          </a:p>
          <a:p>
            <a:r>
              <a:rPr lang="en-GB" sz="1400" i="1" dirty="0">
                <a:latin typeface="Arial" panose="020B0604020202020204" pitchFamily="34" charset="0"/>
                <a:cs typeface="Arial" panose="020B0604020202020204" pitchFamily="34" charset="0"/>
              </a:rPr>
              <a:t>Cardiff University is supportive of the T Level qualifications. When full specifications and content are available, we will be reviewing the T Levels suitability for entry onto our undergraduate programmes. Where appropriate, entry grades will be on par with those required for applicants taking other level 3 qualifications such as A Levels.</a:t>
            </a:r>
          </a:p>
          <a:p>
            <a:endParaRPr lang="en-GB" sz="1400" i="1"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0F462AAC-B248-4837-B962-D5D63294223A}"/>
              </a:ext>
            </a:extLst>
          </p:cNvPr>
          <p:cNvSpPr txBox="1"/>
          <p:nvPr/>
        </p:nvSpPr>
        <p:spPr>
          <a:xfrm>
            <a:off x="1240918" y="3762352"/>
            <a:ext cx="5163655" cy="1815882"/>
          </a:xfrm>
          <a:prstGeom prst="rect">
            <a:avLst/>
          </a:prstGeom>
          <a:noFill/>
          <a:ln w="28575">
            <a:solidFill>
              <a:schemeClr val="accent1"/>
            </a:solidFill>
          </a:ln>
        </p:spPr>
        <p:txBody>
          <a:bodyPr wrap="square" rtlCol="0">
            <a:spAutoFit/>
          </a:bodyPr>
          <a:lstStyle/>
          <a:p>
            <a:r>
              <a:rPr lang="en-GB" sz="1400" b="1" i="1" dirty="0">
                <a:effectLst/>
                <a:latin typeface="Arial" panose="020B0604020202020204" pitchFamily="34" charset="0"/>
                <a:ea typeface="Calibri" panose="020F0502020204030204" pitchFamily="34" charset="0"/>
                <a:cs typeface="Arial" panose="020B0604020202020204" pitchFamily="34" charset="0"/>
              </a:rPr>
              <a:t>University of West England</a:t>
            </a:r>
          </a:p>
          <a:p>
            <a:r>
              <a:rPr lang="en-GB" sz="1400" b="0" i="1" dirty="0">
                <a:effectLst/>
                <a:latin typeface="Arial" panose="020B0604020202020204" pitchFamily="34" charset="0"/>
                <a:ea typeface="Calibri" panose="020F0502020204030204" pitchFamily="34" charset="0"/>
                <a:cs typeface="Arial" panose="020B0604020202020204" pitchFamily="34" charset="0"/>
              </a:rPr>
              <a:t>“From this September, Weston College will offer the T-level in Digital Design and Production which they have ensured will provide the perfect foundation to degree and higher level technical study including the degree apprenticeship programmes being delivered through the West of England Institute of Technology (IoT)”. </a:t>
            </a:r>
            <a:endParaRPr lang="en-GB" sz="1400" b="1" dirty="0">
              <a:effectLst/>
              <a:latin typeface="Calibri Light" panose="020F0302020204030204" pitchFamily="34" charset="0"/>
              <a:ea typeface="Calibri" panose="020F0502020204030204" pitchFamily="34" charset="0"/>
              <a:cs typeface="Arial" panose="020B0604020202020204" pitchFamily="34" charset="0"/>
            </a:endParaRPr>
          </a:p>
          <a:p>
            <a:pPr algn="l"/>
            <a:endParaRPr lang="en-GB" sz="1400" dirty="0">
              <a:latin typeface="Courier" pitchFamily="2" charset="0"/>
            </a:endParaRPr>
          </a:p>
        </p:txBody>
      </p:sp>
      <p:sp>
        <p:nvSpPr>
          <p:cNvPr id="8" name="TextBox 7">
            <a:extLst>
              <a:ext uri="{FF2B5EF4-FFF2-40B4-BE49-F238E27FC236}">
                <a16:creationId xmlns:a16="http://schemas.microsoft.com/office/drawing/2014/main" id="{287E3D8F-3CA5-4EFD-BD9C-CF4FF2F02FB6}"/>
              </a:ext>
            </a:extLst>
          </p:cNvPr>
          <p:cNvSpPr txBox="1"/>
          <p:nvPr/>
        </p:nvSpPr>
        <p:spPr>
          <a:xfrm>
            <a:off x="6642252" y="3720031"/>
            <a:ext cx="4974825" cy="1846659"/>
          </a:xfrm>
          <a:prstGeom prst="rect">
            <a:avLst/>
          </a:prstGeom>
          <a:noFill/>
          <a:ln w="28575">
            <a:solidFill>
              <a:schemeClr val="accent1"/>
            </a:solidFill>
          </a:ln>
        </p:spPr>
        <p:txBody>
          <a:bodyPr wrap="square" rtlCol="0">
            <a:spAutoFit/>
          </a:bodyPr>
          <a:lstStyle/>
          <a:p>
            <a:r>
              <a:rPr lang="en-GB" sz="1400" b="1" i="1" dirty="0">
                <a:effectLst/>
                <a:latin typeface="Arial" panose="020B0604020202020204" pitchFamily="34" charset="0"/>
                <a:ea typeface="Calibri" panose="020F0502020204030204" pitchFamily="34" charset="0"/>
                <a:cs typeface="Arial" panose="020B0604020202020204" pitchFamily="34" charset="0"/>
              </a:rPr>
              <a:t>Staffordshire University</a:t>
            </a:r>
          </a:p>
          <a:p>
            <a:r>
              <a:rPr lang="en-GB" sz="1400" b="0" i="1" dirty="0">
                <a:effectLst/>
                <a:latin typeface="Arial" panose="020B0604020202020204" pitchFamily="34" charset="0"/>
                <a:ea typeface="Calibri" panose="020F0502020204030204" pitchFamily="34" charset="0"/>
                <a:cs typeface="Arial" panose="020B0604020202020204" pitchFamily="34" charset="0"/>
              </a:rPr>
              <a:t>“The combination of academic study and the industry placement will allow students to continually apply their knowledge and understanding. We really value this approach to learning and recognise how important T Levels will be in providing a universal platform for progression both into degrees and higher apprenticeships”  </a:t>
            </a:r>
            <a:endParaRPr lang="en-GB" sz="1400" b="1" dirty="0">
              <a:effectLst/>
              <a:latin typeface="Calibri Light" panose="020F0302020204030204" pitchFamily="34" charset="0"/>
              <a:ea typeface="Calibri" panose="020F0502020204030204" pitchFamily="34" charset="0"/>
              <a:cs typeface="Arial" panose="020B0604020202020204" pitchFamily="34" charset="0"/>
            </a:endParaRPr>
          </a:p>
          <a:p>
            <a:endParaRPr lang="en-GB" sz="1600" dirty="0">
              <a:latin typeface="Courier" pitchFamily="2" charset="0"/>
            </a:endParaRPr>
          </a:p>
        </p:txBody>
      </p:sp>
    </p:spTree>
    <p:extLst>
      <p:ext uri="{BB962C8B-B14F-4D97-AF65-F5344CB8AC3E}">
        <p14:creationId xmlns:p14="http://schemas.microsoft.com/office/powerpoint/2010/main" val="527782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a:xfrm>
            <a:off x="41149" y="205737"/>
            <a:ext cx="9781535" cy="503663"/>
          </a:xfrm>
        </p:spPr>
        <p:txBody>
          <a:bodyPr/>
          <a:lstStyle/>
          <a:p>
            <a:r>
              <a:rPr lang="en-US" sz="2000" dirty="0"/>
              <a:t>Working with higher education- next steps</a:t>
            </a:r>
            <a:br>
              <a:rPr lang="en-US" sz="2426" dirty="0"/>
            </a:br>
            <a:r>
              <a:rPr lang="en-US" dirty="0"/>
              <a:t>						</a:t>
            </a:r>
          </a:p>
        </p:txBody>
      </p:sp>
      <p:sp>
        <p:nvSpPr>
          <p:cNvPr id="14" name="TextBox 13">
            <a:extLst>
              <a:ext uri="{FF2B5EF4-FFF2-40B4-BE49-F238E27FC236}">
                <a16:creationId xmlns:a16="http://schemas.microsoft.com/office/drawing/2014/main" id="{D009ADE8-D5A4-4CE7-B7D5-88A231CC5175}"/>
              </a:ext>
            </a:extLst>
          </p:cNvPr>
          <p:cNvSpPr txBox="1"/>
          <p:nvPr/>
        </p:nvSpPr>
        <p:spPr>
          <a:xfrm>
            <a:off x="1080924" y="627269"/>
            <a:ext cx="10030152" cy="6412012"/>
          </a:xfrm>
          <a:prstGeom prst="rect">
            <a:avLst/>
          </a:prstGeom>
          <a:noFill/>
        </p:spPr>
        <p:txBody>
          <a:bodyPr wrap="square" lIns="91440" tIns="45720" rIns="91440" bIns="45720" rtlCol="0" anchor="t">
            <a:spAutoFit/>
          </a:bodyPr>
          <a:lstStyle/>
          <a:p>
            <a:pPr marL="276860" indent="-276860">
              <a:spcAft>
                <a:spcPts val="728"/>
              </a:spcAft>
              <a:buFont typeface="Arial" panose="020B0604020202020204" pitchFamily="34" charset="0"/>
              <a:buChar char="•"/>
            </a:pPr>
            <a:r>
              <a:rPr lang="en-GB" b="1" dirty="0">
                <a:solidFill>
                  <a:srgbClr val="000000"/>
                </a:solidFill>
                <a:latin typeface="Arial" panose="020B0604020202020204" pitchFamily="34" charset="0"/>
                <a:cs typeface="Arial" panose="020B0604020202020204" pitchFamily="34" charset="0"/>
              </a:rPr>
              <a:t>UCAS- </a:t>
            </a:r>
            <a:r>
              <a:rPr lang="en-GB" dirty="0">
                <a:solidFill>
                  <a:srgbClr val="000000"/>
                </a:solidFill>
                <a:latin typeface="Arial" panose="020B0604020202020204" pitchFamily="34" charset="0"/>
                <a:cs typeface="Arial" panose="020B0604020202020204" pitchFamily="34" charset="0"/>
              </a:rPr>
              <a:t>we are speaking at the upcoming UCAS conference on progression into HE, and are running a survey through UCAS next month to get a better picture of how T Levels will feature in entry criteria for 2022.</a:t>
            </a:r>
          </a:p>
          <a:p>
            <a:pPr>
              <a:spcAft>
                <a:spcPts val="728"/>
              </a:spcAft>
            </a:pPr>
            <a:endParaRPr lang="en-GB" dirty="0">
              <a:solidFill>
                <a:srgbClr val="000000"/>
              </a:solidFill>
              <a:latin typeface="Arial" panose="020B0604020202020204" pitchFamily="34" charset="0"/>
              <a:cs typeface="Arial" panose="020B0604020202020204" pitchFamily="34" charset="0"/>
            </a:endParaRPr>
          </a:p>
          <a:p>
            <a:pPr marL="276860" indent="-276860">
              <a:spcAft>
                <a:spcPts val="728"/>
              </a:spcAft>
              <a:buFont typeface="Arial" panose="020B0604020202020204" pitchFamily="34" charset="0"/>
              <a:buChar char="•"/>
            </a:pPr>
            <a:r>
              <a:rPr lang="en-GB" b="1" dirty="0">
                <a:solidFill>
                  <a:srgbClr val="000000"/>
                </a:solidFill>
                <a:latin typeface="Arial" panose="020B0604020202020204" pitchFamily="34" charset="0"/>
                <a:cs typeface="Arial" panose="020B0604020202020204" pitchFamily="34" charset="0"/>
              </a:rPr>
              <a:t>Maths project- </a:t>
            </a:r>
            <a:r>
              <a:rPr lang="en-GB" dirty="0">
                <a:solidFill>
                  <a:srgbClr val="000000"/>
                </a:solidFill>
                <a:latin typeface="Arial"/>
                <a:cs typeface="Arial"/>
              </a:rPr>
              <a:t>t</a:t>
            </a:r>
            <a:r>
              <a:rPr lang="en-GB" dirty="0">
                <a:latin typeface="Arial"/>
                <a:cs typeface="Arial"/>
              </a:rPr>
              <a:t>o try and demonstrate the maths content in T Levels, we are currently mapping the maths content within T Level specifications to A level maths to show comparable coverage. We will be sharing that with universities shortly. Once that project is complete we will consider whether there is a need to do something similar for science. </a:t>
            </a:r>
          </a:p>
          <a:p>
            <a:pPr>
              <a:spcAft>
                <a:spcPts val="728"/>
              </a:spcAft>
            </a:pPr>
            <a:endParaRPr lang="en-GB" b="1" dirty="0">
              <a:solidFill>
                <a:srgbClr val="000000"/>
              </a:solidFill>
              <a:latin typeface="Arial" panose="020B0604020202020204" pitchFamily="34" charset="0"/>
              <a:cs typeface="Arial" panose="020B0604020202020204" pitchFamily="34" charset="0"/>
            </a:endParaRPr>
          </a:p>
          <a:p>
            <a:pPr marL="276860" indent="-276860">
              <a:spcAft>
                <a:spcPts val="728"/>
              </a:spcAft>
              <a:buFont typeface="Arial" panose="020B0604020202020204" pitchFamily="34" charset="0"/>
              <a:buChar char="•"/>
            </a:pPr>
            <a:r>
              <a:rPr lang="en-GB" b="1" dirty="0">
                <a:solidFill>
                  <a:srgbClr val="000000"/>
                </a:solidFill>
                <a:latin typeface="Arial" panose="020B0604020202020204" pitchFamily="34" charset="0"/>
                <a:cs typeface="Arial" panose="020B0604020202020204" pitchFamily="34" charset="0"/>
              </a:rPr>
              <a:t>‘Rigour’ project- </a:t>
            </a:r>
            <a:r>
              <a:rPr lang="en-GB" dirty="0">
                <a:solidFill>
                  <a:srgbClr val="000000"/>
                </a:solidFill>
                <a:latin typeface="Arial"/>
                <a:cs typeface="Arial"/>
              </a:rPr>
              <a:t>t</a:t>
            </a:r>
            <a:r>
              <a:rPr lang="en-GB" dirty="0">
                <a:latin typeface="Arial"/>
                <a:cs typeface="Arial"/>
              </a:rPr>
              <a:t>o help institutions understand the ‘rigour’ of T Levels, we will develop products which demonstrate the grading, assessment strategies and content coverage which make T Levels qualifications as rigorous as </a:t>
            </a:r>
            <a:r>
              <a:rPr lang="en-GB">
                <a:latin typeface="Arial"/>
                <a:cs typeface="Arial"/>
              </a:rPr>
              <a:t>A Levels. </a:t>
            </a:r>
            <a:endParaRPr lang="en-GB" dirty="0">
              <a:latin typeface="Arial"/>
              <a:cs typeface="Arial"/>
            </a:endParaRPr>
          </a:p>
          <a:p>
            <a:pPr>
              <a:spcAft>
                <a:spcPts val="728"/>
              </a:spcAft>
            </a:pPr>
            <a:endParaRPr lang="en-GB" b="1" dirty="0">
              <a:latin typeface="Arial" panose="020B0604020202020204" pitchFamily="34" charset="0"/>
              <a:cs typeface="Arial" panose="020B0604020202020204" pitchFamily="34" charset="0"/>
            </a:endParaRPr>
          </a:p>
          <a:p>
            <a:pPr marL="276860" indent="-276860">
              <a:spcAft>
                <a:spcPts val="728"/>
              </a:spcAft>
              <a:buFont typeface="Arial" panose="020B0604020202020204" pitchFamily="34" charset="0"/>
              <a:buChar char="•"/>
            </a:pPr>
            <a:r>
              <a:rPr lang="en-GB" b="1" dirty="0">
                <a:solidFill>
                  <a:srgbClr val="000000"/>
                </a:solidFill>
                <a:latin typeface="Arial" panose="020B0604020202020204" pitchFamily="34" charset="0"/>
                <a:cs typeface="Arial" panose="020B0604020202020204" pitchFamily="34" charset="0"/>
              </a:rPr>
              <a:t>Higher Education Stakeholder Group- </a:t>
            </a:r>
            <a:r>
              <a:rPr lang="en-GB" dirty="0">
                <a:solidFill>
                  <a:srgbClr val="000000"/>
                </a:solidFill>
                <a:latin typeface="Arial" panose="020B0604020202020204" pitchFamily="34" charset="0"/>
                <a:cs typeface="Arial" panose="020B0604020202020204" pitchFamily="34" charset="0"/>
              </a:rPr>
              <a:t>the Department’s HE stakeholder group, chaired by the Director of Technical Education comprises</a:t>
            </a:r>
            <a:r>
              <a:rPr lang="en-GB" dirty="0">
                <a:effectLst/>
                <a:latin typeface="Arial" panose="020B0604020202020204" pitchFamily="34" charset="0"/>
                <a:ea typeface="Calibri" panose="020F0502020204030204" pitchFamily="34" charset="0"/>
                <a:cs typeface="Arial" panose="020B0604020202020204" pitchFamily="34" charset="0"/>
              </a:rPr>
              <a:t> a mix of admissions leads from Russell Group Universities, Post-92 Institutions, FE and HE sector/membership bodies such as UUK and University Alliance. We will be working through that network to gather firm entry requirements for T Levels.</a:t>
            </a:r>
          </a:p>
          <a:p>
            <a:pPr marL="276860" indent="-276860">
              <a:spcAft>
                <a:spcPts val="728"/>
              </a:spcAft>
              <a:buFont typeface="Arial" panose="020B0604020202020204" pitchFamily="34" charset="0"/>
              <a:buChar char="•"/>
            </a:pPr>
            <a:endParaRPr lang="en-GB" sz="2000" b="1" dirty="0"/>
          </a:p>
          <a:p>
            <a:pPr marL="276860" indent="-276860">
              <a:spcAft>
                <a:spcPts val="728"/>
              </a:spcAft>
              <a:buFont typeface="Arial" panose="020B0604020202020204" pitchFamily="34" charset="0"/>
              <a:buChar char="•"/>
            </a:pPr>
            <a:endParaRPr lang="en-GB" sz="20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53829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83B8C-36FD-4CC4-8B49-B29461078634}"/>
              </a:ext>
            </a:extLst>
          </p:cNvPr>
          <p:cNvSpPr>
            <a:spLocks noGrp="1"/>
          </p:cNvSpPr>
          <p:nvPr>
            <p:ph type="title"/>
          </p:nvPr>
        </p:nvSpPr>
        <p:spPr>
          <a:xfrm>
            <a:off x="3164890" y="2210076"/>
            <a:ext cx="5862221" cy="988091"/>
          </a:xfrm>
        </p:spPr>
        <p:txBody>
          <a:bodyPr/>
          <a:lstStyle/>
          <a:p>
            <a:r>
              <a:rPr lang="en-GB" dirty="0"/>
              <a:t>Strategic partnership</a:t>
            </a:r>
          </a:p>
        </p:txBody>
      </p:sp>
      <p:sp>
        <p:nvSpPr>
          <p:cNvPr id="3" name="Text Placeholder 2">
            <a:extLst>
              <a:ext uri="{FF2B5EF4-FFF2-40B4-BE49-F238E27FC236}">
                <a16:creationId xmlns:a16="http://schemas.microsoft.com/office/drawing/2014/main" id="{80D09394-394A-47FE-8BDA-A229A30D1458}"/>
              </a:ext>
            </a:extLst>
          </p:cNvPr>
          <p:cNvSpPr>
            <a:spLocks noGrp="1"/>
          </p:cNvSpPr>
          <p:nvPr>
            <p:ph type="body" sz="quarter" idx="10"/>
          </p:nvPr>
        </p:nvSpPr>
        <p:spPr/>
        <p:txBody>
          <a:bodyPr>
            <a:normAutofit/>
          </a:bodyPr>
          <a:lstStyle/>
          <a:p>
            <a:r>
              <a:rPr lang="en-GB" sz="3600" b="1" dirty="0">
                <a:latin typeface="Arial" panose="020B0604020202020204" pitchFamily="34" charset="0"/>
                <a:cs typeface="Arial" panose="020B0604020202020204" pitchFamily="34" charset="0"/>
              </a:rPr>
              <a:t>University of Brighton and East Sussex College Group</a:t>
            </a:r>
          </a:p>
        </p:txBody>
      </p:sp>
    </p:spTree>
    <p:extLst>
      <p:ext uri="{BB962C8B-B14F-4D97-AF65-F5344CB8AC3E}">
        <p14:creationId xmlns:p14="http://schemas.microsoft.com/office/powerpoint/2010/main" val="10832896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59999" y="995465"/>
            <a:ext cx="10271999" cy="2100460"/>
          </a:xfrm>
        </p:spPr>
        <p:txBody>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r>
              <a:rPr lang="en-US" sz="4267" dirty="0"/>
              <a:t>T Level progression to HE</a:t>
            </a:r>
          </a:p>
        </p:txBody>
      </p:sp>
      <p:sp>
        <p:nvSpPr>
          <p:cNvPr id="7" name="Rectangle 6">
            <a:extLst>
              <a:ext uri="{FF2B5EF4-FFF2-40B4-BE49-F238E27FC236}">
                <a16:creationId xmlns:a16="http://schemas.microsoft.com/office/drawing/2014/main" id="{CF104581-A558-42A6-B3DA-B35559C7FE67}"/>
              </a:ext>
            </a:extLst>
          </p:cNvPr>
          <p:cNvSpPr/>
          <p:nvPr/>
        </p:nvSpPr>
        <p:spPr>
          <a:xfrm>
            <a:off x="555270" y="1840509"/>
            <a:ext cx="11081495" cy="3057247"/>
          </a:xfrm>
          <a:prstGeom prst="rect">
            <a:avLst/>
          </a:prstGeom>
        </p:spPr>
        <p:txBody>
          <a:bodyPr wrap="square">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spcBef>
                <a:spcPts val="800"/>
              </a:spcBef>
            </a:pPr>
            <a:endParaRPr lang="en-US" sz="3200" dirty="0">
              <a:solidFill>
                <a:schemeClr val="bg1"/>
              </a:solidFill>
            </a:endParaRPr>
          </a:p>
          <a:p>
            <a:pPr algn="ctr">
              <a:spcBef>
                <a:spcPts val="800"/>
              </a:spcBef>
            </a:pPr>
            <a:r>
              <a:rPr lang="en-US" sz="3200" dirty="0">
                <a:solidFill>
                  <a:schemeClr val="bg1"/>
                </a:solidFill>
              </a:rPr>
              <a:t>Dr Hannah Wood</a:t>
            </a:r>
          </a:p>
          <a:p>
            <a:pPr algn="ctr"/>
            <a:endParaRPr lang="en-US" sz="1333" dirty="0">
              <a:solidFill>
                <a:schemeClr val="bg1"/>
              </a:solidFill>
            </a:endParaRPr>
          </a:p>
          <a:p>
            <a:pPr algn="ctr"/>
            <a:r>
              <a:rPr lang="en-US" sz="1867" i="1" dirty="0">
                <a:solidFill>
                  <a:schemeClr val="bg1"/>
                </a:solidFill>
              </a:rPr>
              <a:t>Principal lecturer | Course leader - BSc(Hons) Building Surveying | Built Environment Admissions Tutor</a:t>
            </a:r>
          </a:p>
          <a:p>
            <a:pPr algn="ctr"/>
            <a:endParaRPr lang="en-US" sz="1867" i="1" dirty="0">
              <a:solidFill>
                <a:schemeClr val="bg1"/>
              </a:solidFill>
            </a:endParaRPr>
          </a:p>
          <a:p>
            <a:pPr algn="ctr"/>
            <a:endParaRPr lang="en-US" sz="1867" i="1" dirty="0">
              <a:solidFill>
                <a:schemeClr val="bg1"/>
              </a:solidFill>
            </a:endParaRPr>
          </a:p>
          <a:p>
            <a:pPr algn="ctr"/>
            <a:r>
              <a:rPr lang="en-US" sz="3200" dirty="0">
                <a:solidFill>
                  <a:schemeClr val="bg1"/>
                </a:solidFill>
              </a:rPr>
              <a:t>Dan Shelley</a:t>
            </a:r>
          </a:p>
          <a:p>
            <a:pPr algn="ctr"/>
            <a:r>
              <a:rPr lang="en-US" sz="1867" i="1" dirty="0">
                <a:solidFill>
                  <a:schemeClr val="bg1"/>
                </a:solidFill>
              </a:rPr>
              <a:t>Executive Director – Strategic Partnerships and Engagement, East Sussex College Group</a:t>
            </a:r>
          </a:p>
        </p:txBody>
      </p:sp>
      <p:pic>
        <p:nvPicPr>
          <p:cNvPr id="4" name="Picture 3" descr="Logo&#10;&#10;Description automatically generated">
            <a:extLst>
              <a:ext uri="{FF2B5EF4-FFF2-40B4-BE49-F238E27FC236}">
                <a16:creationId xmlns:a16="http://schemas.microsoft.com/office/drawing/2014/main" id="{BF0046D4-0B82-F049-9EBF-82B58CA56F7B}"/>
              </a:ext>
            </a:extLst>
          </p:cNvPr>
          <p:cNvPicPr>
            <a:picLocks noChangeAspect="1"/>
          </p:cNvPicPr>
          <p:nvPr/>
        </p:nvPicPr>
        <p:blipFill>
          <a:blip r:embed="rId3"/>
          <a:stretch>
            <a:fillRect/>
          </a:stretch>
        </p:blipFill>
        <p:spPr>
          <a:xfrm>
            <a:off x="354201" y="5577799"/>
            <a:ext cx="1934080" cy="967040"/>
          </a:xfrm>
          <a:prstGeom prst="rect">
            <a:avLst/>
          </a:prstGeom>
        </p:spPr>
      </p:pic>
    </p:spTree>
    <p:extLst>
      <p:ext uri="{BB962C8B-B14F-4D97-AF65-F5344CB8AC3E}">
        <p14:creationId xmlns:p14="http://schemas.microsoft.com/office/powerpoint/2010/main" val="1116509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35A5BC"/>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5760" y="629705"/>
            <a:ext cx="10866237" cy="752056"/>
          </a:xfrm>
        </p:spPr>
        <p:txBody>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l">
              <a:spcBef>
                <a:spcPts val="800"/>
              </a:spcBef>
            </a:pPr>
            <a:r>
              <a:rPr lang="en-US" sz="4267" dirty="0">
                <a:solidFill>
                  <a:schemeClr val="bg1"/>
                </a:solidFill>
              </a:rPr>
              <a:t>Introduction</a:t>
            </a:r>
          </a:p>
        </p:txBody>
      </p:sp>
      <p:sp>
        <p:nvSpPr>
          <p:cNvPr id="4" name="TextBox 3">
            <a:extLst>
              <a:ext uri="{FF2B5EF4-FFF2-40B4-BE49-F238E27FC236}">
                <a16:creationId xmlns:a16="http://schemas.microsoft.com/office/drawing/2014/main" id="{D98FA740-E8F5-49E9-ADCC-B353E515D30B}"/>
              </a:ext>
            </a:extLst>
          </p:cNvPr>
          <p:cNvSpPr txBox="1"/>
          <p:nvPr/>
        </p:nvSpPr>
        <p:spPr>
          <a:xfrm>
            <a:off x="646945" y="1381762"/>
            <a:ext cx="11287760" cy="5704125"/>
          </a:xfrm>
          <a:prstGeom prst="rect">
            <a:avLst/>
          </a:prstGeom>
          <a:noFill/>
        </p:spPr>
        <p:txBody>
          <a:bodyPr wrap="square" rtlCol="0">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380990" indent="-380990">
              <a:buFont typeface="Arial" panose="020B0604020202020204" pitchFamily="34" charset="0"/>
              <a:buChar char="•"/>
            </a:pPr>
            <a:r>
              <a:rPr lang="en-GB" sz="2933" dirty="0">
                <a:solidFill>
                  <a:schemeClr val="bg1"/>
                </a:solidFill>
              </a:rPr>
              <a:t>20 year partnership – validation and progression agreements</a:t>
            </a:r>
          </a:p>
          <a:p>
            <a:endParaRPr lang="en-GB" sz="1867" dirty="0">
              <a:solidFill>
                <a:schemeClr val="bg1"/>
              </a:solidFill>
            </a:endParaRPr>
          </a:p>
          <a:p>
            <a:pPr marL="380990" indent="-380990">
              <a:buFont typeface="Arial" panose="020B0604020202020204" pitchFamily="34" charset="0"/>
              <a:buChar char="•"/>
            </a:pPr>
            <a:r>
              <a:rPr lang="en-GB" sz="2933" dirty="0">
                <a:solidFill>
                  <a:schemeClr val="bg1"/>
                </a:solidFill>
              </a:rPr>
              <a:t>Student and geographically focused – new qualifications need to be understood and valued by parents, students, employers and University colleagues</a:t>
            </a:r>
          </a:p>
          <a:p>
            <a:pPr marL="380990" indent="-380990">
              <a:buFont typeface="Arial" panose="020B0604020202020204" pitchFamily="34" charset="0"/>
              <a:buChar char="•"/>
            </a:pPr>
            <a:endParaRPr lang="en-GB" sz="1867" dirty="0">
              <a:solidFill>
                <a:schemeClr val="bg1"/>
              </a:solidFill>
            </a:endParaRPr>
          </a:p>
          <a:p>
            <a:pPr marL="380990" indent="-380990">
              <a:buFont typeface="Arial" panose="020B0604020202020204" pitchFamily="34" charset="0"/>
              <a:buChar char="•"/>
            </a:pPr>
            <a:r>
              <a:rPr lang="en-GB" sz="2933" dirty="0">
                <a:solidFill>
                  <a:schemeClr val="bg1"/>
                </a:solidFill>
              </a:rPr>
              <a:t>Practical collaboration – Communities of Practice, widening participation activities to development of shared understanding</a:t>
            </a:r>
          </a:p>
          <a:p>
            <a:pPr marL="380990" indent="-380990">
              <a:buFont typeface="Arial" panose="020B0604020202020204" pitchFamily="34" charset="0"/>
              <a:buChar char="•"/>
            </a:pPr>
            <a:endParaRPr lang="en-GB" sz="1867" dirty="0">
              <a:solidFill>
                <a:schemeClr val="bg1"/>
              </a:solidFill>
            </a:endParaRPr>
          </a:p>
          <a:p>
            <a:pPr marL="457189" indent="-457189">
              <a:buFont typeface="Arial" panose="020B0604020202020204" pitchFamily="34" charset="0"/>
              <a:buChar char="•"/>
            </a:pPr>
            <a:r>
              <a:rPr lang="en-GB" sz="2933" dirty="0">
                <a:solidFill>
                  <a:schemeClr val="bg1"/>
                </a:solidFill>
              </a:rPr>
              <a:t>£5k T Level Resource Improvement Project (TRIPs) funding</a:t>
            </a:r>
          </a:p>
          <a:p>
            <a:endParaRPr lang="en-GB" sz="3200" dirty="0">
              <a:solidFill>
                <a:schemeClr val="bg1"/>
              </a:solidFill>
            </a:endParaRPr>
          </a:p>
          <a:p>
            <a:pPr marL="380990" indent="-380990">
              <a:buFont typeface="Arial" panose="020B0604020202020204" pitchFamily="34" charset="0"/>
              <a:buChar char="•"/>
            </a:pPr>
            <a:endParaRPr lang="en-GB" sz="3200" dirty="0">
              <a:solidFill>
                <a:schemeClr val="bg1"/>
              </a:solidFill>
            </a:endParaRPr>
          </a:p>
          <a:p>
            <a:pPr marL="380990" indent="-380990">
              <a:buFont typeface="Arial" panose="020B0604020202020204" pitchFamily="34" charset="0"/>
              <a:buChar char="•"/>
            </a:pPr>
            <a:endParaRPr lang="en-GB" sz="3200" dirty="0">
              <a:solidFill>
                <a:schemeClr val="bg1"/>
              </a:solidFill>
            </a:endParaRPr>
          </a:p>
        </p:txBody>
      </p:sp>
      <p:pic>
        <p:nvPicPr>
          <p:cNvPr id="6" name="Picture 5" descr="Logo&#10;&#10;Description automatically generated">
            <a:extLst>
              <a:ext uri="{FF2B5EF4-FFF2-40B4-BE49-F238E27FC236}">
                <a16:creationId xmlns:a16="http://schemas.microsoft.com/office/drawing/2014/main" id="{31559BF3-18A3-EC4D-A81D-1D79638DD9EC}"/>
              </a:ext>
            </a:extLst>
          </p:cNvPr>
          <p:cNvPicPr>
            <a:picLocks noChangeAspect="1"/>
          </p:cNvPicPr>
          <p:nvPr/>
        </p:nvPicPr>
        <p:blipFill>
          <a:blip r:embed="rId3"/>
          <a:stretch>
            <a:fillRect/>
          </a:stretch>
        </p:blipFill>
        <p:spPr>
          <a:xfrm>
            <a:off x="365760" y="5539479"/>
            <a:ext cx="1934080" cy="967040"/>
          </a:xfrm>
          <a:prstGeom prst="rect">
            <a:avLst/>
          </a:prstGeom>
        </p:spPr>
      </p:pic>
    </p:spTree>
    <p:extLst>
      <p:ext uri="{BB962C8B-B14F-4D97-AF65-F5344CB8AC3E}">
        <p14:creationId xmlns:p14="http://schemas.microsoft.com/office/powerpoint/2010/main" val="2525718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r>
              <a:rPr lang="en-US" dirty="0"/>
              <a:t>T Level progression to HE</a:t>
            </a:r>
            <a:br>
              <a:rPr lang="en-US" dirty="0"/>
            </a:br>
            <a:r>
              <a:rPr lang="en-US" sz="2400" i="1" dirty="0"/>
              <a:t>Design, Surveying and Planning for construction </a:t>
            </a:r>
            <a:endParaRPr lang="en-US" i="1" dirty="0"/>
          </a:p>
        </p:txBody>
      </p:sp>
      <p:sp>
        <p:nvSpPr>
          <p:cNvPr id="6" name="Content Placeholder 5">
            <a:extLst>
              <a:ext uri="{FF2B5EF4-FFF2-40B4-BE49-F238E27FC236}">
                <a16:creationId xmlns:a16="http://schemas.microsoft.com/office/drawing/2014/main" id="{010A87B2-64A6-4A19-A3DB-9E6F033C1A3A}"/>
              </a:ext>
            </a:extLst>
          </p:cNvPr>
          <p:cNvSpPr>
            <a:spLocks noGrp="1"/>
          </p:cNvSpPr>
          <p:nvPr>
            <p:ph idx="1"/>
          </p:nvPr>
        </p:nvSpPr>
        <p:spPr>
          <a:xfrm>
            <a:off x="844853" y="1768870"/>
            <a:ext cx="7108975" cy="3498330"/>
          </a:xfrm>
          <a:prstGeom prst="rect">
            <a:avLst/>
          </a:prstGeom>
        </p:spPr>
        <p:txBody>
          <a:bodyPr wrap="square">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lvl="1">
              <a:buFont typeface="Zapf Dingbats"/>
              <a:buChar char="✚"/>
            </a:pPr>
            <a:r>
              <a:rPr lang="en-US" sz="2133" dirty="0"/>
              <a:t>Built Environment UG courses at UoB:</a:t>
            </a:r>
          </a:p>
          <a:p>
            <a:pPr lvl="2">
              <a:buFont typeface="Zapf Dingbats"/>
              <a:buChar char="✚"/>
            </a:pPr>
            <a:r>
              <a:rPr lang="en-US" sz="2000" dirty="0"/>
              <a:t>Architectural Technology  BSc(Hons)</a:t>
            </a:r>
          </a:p>
          <a:p>
            <a:pPr lvl="2">
              <a:buFont typeface="Zapf Dingbats"/>
              <a:buChar char="✚"/>
            </a:pPr>
            <a:r>
              <a:rPr lang="en-US" sz="2000" dirty="0"/>
              <a:t>Building Surveying BSc(Hons)</a:t>
            </a:r>
          </a:p>
          <a:p>
            <a:pPr lvl="2">
              <a:buFont typeface="Zapf Dingbats"/>
              <a:buChar char="✚"/>
            </a:pPr>
            <a:r>
              <a:rPr lang="en-US" sz="2000" dirty="0"/>
              <a:t>Construction Management BSc(Hons)</a:t>
            </a:r>
          </a:p>
          <a:p>
            <a:pPr lvl="2">
              <a:buFont typeface="Zapf Dingbats"/>
              <a:buChar char="✚"/>
            </a:pPr>
            <a:r>
              <a:rPr lang="en-US" sz="2000" dirty="0"/>
              <a:t>Project Management for Construction BSc(Hons)</a:t>
            </a:r>
          </a:p>
          <a:p>
            <a:pPr lvl="2">
              <a:buFont typeface="Zapf Dingbats"/>
              <a:buChar char="✚"/>
            </a:pPr>
            <a:r>
              <a:rPr lang="en-US" sz="2000" dirty="0"/>
              <a:t>Quantity Surveying BSc(Hons)</a:t>
            </a:r>
          </a:p>
          <a:p>
            <a:pPr lvl="2">
              <a:buFont typeface="Zapf Dingbats"/>
              <a:buChar char="✚"/>
            </a:pPr>
            <a:r>
              <a:rPr lang="en-US" sz="2000" i="1" dirty="0"/>
              <a:t>In development – Construction Site Management, Quantity Surveying and Building Surveying apprenticeships</a:t>
            </a:r>
          </a:p>
        </p:txBody>
      </p:sp>
      <p:graphicFrame>
        <p:nvGraphicFramePr>
          <p:cNvPr id="5" name="Diagram 4">
            <a:extLst>
              <a:ext uri="{FF2B5EF4-FFF2-40B4-BE49-F238E27FC236}">
                <a16:creationId xmlns:a16="http://schemas.microsoft.com/office/drawing/2014/main" id="{1EECE525-CEA1-43E2-8024-63269A27CA37}"/>
              </a:ext>
            </a:extLst>
          </p:cNvPr>
          <p:cNvGraphicFramePr/>
          <p:nvPr>
            <p:extLst>
              <p:ext uri="{D42A27DB-BD31-4B8C-83A1-F6EECF244321}">
                <p14:modId xmlns:p14="http://schemas.microsoft.com/office/powerpoint/2010/main" val="1773004329"/>
              </p:ext>
            </p:extLst>
          </p:nvPr>
        </p:nvGraphicFramePr>
        <p:xfrm>
          <a:off x="5689602" y="1354775"/>
          <a:ext cx="6246949" cy="49077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07963245"/>
      </p:ext>
    </p:extLst>
  </p:cSld>
  <p:clrMapOvr>
    <a:masterClrMapping/>
  </p:clrMapOvr>
</p:sld>
</file>

<file path=ppt/theme/theme1.xml><?xml version="1.0" encoding="utf-8"?>
<a:theme xmlns:a="http://schemas.openxmlformats.org/drawingml/2006/main" name="T Levels">
  <a:themeElements>
    <a:clrScheme name="T Levels">
      <a:dk1>
        <a:srgbClr val="000000"/>
      </a:dk1>
      <a:lt1>
        <a:srgbClr val="FFFFFF"/>
      </a:lt1>
      <a:dk2>
        <a:srgbClr val="FF9567"/>
      </a:dk2>
      <a:lt2>
        <a:srgbClr val="FC4420"/>
      </a:lt2>
      <a:accent1>
        <a:srgbClr val="7659B0"/>
      </a:accent1>
      <a:accent2>
        <a:srgbClr val="000000"/>
      </a:accent2>
      <a:accent3>
        <a:srgbClr val="FFFFFF"/>
      </a:accent3>
      <a:accent4>
        <a:srgbClr val="FF9567"/>
      </a:accent4>
      <a:accent5>
        <a:srgbClr val="FC4420"/>
      </a:accent5>
      <a:accent6>
        <a:srgbClr val="7659B0"/>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sz="1600" dirty="0">
            <a:latin typeface="Courier" pitchFamily="2" charset="0"/>
          </a:defRPr>
        </a:defPPr>
      </a:lstStyle>
    </a:txDef>
  </a:objectDefaults>
  <a:extraClrSchemeLst/>
</a:theme>
</file>

<file path=ppt/theme/theme2.xml><?xml version="1.0" encoding="utf-8"?>
<a:theme xmlns:a="http://schemas.openxmlformats.org/drawingml/2006/main" name="1_Office Theme">
  <a:themeElements>
    <a:clrScheme name="IfA Colours">
      <a:dk1>
        <a:srgbClr val="333F48"/>
      </a:dk1>
      <a:lt1>
        <a:sysClr val="window" lastClr="FFFFFF"/>
      </a:lt1>
      <a:dk2>
        <a:srgbClr val="333F48"/>
      </a:dk2>
      <a:lt2>
        <a:srgbClr val="E7E6E6"/>
      </a:lt2>
      <a:accent1>
        <a:srgbClr val="0885C7"/>
      </a:accent1>
      <a:accent2>
        <a:srgbClr val="74B843"/>
      </a:accent2>
      <a:accent3>
        <a:srgbClr val="E73053"/>
      </a:accent3>
      <a:accent4>
        <a:srgbClr val="A2A9AE"/>
      </a:accent4>
      <a:accent5>
        <a:srgbClr val="F59E38"/>
      </a:accent5>
      <a:accent6>
        <a:srgbClr val="9F4C98"/>
      </a:accent6>
      <a:hlink>
        <a:srgbClr val="0563C1"/>
      </a:hlink>
      <a:folHlink>
        <a:srgbClr val="954F72"/>
      </a:folHlink>
    </a:clrScheme>
    <a:fontScheme name="Arial Fonts">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6-3045_IfA_CAP_IfA PowerPoint Template-v2-020317" id="{1D9106AB-3543-4E23-BBBB-4A2757A63CF5}" vid="{12415804-0B8E-4913-BD03-B8B5E644296D}"/>
    </a:ext>
  </a:extLst>
</a:theme>
</file>

<file path=ppt/theme/theme3.xml><?xml version="1.0" encoding="utf-8"?>
<a:theme xmlns:a="http://schemas.openxmlformats.org/drawingml/2006/main" name="Parcel">
  <a:themeElements>
    <a:clrScheme name="UOB Brand colours">
      <a:dk1>
        <a:sysClr val="windowText" lastClr="000000"/>
      </a:dk1>
      <a:lt1>
        <a:sysClr val="window" lastClr="FFFFFF"/>
      </a:lt1>
      <a:dk2>
        <a:srgbClr val="EB242A"/>
      </a:dk2>
      <a:lt2>
        <a:srgbClr val="35A5BC"/>
      </a:lt2>
      <a:accent1>
        <a:srgbClr val="2DAA98"/>
      </a:accent1>
      <a:accent2>
        <a:srgbClr val="EB6057"/>
      </a:accent2>
      <a:accent3>
        <a:srgbClr val="59C0D3"/>
      </a:accent3>
      <a:accent4>
        <a:srgbClr val="5ABAA0"/>
      </a:accent4>
      <a:accent5>
        <a:srgbClr val="FAE927"/>
      </a:accent5>
      <a:accent6>
        <a:srgbClr val="A5A5A5"/>
      </a:accent6>
      <a:hlink>
        <a:srgbClr val="5ABAA0"/>
      </a:hlink>
      <a:folHlink>
        <a:srgbClr val="EB242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D17B44D47A728488F65D9C43EFCFE2F" ma:contentTypeVersion="12" ma:contentTypeDescription="Create a new document." ma:contentTypeScope="" ma:versionID="5c931b736ac28ad1bdaac632d85fb75a">
  <xsd:schema xmlns:xsd="http://www.w3.org/2001/XMLSchema" xmlns:xs="http://www.w3.org/2001/XMLSchema" xmlns:p="http://schemas.microsoft.com/office/2006/metadata/properties" xmlns:ns3="555c19f3-c827-4013-84b1-e728aca3249c" xmlns:ns4="0b5b71a2-06e1-4c1d-a571-53e4d83ad5b0" targetNamespace="http://schemas.microsoft.com/office/2006/metadata/properties" ma:root="true" ma:fieldsID="b6923aa29137108c62ae79bf147cc4ea" ns3:_="" ns4:_="">
    <xsd:import namespace="555c19f3-c827-4013-84b1-e728aca3249c"/>
    <xsd:import namespace="0b5b71a2-06e1-4c1d-a571-53e4d83ad5b0"/>
    <xsd:element name="properties">
      <xsd:complexType>
        <xsd:sequence>
          <xsd:element name="documentManagement">
            <xsd:complexType>
              <xsd:all>
                <xsd:element ref="ns3:MediaServiceMetadata" minOccurs="0"/>
                <xsd:element ref="ns3:MediaServiceFastMetadata" minOccurs="0"/>
                <xsd:element ref="ns3:MediaServiceDateTaken"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5c19f3-c827-4013-84b1-e728aca3249c"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5b71a2-06e1-4c1d-a571-53e4d83ad5b0" elementFormDefault="qualified">
    <xsd:import namespace="http://schemas.microsoft.com/office/2006/documentManagement/types"/>
    <xsd:import namespace="http://schemas.microsoft.com/office/infopath/2007/PartnerControls"/>
    <xsd:element name="SharedWithUsers" ma:index="11"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description="" ma:internalName="SharedWithDetails" ma:readOnly="true">
      <xsd:simpleType>
        <xsd:restriction base="dms:Note">
          <xsd:maxLength value="255"/>
        </xsd:restriction>
      </xsd:simpleType>
    </xsd:element>
    <xsd:element name="SharingHintHash" ma:index="13" nillable="true" ma:displayName="Sharing Hint Hash" ma:descriptio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B160413-8F03-40BA-9D8C-1B9EB59837D0}">
  <ds:schemaRefs>
    <ds:schemaRef ds:uri="http://schemas.microsoft.com/sharepoint/v3/contenttype/forms"/>
  </ds:schemaRefs>
</ds:datastoreItem>
</file>

<file path=customXml/itemProps2.xml><?xml version="1.0" encoding="utf-8"?>
<ds:datastoreItem xmlns:ds="http://schemas.openxmlformats.org/officeDocument/2006/customXml" ds:itemID="{EC1159EA-0D7D-4426-ADE7-859C50C68111}">
  <ds:schemaRefs>
    <ds:schemaRef ds:uri="0b5b71a2-06e1-4c1d-a571-53e4d83ad5b0"/>
    <ds:schemaRef ds:uri="555c19f3-c827-4013-84b1-e728aca3249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B403DFC-DAE1-4EDF-864C-9E2AED2D8DD4}">
  <ds:schemaRefs>
    <ds:schemaRef ds:uri="http://schemas.microsoft.com/office/2006/documentManagement/types"/>
    <ds:schemaRef ds:uri="555c19f3-c827-4013-84b1-e728aca3249c"/>
    <ds:schemaRef ds:uri="http://purl.org/dc/terms/"/>
    <ds:schemaRef ds:uri="http://schemas.microsoft.com/office/2006/metadata/properties"/>
    <ds:schemaRef ds:uri="http://purl.org/dc/elements/1.1/"/>
    <ds:schemaRef ds:uri="http://www.w3.org/XML/1998/namespace"/>
    <ds:schemaRef ds:uri="http://schemas.openxmlformats.org/package/2006/metadata/core-properties"/>
    <ds:schemaRef ds:uri="http://schemas.microsoft.com/office/infopath/2007/PartnerControls"/>
    <ds:schemaRef ds:uri="0b5b71a2-06e1-4c1d-a571-53e4d83ad5b0"/>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227</TotalTime>
  <Words>2790</Words>
  <Application>Microsoft Macintosh PowerPoint</Application>
  <PresentationFormat>Widescreen</PresentationFormat>
  <Paragraphs>303</Paragraphs>
  <Slides>29</Slides>
  <Notes>19</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29</vt:i4>
      </vt:variant>
    </vt:vector>
  </HeadingPairs>
  <TitlesOfParts>
    <vt:vector size="40" baseType="lpstr">
      <vt:lpstr>ArialUnicodeMS</vt:lpstr>
      <vt:lpstr>HiraginoSans-W3</vt:lpstr>
      <vt:lpstr>Arial</vt:lpstr>
      <vt:lpstr>Calibri</vt:lpstr>
      <vt:lpstr>Calibri Light</vt:lpstr>
      <vt:lpstr>Courier</vt:lpstr>
      <vt:lpstr>Courier New</vt:lpstr>
      <vt:lpstr>Zapf Dingbats</vt:lpstr>
      <vt:lpstr>T Levels</vt:lpstr>
      <vt:lpstr>1_Office Theme</vt:lpstr>
      <vt:lpstr>Parcel</vt:lpstr>
      <vt:lpstr>Progression from t levels    </vt:lpstr>
      <vt:lpstr>USING TEAMS </vt:lpstr>
      <vt:lpstr>What do we envisage for T Level progression? </vt:lpstr>
      <vt:lpstr>Work with Higher Education sector</vt:lpstr>
      <vt:lpstr>Working with higher education- next steps       </vt:lpstr>
      <vt:lpstr>Strategic partnership</vt:lpstr>
      <vt:lpstr>T Level progression to HE</vt:lpstr>
      <vt:lpstr>Introduction</vt:lpstr>
      <vt:lpstr>T Level progression to HE Design, Surveying and Planning for construction </vt:lpstr>
      <vt:lpstr>Community of Practice</vt:lpstr>
      <vt:lpstr>T Levels as preparation for HE</vt:lpstr>
      <vt:lpstr>   Questions or comments?</vt:lpstr>
      <vt:lpstr>The future</vt:lpstr>
      <vt:lpstr>Higher Technical Qualifications</vt:lpstr>
      <vt:lpstr>Overview</vt:lpstr>
      <vt:lpstr>The Approvals Process</vt:lpstr>
      <vt:lpstr>How does this link to T Levels?</vt:lpstr>
      <vt:lpstr>Rollout of Routes</vt:lpstr>
      <vt:lpstr>Q&amp;A</vt:lpstr>
      <vt:lpstr>T LEVELS AND PROGRESSION PROFILES </vt:lpstr>
      <vt:lpstr>Aims </vt:lpstr>
      <vt:lpstr>Progression Profiles </vt:lpstr>
      <vt:lpstr>Why are we developing progression profiles?</vt:lpstr>
      <vt:lpstr>Process for Working with employers and providers</vt:lpstr>
      <vt:lpstr>T Levels we are mapping</vt:lpstr>
      <vt:lpstr>nEXT STEPS</vt:lpstr>
      <vt:lpstr> Sample of additional questions for employers </vt:lpstr>
      <vt:lpstr>next steps</vt:lpstr>
      <vt:lpstr>questions</vt:lpstr>
    </vt:vector>
  </TitlesOfParts>
  <Company>DfE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Background to the Sainsbury Panel review</dc:title>
  <dc:creator>CHAMBERS, Susan</dc:creator>
  <cp:lastModifiedBy>Kaye Southam</cp:lastModifiedBy>
  <cp:revision>6</cp:revision>
  <dcterms:created xsi:type="dcterms:W3CDTF">2019-07-19T09:20:42Z</dcterms:created>
  <dcterms:modified xsi:type="dcterms:W3CDTF">2021-09-01T13:48:27Z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0x010100BD17B44D47A728488F65D9C43EFCFE2F</vt:lpwstr>
  </property>
</Properties>
</file>