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4"/>
    <p:sldMasterId id="2147483660" r:id="rId5"/>
    <p:sldMasterId id="2147483695" r:id="rId6"/>
  </p:sldMasterIdLst>
  <p:notesMasterIdLst>
    <p:notesMasterId r:id="rId36"/>
  </p:notesMasterIdLst>
  <p:sldIdLst>
    <p:sldId id="268" r:id="rId7"/>
    <p:sldId id="498" r:id="rId8"/>
    <p:sldId id="333" r:id="rId9"/>
    <p:sldId id="382" r:id="rId10"/>
    <p:sldId id="479" r:id="rId11"/>
    <p:sldId id="480" r:id="rId12"/>
    <p:sldId id="499" r:id="rId13"/>
    <p:sldId id="500" r:id="rId14"/>
    <p:sldId id="501" r:id="rId15"/>
    <p:sldId id="502" r:id="rId16"/>
    <p:sldId id="503" r:id="rId17"/>
    <p:sldId id="504" r:id="rId18"/>
    <p:sldId id="505" r:id="rId19"/>
    <p:sldId id="482" r:id="rId20"/>
    <p:sldId id="483" r:id="rId21"/>
    <p:sldId id="484" r:id="rId22"/>
    <p:sldId id="485" r:id="rId23"/>
    <p:sldId id="486" r:id="rId24"/>
    <p:sldId id="481" r:id="rId25"/>
    <p:sldId id="487" r:id="rId26"/>
    <p:sldId id="488" r:id="rId27"/>
    <p:sldId id="489" r:id="rId28"/>
    <p:sldId id="490" r:id="rId29"/>
    <p:sldId id="491" r:id="rId30"/>
    <p:sldId id="492" r:id="rId31"/>
    <p:sldId id="493" r:id="rId32"/>
    <p:sldId id="494" r:id="rId33"/>
    <p:sldId id="495" r:id="rId34"/>
    <p:sldId id="49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 ROSS" initials="SR" lastIdx="4" clrIdx="0">
    <p:extLst>
      <p:ext uri="{19B8F6BF-5375-455C-9EA6-DF929625EA0E}">
        <p15:presenceInfo xmlns:p15="http://schemas.microsoft.com/office/powerpoint/2012/main" userId="S::Seb.ROSS@EDUCATION.GOV.UK::a020c0f3-22c9-4900-bf4f-646137eb1014" providerId="AD"/>
      </p:ext>
    </p:extLst>
  </p:cmAuthor>
  <p:cmAuthor id="2" name="KNIGHTS, Sarah" initials="KS" lastIdx="13" clrIdx="1">
    <p:extLst>
      <p:ext uri="{19B8F6BF-5375-455C-9EA6-DF929625EA0E}">
        <p15:presenceInfo xmlns:p15="http://schemas.microsoft.com/office/powerpoint/2012/main" userId="S::sarah.knights@education.gov.uk::90b0026d-9217-4c07-bee1-b06d5fe49903" providerId="AD"/>
      </p:ext>
    </p:extLst>
  </p:cmAuthor>
  <p:cmAuthor id="3" name="Amelia1 BRENNAN" initials="AB" lastIdx="2" clrIdx="2">
    <p:extLst>
      <p:ext uri="{19B8F6BF-5375-455C-9EA6-DF929625EA0E}">
        <p15:presenceInfo xmlns:p15="http://schemas.microsoft.com/office/powerpoint/2012/main" userId="S::Amelia1.BRENNAN@EDUCATION.GOV.UK::fc376f00-2403-4ecf-8a26-57c59047fcd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9E4F5C-C557-4508-86BF-EC069E86EF2E}" v="1" dt="2021-03-30T09:39:36.0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26"/>
    <p:restoredTop sz="94643"/>
  </p:normalViewPr>
  <p:slideViewPr>
    <p:cSldViewPr snapToGrid="0">
      <p:cViewPr varScale="1">
        <p:scale>
          <a:sx n="87" d="100"/>
          <a:sy n="87" d="100"/>
        </p:scale>
        <p:origin x="208" y="896"/>
      </p:cViewPr>
      <p:guideLst/>
    </p:cSldViewPr>
  </p:slideViewPr>
  <p:outlineViewPr>
    <p:cViewPr>
      <p:scale>
        <a:sx n="33" d="100"/>
        <a:sy n="33" d="100"/>
      </p:scale>
      <p:origin x="0" y="-6272"/>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5/10/relationships/revisionInfo" Target="revisionInfo.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diagrams/_rels/data11.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hyperlink" Target="mailto:darren.francis@education.gov.uk" TargetMode="External"/><Relationship Id="rId1" Type="http://schemas.openxmlformats.org/officeDocument/2006/relationships/hyperlink" Target="mailto:clare.linsell@education.gov.uk" TargetMode="External"/><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s>
</file>

<file path=ppt/diagrams/_rels/data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ata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_rels/drawing11.xml.rels><?xml version="1.0" encoding="UTF-8" standalone="yes"?>
<Relationships xmlns="http://schemas.openxmlformats.org/package/2006/relationships"><Relationship Id="rId8" Type="http://schemas.openxmlformats.org/officeDocument/2006/relationships/hyperlink" Target="mailto:darren.francis@education.gov.uk" TargetMode="External"/><Relationship Id="rId3" Type="http://schemas.openxmlformats.org/officeDocument/2006/relationships/image" Target="../media/image41.png"/><Relationship Id="rId7" Type="http://schemas.openxmlformats.org/officeDocument/2006/relationships/hyperlink" Target="mailto:clare.linsell@education.gov.uk" TargetMode="External"/><Relationship Id="rId2" Type="http://schemas.openxmlformats.org/officeDocument/2006/relationships/image" Target="../media/image40.svg"/><Relationship Id="rId1" Type="http://schemas.openxmlformats.org/officeDocument/2006/relationships/image" Target="../media/image39.png"/><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diagrams/_rels/drawing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svg"/><Relationship Id="rId1" Type="http://schemas.openxmlformats.org/officeDocument/2006/relationships/image" Target="../media/image31.png"/><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F2D68A-F9A8-4D4B-92A5-ED6C3B8B797B}" type="doc">
      <dgm:prSet loTypeId="urn:microsoft.com/office/officeart/2005/8/layout/default" loCatId="list" qsTypeId="urn:microsoft.com/office/officeart/2005/8/quickstyle/simple1" qsCatId="simple" csTypeId="urn:microsoft.com/office/officeart/2005/8/colors/accent3_1" csCatId="accent3" phldr="1"/>
      <dgm:spPr/>
      <dgm:t>
        <a:bodyPr/>
        <a:lstStyle/>
        <a:p>
          <a:endParaRPr lang="en-GB"/>
        </a:p>
      </dgm:t>
    </dgm:pt>
    <dgm:pt modelId="{032A9454-2726-4F20-A8A7-7F6F3DB0F9C3}">
      <dgm:prSet phldrT="[Text]"/>
      <dgm:spPr/>
      <dgm:t>
        <a:bodyPr/>
        <a:lstStyle/>
        <a:p>
          <a:r>
            <a:rPr lang="en-GB" b="0" i="0" dirty="0">
              <a:effectLst/>
              <a:latin typeface="+mn-lt"/>
              <a:ea typeface="+mn-ea"/>
              <a:cs typeface="+mn-cs"/>
            </a:rPr>
            <a:t>A-level BBC–CCC (112–96 UCAS Tariff points), or BTEC Extended Diploma DMM–MMM</a:t>
          </a:r>
          <a:endParaRPr lang="en-GB" dirty="0"/>
        </a:p>
      </dgm:t>
    </dgm:pt>
    <dgm:pt modelId="{32CC5E94-E9C9-4E0C-89CC-B7909CD2EE5E}" type="parTrans" cxnId="{8B600D27-3834-4D52-ABB2-7EE2041EC447}">
      <dgm:prSet/>
      <dgm:spPr/>
      <dgm:t>
        <a:bodyPr/>
        <a:lstStyle/>
        <a:p>
          <a:endParaRPr lang="en-GB"/>
        </a:p>
      </dgm:t>
    </dgm:pt>
    <dgm:pt modelId="{0B5E5686-57A9-4063-8CFC-7FC7C5ED73B0}" type="sibTrans" cxnId="{8B600D27-3834-4D52-ABB2-7EE2041EC447}">
      <dgm:prSet/>
      <dgm:spPr/>
      <dgm:t>
        <a:bodyPr/>
        <a:lstStyle/>
        <a:p>
          <a:endParaRPr lang="en-GB"/>
        </a:p>
      </dgm:t>
    </dgm:pt>
    <dgm:pt modelId="{E9B0EF5B-F0E6-42A6-A8DF-199012F429E0}">
      <dgm:prSet phldrT="[Text]"/>
      <dgm:spPr/>
      <dgm:t>
        <a:bodyPr/>
        <a:lstStyle/>
        <a:p>
          <a:r>
            <a:rPr lang="en-GB" b="0" i="0" dirty="0">
              <a:effectLst/>
              <a:latin typeface="+mn-lt"/>
              <a:ea typeface="+mn-ea"/>
              <a:cs typeface="+mn-cs"/>
            </a:rPr>
            <a:t>All of our courses are accredited programmes (CIAT/CIOB/RICS/CABE)</a:t>
          </a:r>
          <a:endParaRPr lang="en-GB" dirty="0"/>
        </a:p>
      </dgm:t>
    </dgm:pt>
    <dgm:pt modelId="{85EC672E-9FC5-4FE5-BD09-65435B522CFF}" type="parTrans" cxnId="{0A101DAA-D3AD-421A-A3A0-5E36B6C00C2A}">
      <dgm:prSet/>
      <dgm:spPr/>
      <dgm:t>
        <a:bodyPr/>
        <a:lstStyle/>
        <a:p>
          <a:endParaRPr lang="en-GB"/>
        </a:p>
      </dgm:t>
    </dgm:pt>
    <dgm:pt modelId="{F6107737-6891-46DF-9921-497F817DA5E0}" type="sibTrans" cxnId="{0A101DAA-D3AD-421A-A3A0-5E36B6C00C2A}">
      <dgm:prSet/>
      <dgm:spPr/>
      <dgm:t>
        <a:bodyPr/>
        <a:lstStyle/>
        <a:p>
          <a:endParaRPr lang="en-GB"/>
        </a:p>
      </dgm:t>
    </dgm:pt>
    <dgm:pt modelId="{524C7361-CF7A-495B-8F47-25117E4AC691}" type="pres">
      <dgm:prSet presAssocID="{0FF2D68A-F9A8-4D4B-92A5-ED6C3B8B797B}" presName="diagram" presStyleCnt="0">
        <dgm:presLayoutVars>
          <dgm:dir/>
          <dgm:resizeHandles val="exact"/>
        </dgm:presLayoutVars>
      </dgm:prSet>
      <dgm:spPr/>
    </dgm:pt>
    <dgm:pt modelId="{D46A8BF4-75A9-41B0-9B69-51C2DA574F75}" type="pres">
      <dgm:prSet presAssocID="{032A9454-2726-4F20-A8A7-7F6F3DB0F9C3}" presName="node" presStyleLbl="node1" presStyleIdx="0" presStyleCnt="2" custScaleX="46840" custScaleY="46840" custLinFactNeighborX="11843" custLinFactNeighborY="-1795">
        <dgm:presLayoutVars>
          <dgm:bulletEnabled val="1"/>
        </dgm:presLayoutVars>
      </dgm:prSet>
      <dgm:spPr/>
    </dgm:pt>
    <dgm:pt modelId="{2A139199-F0B1-4C8A-B4B0-A60582822E59}" type="pres">
      <dgm:prSet presAssocID="{0B5E5686-57A9-4063-8CFC-7FC7C5ED73B0}" presName="sibTrans" presStyleCnt="0"/>
      <dgm:spPr/>
    </dgm:pt>
    <dgm:pt modelId="{41A76814-73E5-4349-8A2F-68D5F17903B9}" type="pres">
      <dgm:prSet presAssocID="{E9B0EF5B-F0E6-42A6-A8DF-199012F429E0}" presName="node" presStyleLbl="node1" presStyleIdx="1" presStyleCnt="2" custScaleX="46840" custScaleY="46840" custLinFactNeighborX="11843" custLinFactNeighborY="-15486">
        <dgm:presLayoutVars>
          <dgm:bulletEnabled val="1"/>
        </dgm:presLayoutVars>
      </dgm:prSet>
      <dgm:spPr/>
    </dgm:pt>
  </dgm:ptLst>
  <dgm:cxnLst>
    <dgm:cxn modelId="{E0A6EB15-304A-42FB-B832-B64752D3A6BA}" type="presOf" srcId="{0FF2D68A-F9A8-4D4B-92A5-ED6C3B8B797B}" destId="{524C7361-CF7A-495B-8F47-25117E4AC691}" srcOrd="0" destOrd="0" presId="urn:microsoft.com/office/officeart/2005/8/layout/default"/>
    <dgm:cxn modelId="{8B600D27-3834-4D52-ABB2-7EE2041EC447}" srcId="{0FF2D68A-F9A8-4D4B-92A5-ED6C3B8B797B}" destId="{032A9454-2726-4F20-A8A7-7F6F3DB0F9C3}" srcOrd="0" destOrd="0" parTransId="{32CC5E94-E9C9-4E0C-89CC-B7909CD2EE5E}" sibTransId="{0B5E5686-57A9-4063-8CFC-7FC7C5ED73B0}"/>
    <dgm:cxn modelId="{0A101DAA-D3AD-421A-A3A0-5E36B6C00C2A}" srcId="{0FF2D68A-F9A8-4D4B-92A5-ED6C3B8B797B}" destId="{E9B0EF5B-F0E6-42A6-A8DF-199012F429E0}" srcOrd="1" destOrd="0" parTransId="{85EC672E-9FC5-4FE5-BD09-65435B522CFF}" sibTransId="{F6107737-6891-46DF-9921-497F817DA5E0}"/>
    <dgm:cxn modelId="{37A921B1-372E-4F88-8798-98D5541EC236}" type="presOf" srcId="{032A9454-2726-4F20-A8A7-7F6F3DB0F9C3}" destId="{D46A8BF4-75A9-41B0-9B69-51C2DA574F75}" srcOrd="0" destOrd="0" presId="urn:microsoft.com/office/officeart/2005/8/layout/default"/>
    <dgm:cxn modelId="{BFF102F2-99AD-4EE1-AA99-6657C6074028}" type="presOf" srcId="{E9B0EF5B-F0E6-42A6-A8DF-199012F429E0}" destId="{41A76814-73E5-4349-8A2F-68D5F17903B9}" srcOrd="0" destOrd="0" presId="urn:microsoft.com/office/officeart/2005/8/layout/default"/>
    <dgm:cxn modelId="{492813F5-2AB1-4194-BAEA-6224ED1E5C51}" type="presParOf" srcId="{524C7361-CF7A-495B-8F47-25117E4AC691}" destId="{D46A8BF4-75A9-41B0-9B69-51C2DA574F75}" srcOrd="0" destOrd="0" presId="urn:microsoft.com/office/officeart/2005/8/layout/default"/>
    <dgm:cxn modelId="{E6B1E2F5-089A-4C66-93D6-135113A28FDD}" type="presParOf" srcId="{524C7361-CF7A-495B-8F47-25117E4AC691}" destId="{2A139199-F0B1-4C8A-B4B0-A60582822E59}" srcOrd="1" destOrd="0" presId="urn:microsoft.com/office/officeart/2005/8/layout/default"/>
    <dgm:cxn modelId="{4688A17E-D2DB-4961-BDD8-811D301B694D}" type="presParOf" srcId="{524C7361-CF7A-495B-8F47-25117E4AC691}" destId="{41A76814-73E5-4349-8A2F-68D5F17903B9}"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A7FFBAC-47BB-478F-AA27-B2637F98F29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E8997E45-9FEA-4DF0-AC0C-7F4AC7907609}">
      <dgm:prSet/>
      <dgm:spPr>
        <a:effectLst>
          <a:outerShdw blurRad="63500" sx="102000" sy="102000" algn="ctr" rotWithShape="0">
            <a:prstClr val="black">
              <a:alpha val="40000"/>
            </a:prstClr>
          </a:outerShdw>
        </a:effectLst>
      </dgm:spPr>
      <dgm:t>
        <a:bodyPr/>
        <a:lstStyle/>
        <a:p>
          <a:r>
            <a:rPr lang="en-GB"/>
            <a:t>Is this standard a direct progression route from the T Level?</a:t>
          </a:r>
          <a:endParaRPr lang="en-US"/>
        </a:p>
      </dgm:t>
    </dgm:pt>
    <dgm:pt modelId="{F0445918-9823-47B3-A9C7-CC429B05AB68}" type="parTrans" cxnId="{4EA98D72-4CA1-471A-BC7F-70C1A7BD9D7A}">
      <dgm:prSet/>
      <dgm:spPr/>
      <dgm:t>
        <a:bodyPr/>
        <a:lstStyle/>
        <a:p>
          <a:endParaRPr lang="en-US"/>
        </a:p>
      </dgm:t>
    </dgm:pt>
    <dgm:pt modelId="{66E9601A-8130-48BA-938C-229E294216AF}" type="sibTrans" cxnId="{4EA98D72-4CA1-471A-BC7F-70C1A7BD9D7A}">
      <dgm:prSet phldrT="01"/>
      <dgm:spPr/>
      <dgm:t>
        <a:bodyPr/>
        <a:lstStyle/>
        <a:p>
          <a:endParaRPr lang="en-US"/>
        </a:p>
      </dgm:t>
    </dgm:pt>
    <dgm:pt modelId="{21FA71B1-68D4-4380-93AD-ED717E26506D}">
      <dgm:prSet/>
      <dgm:spPr>
        <a:effectLst>
          <a:outerShdw blurRad="63500" sx="102000" sy="102000" algn="ctr" rotWithShape="0">
            <a:prstClr val="black">
              <a:alpha val="40000"/>
            </a:prstClr>
          </a:outerShdw>
        </a:effectLst>
      </dgm:spPr>
      <dgm:t>
        <a:bodyPr/>
        <a:lstStyle/>
        <a:p>
          <a:r>
            <a:rPr lang="en-GB"/>
            <a:t>Are there any other progression routes we have not identified?</a:t>
          </a:r>
          <a:endParaRPr lang="en-US"/>
        </a:p>
      </dgm:t>
    </dgm:pt>
    <dgm:pt modelId="{F4B5B9E1-421C-458D-BC2B-CE4334829999}" type="parTrans" cxnId="{82C1F906-C67B-4FDB-8472-9CEEFCB43987}">
      <dgm:prSet/>
      <dgm:spPr/>
      <dgm:t>
        <a:bodyPr/>
        <a:lstStyle/>
        <a:p>
          <a:endParaRPr lang="en-US"/>
        </a:p>
      </dgm:t>
    </dgm:pt>
    <dgm:pt modelId="{39B4076E-87CE-4292-8ADD-A9409EDA7552}" type="sibTrans" cxnId="{82C1F906-C67B-4FDB-8472-9CEEFCB43987}">
      <dgm:prSet phldrT="02"/>
      <dgm:spPr/>
      <dgm:t>
        <a:bodyPr/>
        <a:lstStyle/>
        <a:p>
          <a:endParaRPr lang="en-US"/>
        </a:p>
      </dgm:t>
    </dgm:pt>
    <dgm:pt modelId="{17A40DA9-4C4A-49C9-8067-DF804D1FA146}">
      <dgm:prSet/>
      <dgm:spPr>
        <a:effectLst>
          <a:outerShdw blurRad="63500" sx="102000" sy="102000" algn="ctr" rotWithShape="0">
            <a:prstClr val="black">
              <a:alpha val="40000"/>
            </a:prstClr>
          </a:outerShdw>
        </a:effectLst>
      </dgm:spPr>
      <dgm:t>
        <a:bodyPr/>
        <a:lstStyle/>
        <a:p>
          <a:r>
            <a:rPr lang="en-GB"/>
            <a:t>Is the methodology suitable and how could it be improved?</a:t>
          </a:r>
          <a:endParaRPr lang="en-US"/>
        </a:p>
      </dgm:t>
    </dgm:pt>
    <dgm:pt modelId="{156FFB13-B892-48A4-AB2E-888B01D9B4FB}" type="parTrans" cxnId="{A12F826E-B67A-45FA-8D8A-4A3E40C265EC}">
      <dgm:prSet/>
      <dgm:spPr/>
      <dgm:t>
        <a:bodyPr/>
        <a:lstStyle/>
        <a:p>
          <a:endParaRPr lang="en-US"/>
        </a:p>
      </dgm:t>
    </dgm:pt>
    <dgm:pt modelId="{148BAB63-8583-42E2-9835-BF08223546F8}" type="sibTrans" cxnId="{A12F826E-B67A-45FA-8D8A-4A3E40C265EC}">
      <dgm:prSet phldrT="03"/>
      <dgm:spPr/>
      <dgm:t>
        <a:bodyPr/>
        <a:lstStyle/>
        <a:p>
          <a:endParaRPr lang="en-US"/>
        </a:p>
      </dgm:t>
    </dgm:pt>
    <dgm:pt modelId="{AD67EEBD-F370-4300-9186-4E0C993447AE}">
      <dgm:prSet/>
      <dgm:spPr>
        <a:effectLst>
          <a:outerShdw blurRad="63500" sx="102000" sy="102000" algn="ctr" rotWithShape="0">
            <a:prstClr val="black">
              <a:alpha val="40000"/>
            </a:prstClr>
          </a:outerShdw>
        </a:effectLst>
      </dgm:spPr>
      <dgm:t>
        <a:bodyPr/>
        <a:lstStyle/>
        <a:p>
          <a:r>
            <a:rPr lang="en-GB"/>
            <a:t>How will this be useful for employers?</a:t>
          </a:r>
          <a:endParaRPr lang="en-US"/>
        </a:p>
      </dgm:t>
    </dgm:pt>
    <dgm:pt modelId="{CF78A553-E936-48AC-9915-0D04905F9ECA}" type="parTrans" cxnId="{462EB6A9-D140-4595-BF2B-3D0FF4CE95AF}">
      <dgm:prSet/>
      <dgm:spPr/>
      <dgm:t>
        <a:bodyPr/>
        <a:lstStyle/>
        <a:p>
          <a:endParaRPr lang="en-US"/>
        </a:p>
      </dgm:t>
    </dgm:pt>
    <dgm:pt modelId="{AA5F324C-96FA-42CF-B6B0-73E93335CB2A}" type="sibTrans" cxnId="{462EB6A9-D140-4595-BF2B-3D0FF4CE95AF}">
      <dgm:prSet phldrT="04"/>
      <dgm:spPr/>
      <dgm:t>
        <a:bodyPr/>
        <a:lstStyle/>
        <a:p>
          <a:endParaRPr lang="en-US"/>
        </a:p>
      </dgm:t>
    </dgm:pt>
    <dgm:pt modelId="{A1B1C58E-DAA2-402B-BD8A-E4D07AA3E5DF}">
      <dgm:prSet/>
      <dgm:spPr>
        <a:effectLst>
          <a:outerShdw blurRad="63500" sx="102000" sy="102000" algn="ctr" rotWithShape="0">
            <a:prstClr val="black">
              <a:alpha val="40000"/>
            </a:prstClr>
          </a:outerShdw>
        </a:effectLst>
      </dgm:spPr>
      <dgm:t>
        <a:bodyPr/>
        <a:lstStyle/>
        <a:p>
          <a:r>
            <a:rPr lang="en-GB"/>
            <a:t>Is there a possibility time on the apprenticeship could be reduced? </a:t>
          </a:r>
          <a:endParaRPr lang="en-US"/>
        </a:p>
      </dgm:t>
    </dgm:pt>
    <dgm:pt modelId="{6127C590-4D15-402D-8F85-ED210328EFFB}" type="parTrans" cxnId="{29DD7F2A-4772-49E4-9F37-3BAEC7228A43}">
      <dgm:prSet/>
      <dgm:spPr/>
      <dgm:t>
        <a:bodyPr/>
        <a:lstStyle/>
        <a:p>
          <a:endParaRPr lang="en-US"/>
        </a:p>
      </dgm:t>
    </dgm:pt>
    <dgm:pt modelId="{5DED8A56-7A75-4307-A086-97015EBE1C54}" type="sibTrans" cxnId="{29DD7F2A-4772-49E4-9F37-3BAEC7228A43}">
      <dgm:prSet phldrT="05"/>
      <dgm:spPr/>
      <dgm:t>
        <a:bodyPr/>
        <a:lstStyle/>
        <a:p>
          <a:endParaRPr lang="en-US"/>
        </a:p>
      </dgm:t>
    </dgm:pt>
    <dgm:pt modelId="{24D0C6FF-A8AF-4977-A4F8-61F89539A2DD}" type="pres">
      <dgm:prSet presAssocID="{6A7FFBAC-47BB-478F-AA27-B2637F98F298}" presName="diagram" presStyleCnt="0">
        <dgm:presLayoutVars>
          <dgm:dir/>
          <dgm:resizeHandles val="exact"/>
        </dgm:presLayoutVars>
      </dgm:prSet>
      <dgm:spPr/>
    </dgm:pt>
    <dgm:pt modelId="{87E698B5-32C5-4F17-93CE-2D97E9A7B333}" type="pres">
      <dgm:prSet presAssocID="{E8997E45-9FEA-4DF0-AC0C-7F4AC7907609}" presName="node" presStyleLbl="node1" presStyleIdx="0" presStyleCnt="5">
        <dgm:presLayoutVars>
          <dgm:bulletEnabled val="1"/>
        </dgm:presLayoutVars>
      </dgm:prSet>
      <dgm:spPr/>
    </dgm:pt>
    <dgm:pt modelId="{DCB6CB51-8653-43CA-874E-CDD650C125A2}" type="pres">
      <dgm:prSet presAssocID="{66E9601A-8130-48BA-938C-229E294216AF}" presName="sibTrans" presStyleCnt="0"/>
      <dgm:spPr/>
    </dgm:pt>
    <dgm:pt modelId="{A605276A-8F69-4105-BAFE-D845C05FD2BD}" type="pres">
      <dgm:prSet presAssocID="{21FA71B1-68D4-4380-93AD-ED717E26506D}" presName="node" presStyleLbl="node1" presStyleIdx="1" presStyleCnt="5">
        <dgm:presLayoutVars>
          <dgm:bulletEnabled val="1"/>
        </dgm:presLayoutVars>
      </dgm:prSet>
      <dgm:spPr/>
    </dgm:pt>
    <dgm:pt modelId="{E65E9159-44C8-4C48-9E38-AC4C4688D9B9}" type="pres">
      <dgm:prSet presAssocID="{39B4076E-87CE-4292-8ADD-A9409EDA7552}" presName="sibTrans" presStyleCnt="0"/>
      <dgm:spPr/>
    </dgm:pt>
    <dgm:pt modelId="{7A23751F-523C-4F84-B7FD-A02FEEC2ECD0}" type="pres">
      <dgm:prSet presAssocID="{17A40DA9-4C4A-49C9-8067-DF804D1FA146}" presName="node" presStyleLbl="node1" presStyleIdx="2" presStyleCnt="5">
        <dgm:presLayoutVars>
          <dgm:bulletEnabled val="1"/>
        </dgm:presLayoutVars>
      </dgm:prSet>
      <dgm:spPr/>
    </dgm:pt>
    <dgm:pt modelId="{B6F70888-1B80-4A9B-8A96-EA4F58EDAA9F}" type="pres">
      <dgm:prSet presAssocID="{148BAB63-8583-42E2-9835-BF08223546F8}" presName="sibTrans" presStyleCnt="0"/>
      <dgm:spPr/>
    </dgm:pt>
    <dgm:pt modelId="{B7D7A2E4-3559-486C-B06F-820FCFCBD77F}" type="pres">
      <dgm:prSet presAssocID="{AD67EEBD-F370-4300-9186-4E0C993447AE}" presName="node" presStyleLbl="node1" presStyleIdx="3" presStyleCnt="5">
        <dgm:presLayoutVars>
          <dgm:bulletEnabled val="1"/>
        </dgm:presLayoutVars>
      </dgm:prSet>
      <dgm:spPr/>
    </dgm:pt>
    <dgm:pt modelId="{212E62F8-25C1-4ECC-AF76-A74D8C8E131F}" type="pres">
      <dgm:prSet presAssocID="{AA5F324C-96FA-42CF-B6B0-73E93335CB2A}" presName="sibTrans" presStyleCnt="0"/>
      <dgm:spPr/>
    </dgm:pt>
    <dgm:pt modelId="{0469198B-0316-4A82-B163-6E97F7712079}" type="pres">
      <dgm:prSet presAssocID="{A1B1C58E-DAA2-402B-BD8A-E4D07AA3E5DF}" presName="node" presStyleLbl="node1" presStyleIdx="4" presStyleCnt="5">
        <dgm:presLayoutVars>
          <dgm:bulletEnabled val="1"/>
        </dgm:presLayoutVars>
      </dgm:prSet>
      <dgm:spPr/>
    </dgm:pt>
  </dgm:ptLst>
  <dgm:cxnLst>
    <dgm:cxn modelId="{82C1F906-C67B-4FDB-8472-9CEEFCB43987}" srcId="{6A7FFBAC-47BB-478F-AA27-B2637F98F298}" destId="{21FA71B1-68D4-4380-93AD-ED717E26506D}" srcOrd="1" destOrd="0" parTransId="{F4B5B9E1-421C-458D-BC2B-CE4334829999}" sibTransId="{39B4076E-87CE-4292-8ADD-A9409EDA7552}"/>
    <dgm:cxn modelId="{29DD7F2A-4772-49E4-9F37-3BAEC7228A43}" srcId="{6A7FFBAC-47BB-478F-AA27-B2637F98F298}" destId="{A1B1C58E-DAA2-402B-BD8A-E4D07AA3E5DF}" srcOrd="4" destOrd="0" parTransId="{6127C590-4D15-402D-8F85-ED210328EFFB}" sibTransId="{5DED8A56-7A75-4307-A086-97015EBE1C54}"/>
    <dgm:cxn modelId="{00DAE53E-4056-4209-A150-C1CE8E0D4F36}" type="presOf" srcId="{E8997E45-9FEA-4DF0-AC0C-7F4AC7907609}" destId="{87E698B5-32C5-4F17-93CE-2D97E9A7B333}" srcOrd="0" destOrd="0" presId="urn:microsoft.com/office/officeart/2005/8/layout/default"/>
    <dgm:cxn modelId="{D6D7434B-A270-47C9-975D-702FE5A1A8D0}" type="presOf" srcId="{21FA71B1-68D4-4380-93AD-ED717E26506D}" destId="{A605276A-8F69-4105-BAFE-D845C05FD2BD}" srcOrd="0" destOrd="0" presId="urn:microsoft.com/office/officeart/2005/8/layout/default"/>
    <dgm:cxn modelId="{19C1EA4D-27D7-4386-9A00-BA74524F3AC1}" type="presOf" srcId="{6A7FFBAC-47BB-478F-AA27-B2637F98F298}" destId="{24D0C6FF-A8AF-4977-A4F8-61F89539A2DD}" srcOrd="0" destOrd="0" presId="urn:microsoft.com/office/officeart/2005/8/layout/default"/>
    <dgm:cxn modelId="{4E57995A-49C6-4C92-A90D-CC87CD719CC4}" type="presOf" srcId="{17A40DA9-4C4A-49C9-8067-DF804D1FA146}" destId="{7A23751F-523C-4F84-B7FD-A02FEEC2ECD0}" srcOrd="0" destOrd="0" presId="urn:microsoft.com/office/officeart/2005/8/layout/default"/>
    <dgm:cxn modelId="{A12F826E-B67A-45FA-8D8A-4A3E40C265EC}" srcId="{6A7FFBAC-47BB-478F-AA27-B2637F98F298}" destId="{17A40DA9-4C4A-49C9-8067-DF804D1FA146}" srcOrd="2" destOrd="0" parTransId="{156FFB13-B892-48A4-AB2E-888B01D9B4FB}" sibTransId="{148BAB63-8583-42E2-9835-BF08223546F8}"/>
    <dgm:cxn modelId="{4EA98D72-4CA1-471A-BC7F-70C1A7BD9D7A}" srcId="{6A7FFBAC-47BB-478F-AA27-B2637F98F298}" destId="{E8997E45-9FEA-4DF0-AC0C-7F4AC7907609}" srcOrd="0" destOrd="0" parTransId="{F0445918-9823-47B3-A9C7-CC429B05AB68}" sibTransId="{66E9601A-8130-48BA-938C-229E294216AF}"/>
    <dgm:cxn modelId="{462EB6A9-D140-4595-BF2B-3D0FF4CE95AF}" srcId="{6A7FFBAC-47BB-478F-AA27-B2637F98F298}" destId="{AD67EEBD-F370-4300-9186-4E0C993447AE}" srcOrd="3" destOrd="0" parTransId="{CF78A553-E936-48AC-9915-0D04905F9ECA}" sibTransId="{AA5F324C-96FA-42CF-B6B0-73E93335CB2A}"/>
    <dgm:cxn modelId="{D14980D8-7BAC-495C-BFD8-AA0D62BD1D10}" type="presOf" srcId="{A1B1C58E-DAA2-402B-BD8A-E4D07AA3E5DF}" destId="{0469198B-0316-4A82-B163-6E97F7712079}" srcOrd="0" destOrd="0" presId="urn:microsoft.com/office/officeart/2005/8/layout/default"/>
    <dgm:cxn modelId="{17C2D9EB-68E0-478B-BA60-2B43CCA44758}" type="presOf" srcId="{AD67EEBD-F370-4300-9186-4E0C993447AE}" destId="{B7D7A2E4-3559-486C-B06F-820FCFCBD77F}" srcOrd="0" destOrd="0" presId="urn:microsoft.com/office/officeart/2005/8/layout/default"/>
    <dgm:cxn modelId="{5EE20DB4-F793-4485-8983-6BBEE55F2912}" type="presParOf" srcId="{24D0C6FF-A8AF-4977-A4F8-61F89539A2DD}" destId="{87E698B5-32C5-4F17-93CE-2D97E9A7B333}" srcOrd="0" destOrd="0" presId="urn:microsoft.com/office/officeart/2005/8/layout/default"/>
    <dgm:cxn modelId="{7E602B5E-7BEB-4DE1-BF5F-9BEA7D0729D5}" type="presParOf" srcId="{24D0C6FF-A8AF-4977-A4F8-61F89539A2DD}" destId="{DCB6CB51-8653-43CA-874E-CDD650C125A2}" srcOrd="1" destOrd="0" presId="urn:microsoft.com/office/officeart/2005/8/layout/default"/>
    <dgm:cxn modelId="{647025B7-9DAD-4BB8-8FF7-1FCB07EDA2CE}" type="presParOf" srcId="{24D0C6FF-A8AF-4977-A4F8-61F89539A2DD}" destId="{A605276A-8F69-4105-BAFE-D845C05FD2BD}" srcOrd="2" destOrd="0" presId="urn:microsoft.com/office/officeart/2005/8/layout/default"/>
    <dgm:cxn modelId="{728942BB-9EC2-4A3A-8797-9B5B9A143A45}" type="presParOf" srcId="{24D0C6FF-A8AF-4977-A4F8-61F89539A2DD}" destId="{E65E9159-44C8-4C48-9E38-AC4C4688D9B9}" srcOrd="3" destOrd="0" presId="urn:microsoft.com/office/officeart/2005/8/layout/default"/>
    <dgm:cxn modelId="{843A0092-B0FE-4139-BE37-EAE5CD6E9A9C}" type="presParOf" srcId="{24D0C6FF-A8AF-4977-A4F8-61F89539A2DD}" destId="{7A23751F-523C-4F84-B7FD-A02FEEC2ECD0}" srcOrd="4" destOrd="0" presId="urn:microsoft.com/office/officeart/2005/8/layout/default"/>
    <dgm:cxn modelId="{2709ADE6-3D88-44F8-90B2-6C80A27F841B}" type="presParOf" srcId="{24D0C6FF-A8AF-4977-A4F8-61F89539A2DD}" destId="{B6F70888-1B80-4A9B-8A96-EA4F58EDAA9F}" srcOrd="5" destOrd="0" presId="urn:microsoft.com/office/officeart/2005/8/layout/default"/>
    <dgm:cxn modelId="{4A817A64-1C27-402C-A269-F8AD55A06FEE}" type="presParOf" srcId="{24D0C6FF-A8AF-4977-A4F8-61F89539A2DD}" destId="{B7D7A2E4-3559-486C-B06F-820FCFCBD77F}" srcOrd="6" destOrd="0" presId="urn:microsoft.com/office/officeart/2005/8/layout/default"/>
    <dgm:cxn modelId="{CA7EFA2C-BA89-4321-A668-F83FC26DF194}" type="presParOf" srcId="{24D0C6FF-A8AF-4977-A4F8-61F89539A2DD}" destId="{212E62F8-25C1-4ECC-AF76-A74D8C8E131F}" srcOrd="7" destOrd="0" presId="urn:microsoft.com/office/officeart/2005/8/layout/default"/>
    <dgm:cxn modelId="{68C276CA-5ABC-4F85-99FA-494D8BA4B93D}" type="presParOf" srcId="{24D0C6FF-A8AF-4977-A4F8-61F89539A2DD}" destId="{0469198B-0316-4A82-B163-6E97F7712079}" srcOrd="8" destOrd="0" presId="urn:microsoft.com/office/officeart/2005/8/layout/default"/>
  </dgm:cxnLst>
  <dgm:bg>
    <a:effectLst>
      <a:outerShdw blurRad="50800" dist="38100" dir="10800000" algn="r" rotWithShape="0">
        <a:prstClr val="black">
          <a:alpha val="40000"/>
        </a:prstClr>
      </a:outerShdw>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47C5D59-33C0-4076-8064-76335E0A1F6E}"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1B96C02-4A64-40CE-A056-45EADB28F455}">
      <dgm:prSet/>
      <dgm:spPr/>
      <dgm:t>
        <a:bodyPr/>
        <a:lstStyle/>
        <a:p>
          <a:pPr>
            <a:lnSpc>
              <a:spcPct val="100000"/>
            </a:lnSpc>
          </a:pPr>
          <a:r>
            <a:rPr lang="en-GB" dirty="0"/>
            <a:t>Once we have completed the employer validation process we will be reaching out to providers for your views and explore your role in the process </a:t>
          </a:r>
          <a:endParaRPr lang="en-US" dirty="0"/>
        </a:p>
      </dgm:t>
    </dgm:pt>
    <dgm:pt modelId="{7F105081-A6C3-4C0A-ADDA-7DB3FA073884}" type="parTrans" cxnId="{87C8183D-1C08-4FA9-AFB6-A041640F9CC2}">
      <dgm:prSet/>
      <dgm:spPr/>
      <dgm:t>
        <a:bodyPr/>
        <a:lstStyle/>
        <a:p>
          <a:endParaRPr lang="en-US"/>
        </a:p>
      </dgm:t>
    </dgm:pt>
    <dgm:pt modelId="{DEDB168D-2E81-440C-9800-2DE60F03C27B}" type="sibTrans" cxnId="{87C8183D-1C08-4FA9-AFB6-A041640F9CC2}">
      <dgm:prSet/>
      <dgm:spPr/>
      <dgm:t>
        <a:bodyPr/>
        <a:lstStyle/>
        <a:p>
          <a:endParaRPr lang="en-US"/>
        </a:p>
      </dgm:t>
    </dgm:pt>
    <dgm:pt modelId="{AE7F87A2-E9DF-44BF-946A-B20E81F1A0C4}">
      <dgm:prSet/>
      <dgm:spPr/>
      <dgm:t>
        <a:bodyPr/>
        <a:lstStyle/>
        <a:p>
          <a:pPr>
            <a:lnSpc>
              <a:spcPct val="100000"/>
            </a:lnSpc>
          </a:pPr>
          <a:r>
            <a:rPr lang="en-GB" dirty="0"/>
            <a:t>We will be asking you how you could utilise progression profiles, how could we further develop the process to make it more valuable to you </a:t>
          </a:r>
          <a:endParaRPr lang="en-US" dirty="0"/>
        </a:p>
      </dgm:t>
    </dgm:pt>
    <dgm:pt modelId="{946F1286-8E8C-491D-AB0E-FF2BE4305F67}" type="parTrans" cxnId="{0A8F120E-F819-4BD7-9FFC-2AEF2D9D8C8D}">
      <dgm:prSet/>
      <dgm:spPr/>
      <dgm:t>
        <a:bodyPr/>
        <a:lstStyle/>
        <a:p>
          <a:endParaRPr lang="en-US"/>
        </a:p>
      </dgm:t>
    </dgm:pt>
    <dgm:pt modelId="{5CFB9E0E-3D90-484F-9302-CBA35A21B78F}" type="sibTrans" cxnId="{0A8F120E-F819-4BD7-9FFC-2AEF2D9D8C8D}">
      <dgm:prSet/>
      <dgm:spPr/>
      <dgm:t>
        <a:bodyPr/>
        <a:lstStyle/>
        <a:p>
          <a:endParaRPr lang="en-US"/>
        </a:p>
      </dgm:t>
    </dgm:pt>
    <dgm:pt modelId="{4D30C2BC-526C-41F6-A8C8-680A07ED1DDC}">
      <dgm:prSet/>
      <dgm:spPr/>
      <dgm:t>
        <a:bodyPr/>
        <a:lstStyle/>
        <a:p>
          <a:pPr>
            <a:lnSpc>
              <a:spcPct val="100000"/>
            </a:lnSpc>
          </a:pPr>
          <a:r>
            <a:rPr lang="en-GB" dirty="0"/>
            <a:t>If any of you would like to volunteer to support us with this, please let us know.</a:t>
          </a:r>
        </a:p>
        <a:p>
          <a:pPr>
            <a:lnSpc>
              <a:spcPct val="100000"/>
            </a:lnSpc>
          </a:pPr>
          <a:r>
            <a:rPr lang="en-GB" dirty="0">
              <a:hlinkClick xmlns:r="http://schemas.openxmlformats.org/officeDocument/2006/relationships" r:id="rId1"/>
            </a:rPr>
            <a:t>clare.linsell@education.gov.uk</a:t>
          </a:r>
          <a:r>
            <a:rPr lang="en-GB" dirty="0"/>
            <a:t> / </a:t>
          </a:r>
          <a:r>
            <a:rPr lang="en-GB" dirty="0">
              <a:hlinkClick xmlns:r="http://schemas.openxmlformats.org/officeDocument/2006/relationships" r:id="rId2"/>
            </a:rPr>
            <a:t>darren.francis@education.gov.uk</a:t>
          </a:r>
          <a:r>
            <a:rPr lang="en-GB" dirty="0"/>
            <a:t> </a:t>
          </a:r>
          <a:endParaRPr lang="en-US" dirty="0"/>
        </a:p>
      </dgm:t>
    </dgm:pt>
    <dgm:pt modelId="{82DE3E18-6DF7-4E55-A882-F900438B34DE}" type="parTrans" cxnId="{902B703B-63B8-4900-BE05-141135F2B39C}">
      <dgm:prSet/>
      <dgm:spPr/>
      <dgm:t>
        <a:bodyPr/>
        <a:lstStyle/>
        <a:p>
          <a:endParaRPr lang="en-US"/>
        </a:p>
      </dgm:t>
    </dgm:pt>
    <dgm:pt modelId="{D1258362-CDA0-4952-83FD-A908C6303DBF}" type="sibTrans" cxnId="{902B703B-63B8-4900-BE05-141135F2B39C}">
      <dgm:prSet/>
      <dgm:spPr/>
      <dgm:t>
        <a:bodyPr/>
        <a:lstStyle/>
        <a:p>
          <a:endParaRPr lang="en-US"/>
        </a:p>
      </dgm:t>
    </dgm:pt>
    <dgm:pt modelId="{FC215425-7D81-4F4D-A598-4B4F486F5CA7}" type="pres">
      <dgm:prSet presAssocID="{347C5D59-33C0-4076-8064-76335E0A1F6E}" presName="root" presStyleCnt="0">
        <dgm:presLayoutVars>
          <dgm:dir/>
          <dgm:resizeHandles val="exact"/>
        </dgm:presLayoutVars>
      </dgm:prSet>
      <dgm:spPr/>
    </dgm:pt>
    <dgm:pt modelId="{851CA83B-C475-46CA-B944-D0337E70135A}" type="pres">
      <dgm:prSet presAssocID="{41B96C02-4A64-40CE-A056-45EADB28F455}" presName="compNode" presStyleCnt="0"/>
      <dgm:spPr/>
    </dgm:pt>
    <dgm:pt modelId="{C352E164-085E-470E-A692-36C784B5B2AE}" type="pres">
      <dgm:prSet presAssocID="{41B96C02-4A64-40CE-A056-45EADB28F455}" presName="bgRect" presStyleLbl="bgShp" presStyleIdx="0" presStyleCnt="3"/>
      <dgm:spPr/>
    </dgm:pt>
    <dgm:pt modelId="{B1148D33-3E71-40A7-9308-A97EBD45B87A}" type="pres">
      <dgm:prSet presAssocID="{41B96C02-4A64-40CE-A056-45EADB28F455}" presName="iconRect" presStyleLbl="node1" presStyleIdx="0"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A991959B-3311-4E32-A893-BCF7FF358AAC}" type="pres">
      <dgm:prSet presAssocID="{41B96C02-4A64-40CE-A056-45EADB28F455}" presName="spaceRect" presStyleCnt="0"/>
      <dgm:spPr/>
    </dgm:pt>
    <dgm:pt modelId="{284409D3-EB52-4BF3-A5E0-9CABA888A8F7}" type="pres">
      <dgm:prSet presAssocID="{41B96C02-4A64-40CE-A056-45EADB28F455}" presName="parTx" presStyleLbl="revTx" presStyleIdx="0" presStyleCnt="3">
        <dgm:presLayoutVars>
          <dgm:chMax val="0"/>
          <dgm:chPref val="0"/>
        </dgm:presLayoutVars>
      </dgm:prSet>
      <dgm:spPr/>
    </dgm:pt>
    <dgm:pt modelId="{42AC1ACC-578D-48BE-B7B5-7C3EDE77613F}" type="pres">
      <dgm:prSet presAssocID="{DEDB168D-2E81-440C-9800-2DE60F03C27B}" presName="sibTrans" presStyleCnt="0"/>
      <dgm:spPr/>
    </dgm:pt>
    <dgm:pt modelId="{C50E9DA9-ADB7-4374-9ECE-36D902824015}" type="pres">
      <dgm:prSet presAssocID="{AE7F87A2-E9DF-44BF-946A-B20E81F1A0C4}" presName="compNode" presStyleCnt="0"/>
      <dgm:spPr/>
    </dgm:pt>
    <dgm:pt modelId="{BD4AC252-FCA6-4078-817A-9DC3EA8C4EE5}" type="pres">
      <dgm:prSet presAssocID="{AE7F87A2-E9DF-44BF-946A-B20E81F1A0C4}" presName="bgRect" presStyleLbl="bgShp" presStyleIdx="1" presStyleCnt="3"/>
      <dgm:spPr/>
    </dgm:pt>
    <dgm:pt modelId="{67872360-C62A-473E-9AAD-7FE2A88A6872}" type="pres">
      <dgm:prSet presAssocID="{AE7F87A2-E9DF-44BF-946A-B20E81F1A0C4}" presName="iconRect" presStyleLbl="node1" presStyleIdx="1"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AD98CD9F-A3F3-4167-95E9-5A4BA3E688FD}" type="pres">
      <dgm:prSet presAssocID="{AE7F87A2-E9DF-44BF-946A-B20E81F1A0C4}" presName="spaceRect" presStyleCnt="0"/>
      <dgm:spPr/>
    </dgm:pt>
    <dgm:pt modelId="{D264B58C-FBCA-4539-8F33-DCCB753FCE9D}" type="pres">
      <dgm:prSet presAssocID="{AE7F87A2-E9DF-44BF-946A-B20E81F1A0C4}" presName="parTx" presStyleLbl="revTx" presStyleIdx="1" presStyleCnt="3">
        <dgm:presLayoutVars>
          <dgm:chMax val="0"/>
          <dgm:chPref val="0"/>
        </dgm:presLayoutVars>
      </dgm:prSet>
      <dgm:spPr/>
    </dgm:pt>
    <dgm:pt modelId="{9553C947-4C10-424F-82EA-39E298AD259A}" type="pres">
      <dgm:prSet presAssocID="{5CFB9E0E-3D90-484F-9302-CBA35A21B78F}" presName="sibTrans" presStyleCnt="0"/>
      <dgm:spPr/>
    </dgm:pt>
    <dgm:pt modelId="{876850CA-7FF0-4174-87BF-98D01ADA0BB9}" type="pres">
      <dgm:prSet presAssocID="{4D30C2BC-526C-41F6-A8C8-680A07ED1DDC}" presName="compNode" presStyleCnt="0"/>
      <dgm:spPr/>
    </dgm:pt>
    <dgm:pt modelId="{35D07CD1-95DB-4D89-B7F1-059E70176050}" type="pres">
      <dgm:prSet presAssocID="{4D30C2BC-526C-41F6-A8C8-680A07ED1DDC}" presName="bgRect" presStyleLbl="bgShp" presStyleIdx="2" presStyleCnt="3"/>
      <dgm:spPr/>
    </dgm:pt>
    <dgm:pt modelId="{AAF800F9-89C8-4A3F-B74D-3F019EB67BC5}" type="pres">
      <dgm:prSet presAssocID="{4D30C2BC-526C-41F6-A8C8-680A07ED1DDC}" presName="iconRect" presStyleLbl="node1" presStyleIdx="2" presStyleCnt="3"/>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ers"/>
        </a:ext>
      </dgm:extLst>
    </dgm:pt>
    <dgm:pt modelId="{91FCCFDE-2411-4DBC-A74D-D24F6E9A9B1B}" type="pres">
      <dgm:prSet presAssocID="{4D30C2BC-526C-41F6-A8C8-680A07ED1DDC}" presName="spaceRect" presStyleCnt="0"/>
      <dgm:spPr/>
    </dgm:pt>
    <dgm:pt modelId="{3E93F2EF-9FC8-40C3-9E9E-5BEAA7E47B2D}" type="pres">
      <dgm:prSet presAssocID="{4D30C2BC-526C-41F6-A8C8-680A07ED1DDC}" presName="parTx" presStyleLbl="revTx" presStyleIdx="2" presStyleCnt="3">
        <dgm:presLayoutVars>
          <dgm:chMax val="0"/>
          <dgm:chPref val="0"/>
        </dgm:presLayoutVars>
      </dgm:prSet>
      <dgm:spPr/>
    </dgm:pt>
  </dgm:ptLst>
  <dgm:cxnLst>
    <dgm:cxn modelId="{0A8F120E-F819-4BD7-9FFC-2AEF2D9D8C8D}" srcId="{347C5D59-33C0-4076-8064-76335E0A1F6E}" destId="{AE7F87A2-E9DF-44BF-946A-B20E81F1A0C4}" srcOrd="1" destOrd="0" parTransId="{946F1286-8E8C-491D-AB0E-FF2BE4305F67}" sibTransId="{5CFB9E0E-3D90-484F-9302-CBA35A21B78F}"/>
    <dgm:cxn modelId="{CE23D533-C27D-459F-9499-BA5F847F75EF}" type="presOf" srcId="{347C5D59-33C0-4076-8064-76335E0A1F6E}" destId="{FC215425-7D81-4F4D-A598-4B4F486F5CA7}" srcOrd="0" destOrd="0" presId="urn:microsoft.com/office/officeart/2018/2/layout/IconVerticalSolidList"/>
    <dgm:cxn modelId="{902B703B-63B8-4900-BE05-141135F2B39C}" srcId="{347C5D59-33C0-4076-8064-76335E0A1F6E}" destId="{4D30C2BC-526C-41F6-A8C8-680A07ED1DDC}" srcOrd="2" destOrd="0" parTransId="{82DE3E18-6DF7-4E55-A882-F900438B34DE}" sibTransId="{D1258362-CDA0-4952-83FD-A908C6303DBF}"/>
    <dgm:cxn modelId="{87C8183D-1C08-4FA9-AFB6-A041640F9CC2}" srcId="{347C5D59-33C0-4076-8064-76335E0A1F6E}" destId="{41B96C02-4A64-40CE-A056-45EADB28F455}" srcOrd="0" destOrd="0" parTransId="{7F105081-A6C3-4C0A-ADDA-7DB3FA073884}" sibTransId="{DEDB168D-2E81-440C-9800-2DE60F03C27B}"/>
    <dgm:cxn modelId="{54BB7449-EA65-4339-9692-5452A7E4E0BD}" type="presOf" srcId="{4D30C2BC-526C-41F6-A8C8-680A07ED1DDC}" destId="{3E93F2EF-9FC8-40C3-9E9E-5BEAA7E47B2D}" srcOrd="0" destOrd="0" presId="urn:microsoft.com/office/officeart/2018/2/layout/IconVerticalSolidList"/>
    <dgm:cxn modelId="{1F0DC182-561A-4B36-AA81-07D36FE9CCC0}" type="presOf" srcId="{AE7F87A2-E9DF-44BF-946A-B20E81F1A0C4}" destId="{D264B58C-FBCA-4539-8F33-DCCB753FCE9D}" srcOrd="0" destOrd="0" presId="urn:microsoft.com/office/officeart/2018/2/layout/IconVerticalSolidList"/>
    <dgm:cxn modelId="{D2D6DDC2-6C48-4973-936B-9C4A0458A27D}" type="presOf" srcId="{41B96C02-4A64-40CE-A056-45EADB28F455}" destId="{284409D3-EB52-4BF3-A5E0-9CABA888A8F7}" srcOrd="0" destOrd="0" presId="urn:microsoft.com/office/officeart/2018/2/layout/IconVerticalSolidList"/>
    <dgm:cxn modelId="{F1D05945-1EC3-4DC1-B3B3-B7237BDB325F}" type="presParOf" srcId="{FC215425-7D81-4F4D-A598-4B4F486F5CA7}" destId="{851CA83B-C475-46CA-B944-D0337E70135A}" srcOrd="0" destOrd="0" presId="urn:microsoft.com/office/officeart/2018/2/layout/IconVerticalSolidList"/>
    <dgm:cxn modelId="{E3DE87A3-ABB7-4A0C-94F1-D34F72ABA06D}" type="presParOf" srcId="{851CA83B-C475-46CA-B944-D0337E70135A}" destId="{C352E164-085E-470E-A692-36C784B5B2AE}" srcOrd="0" destOrd="0" presId="urn:microsoft.com/office/officeart/2018/2/layout/IconVerticalSolidList"/>
    <dgm:cxn modelId="{38040710-1AF3-42A1-B536-F08A9B010C38}" type="presParOf" srcId="{851CA83B-C475-46CA-B944-D0337E70135A}" destId="{B1148D33-3E71-40A7-9308-A97EBD45B87A}" srcOrd="1" destOrd="0" presId="urn:microsoft.com/office/officeart/2018/2/layout/IconVerticalSolidList"/>
    <dgm:cxn modelId="{39D86C41-EA58-47AE-9AE6-B452ECDD7633}" type="presParOf" srcId="{851CA83B-C475-46CA-B944-D0337E70135A}" destId="{A991959B-3311-4E32-A893-BCF7FF358AAC}" srcOrd="2" destOrd="0" presId="urn:microsoft.com/office/officeart/2018/2/layout/IconVerticalSolidList"/>
    <dgm:cxn modelId="{0A907F2A-F0CB-4757-9C0B-0D312E4D66E1}" type="presParOf" srcId="{851CA83B-C475-46CA-B944-D0337E70135A}" destId="{284409D3-EB52-4BF3-A5E0-9CABA888A8F7}" srcOrd="3" destOrd="0" presId="urn:microsoft.com/office/officeart/2018/2/layout/IconVerticalSolidList"/>
    <dgm:cxn modelId="{B764D7D2-F15C-4409-9A63-7B6CE0BB09CC}" type="presParOf" srcId="{FC215425-7D81-4F4D-A598-4B4F486F5CA7}" destId="{42AC1ACC-578D-48BE-B7B5-7C3EDE77613F}" srcOrd="1" destOrd="0" presId="urn:microsoft.com/office/officeart/2018/2/layout/IconVerticalSolidList"/>
    <dgm:cxn modelId="{1F0AB9B9-114F-421D-B558-15DFFCD0C477}" type="presParOf" srcId="{FC215425-7D81-4F4D-A598-4B4F486F5CA7}" destId="{C50E9DA9-ADB7-4374-9ECE-36D902824015}" srcOrd="2" destOrd="0" presId="urn:microsoft.com/office/officeart/2018/2/layout/IconVerticalSolidList"/>
    <dgm:cxn modelId="{9EF1F399-1754-49F7-9460-9C08FAE24D90}" type="presParOf" srcId="{C50E9DA9-ADB7-4374-9ECE-36D902824015}" destId="{BD4AC252-FCA6-4078-817A-9DC3EA8C4EE5}" srcOrd="0" destOrd="0" presId="urn:microsoft.com/office/officeart/2018/2/layout/IconVerticalSolidList"/>
    <dgm:cxn modelId="{F23A1AFB-8335-43CA-A4F2-1C0DDBF25973}" type="presParOf" srcId="{C50E9DA9-ADB7-4374-9ECE-36D902824015}" destId="{67872360-C62A-473E-9AAD-7FE2A88A6872}" srcOrd="1" destOrd="0" presId="urn:microsoft.com/office/officeart/2018/2/layout/IconVerticalSolidList"/>
    <dgm:cxn modelId="{DBB5F34C-5BDD-426A-9145-030EA7E444A5}" type="presParOf" srcId="{C50E9DA9-ADB7-4374-9ECE-36D902824015}" destId="{AD98CD9F-A3F3-4167-95E9-5A4BA3E688FD}" srcOrd="2" destOrd="0" presId="urn:microsoft.com/office/officeart/2018/2/layout/IconVerticalSolidList"/>
    <dgm:cxn modelId="{14354910-C61E-4370-86EE-73C8C00C2C1D}" type="presParOf" srcId="{C50E9DA9-ADB7-4374-9ECE-36D902824015}" destId="{D264B58C-FBCA-4539-8F33-DCCB753FCE9D}" srcOrd="3" destOrd="0" presId="urn:microsoft.com/office/officeart/2018/2/layout/IconVerticalSolidList"/>
    <dgm:cxn modelId="{033A221D-7B21-47D0-A573-93DEC2B9C1A0}" type="presParOf" srcId="{FC215425-7D81-4F4D-A598-4B4F486F5CA7}" destId="{9553C947-4C10-424F-82EA-39E298AD259A}" srcOrd="3" destOrd="0" presId="urn:microsoft.com/office/officeart/2018/2/layout/IconVerticalSolidList"/>
    <dgm:cxn modelId="{355E4C86-78F6-4CA9-B0E2-CA7E9DF15E2A}" type="presParOf" srcId="{FC215425-7D81-4F4D-A598-4B4F486F5CA7}" destId="{876850CA-7FF0-4174-87BF-98D01ADA0BB9}" srcOrd="4" destOrd="0" presId="urn:microsoft.com/office/officeart/2018/2/layout/IconVerticalSolidList"/>
    <dgm:cxn modelId="{ADC2C07B-9344-47E9-A20B-4B495E115038}" type="presParOf" srcId="{876850CA-7FF0-4174-87BF-98D01ADA0BB9}" destId="{35D07CD1-95DB-4D89-B7F1-059E70176050}" srcOrd="0" destOrd="0" presId="urn:microsoft.com/office/officeart/2018/2/layout/IconVerticalSolidList"/>
    <dgm:cxn modelId="{0D68AED5-9E37-4A88-9F65-3F86D786A36B}" type="presParOf" srcId="{876850CA-7FF0-4174-87BF-98D01ADA0BB9}" destId="{AAF800F9-89C8-4A3F-B74D-3F019EB67BC5}" srcOrd="1" destOrd="0" presId="urn:microsoft.com/office/officeart/2018/2/layout/IconVerticalSolidList"/>
    <dgm:cxn modelId="{DFA02F99-62FC-485C-8E10-D8AA4B2BC6F4}" type="presParOf" srcId="{876850CA-7FF0-4174-87BF-98D01ADA0BB9}" destId="{91FCCFDE-2411-4DBC-A74D-D24F6E9A9B1B}" srcOrd="2" destOrd="0" presId="urn:microsoft.com/office/officeart/2018/2/layout/IconVerticalSolidList"/>
    <dgm:cxn modelId="{DD1CB8F2-DB26-4048-8C9F-33D6741920A5}" type="presParOf" srcId="{876850CA-7FF0-4174-87BF-98D01ADA0BB9}" destId="{3E93F2EF-9FC8-40C3-9E9E-5BEAA7E47B2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D50CD6-FE2A-4182-A03D-20180E07CD52}" type="doc">
      <dgm:prSet loTypeId="urn:microsoft.com/office/officeart/2005/8/layout/radial6" loCatId="relationship" qsTypeId="urn:microsoft.com/office/officeart/2005/8/quickstyle/simple1" qsCatId="simple" csTypeId="urn:microsoft.com/office/officeart/2005/8/colors/accent3_1" csCatId="accent3" phldr="1"/>
      <dgm:spPr/>
      <dgm:t>
        <a:bodyPr/>
        <a:lstStyle/>
        <a:p>
          <a:endParaRPr lang="en-GB"/>
        </a:p>
      </dgm:t>
    </dgm:pt>
    <dgm:pt modelId="{7CA13CC8-287B-4A5C-BD7B-41155F52D2A7}">
      <dgm:prSet phldrT="[Text]" custT="1"/>
      <dgm:spPr/>
      <dgm:t>
        <a:bodyPr/>
        <a:lstStyle/>
        <a:p>
          <a:r>
            <a:rPr lang="en-GB" sz="2400" dirty="0"/>
            <a:t>CoP</a:t>
          </a:r>
        </a:p>
      </dgm:t>
    </dgm:pt>
    <dgm:pt modelId="{61786C21-FDAC-426F-8730-53826AFDC9C2}" type="parTrans" cxnId="{F88190E9-A1B7-4DC3-AD9E-01F60B1042EF}">
      <dgm:prSet/>
      <dgm:spPr/>
      <dgm:t>
        <a:bodyPr/>
        <a:lstStyle/>
        <a:p>
          <a:endParaRPr lang="en-GB" sz="1800"/>
        </a:p>
      </dgm:t>
    </dgm:pt>
    <dgm:pt modelId="{47F7B1E2-B8BE-4608-B2A1-86030DA7AC37}" type="sibTrans" cxnId="{F88190E9-A1B7-4DC3-AD9E-01F60B1042EF}">
      <dgm:prSet/>
      <dgm:spPr/>
      <dgm:t>
        <a:bodyPr/>
        <a:lstStyle/>
        <a:p>
          <a:endParaRPr lang="en-GB" sz="1800"/>
        </a:p>
      </dgm:t>
    </dgm:pt>
    <dgm:pt modelId="{BA1EE030-9EBF-4C64-B480-3D8747E8D26F}">
      <dgm:prSet phldrT="[Text]" custT="1"/>
      <dgm:spPr/>
      <dgm:t>
        <a:bodyPr/>
        <a:lstStyle/>
        <a:p>
          <a:r>
            <a:rPr lang="en-GB" sz="1000" dirty="0"/>
            <a:t>FE T-Level course delivery team (ESCG)</a:t>
          </a:r>
        </a:p>
      </dgm:t>
    </dgm:pt>
    <dgm:pt modelId="{08D15FAF-7DDA-4C60-BD07-A5E86FCF420F}" type="parTrans" cxnId="{182CCD8A-7498-4AB4-A1B9-9640A8583AA0}">
      <dgm:prSet/>
      <dgm:spPr/>
      <dgm:t>
        <a:bodyPr/>
        <a:lstStyle/>
        <a:p>
          <a:endParaRPr lang="en-GB" sz="1800"/>
        </a:p>
      </dgm:t>
    </dgm:pt>
    <dgm:pt modelId="{52D29921-A4DC-43F7-92D6-13CDFDDD4015}" type="sibTrans" cxnId="{182CCD8A-7498-4AB4-A1B9-9640A8583AA0}">
      <dgm:prSet/>
      <dgm:spPr/>
      <dgm:t>
        <a:bodyPr/>
        <a:lstStyle/>
        <a:p>
          <a:endParaRPr lang="en-GB" sz="1800"/>
        </a:p>
      </dgm:t>
    </dgm:pt>
    <dgm:pt modelId="{E36E8E24-3316-4AC7-BB8B-4E189E4FA691}">
      <dgm:prSet phldrT="[Text]" custT="1"/>
      <dgm:spPr/>
      <dgm:t>
        <a:bodyPr/>
        <a:lstStyle/>
        <a:p>
          <a:r>
            <a:rPr lang="en-GB" sz="1000" dirty="0"/>
            <a:t>UoB Outreach officer</a:t>
          </a:r>
        </a:p>
      </dgm:t>
    </dgm:pt>
    <dgm:pt modelId="{A45E1B1E-D0D2-4596-9822-4B6390BFFCCE}" type="parTrans" cxnId="{BD480427-AFB1-42E0-B033-10202890C0E6}">
      <dgm:prSet/>
      <dgm:spPr/>
      <dgm:t>
        <a:bodyPr/>
        <a:lstStyle/>
        <a:p>
          <a:endParaRPr lang="en-GB" sz="1800"/>
        </a:p>
      </dgm:t>
    </dgm:pt>
    <dgm:pt modelId="{8E5B691F-1859-4ECA-80B2-656F6B0076D8}" type="sibTrans" cxnId="{BD480427-AFB1-42E0-B033-10202890C0E6}">
      <dgm:prSet/>
      <dgm:spPr/>
      <dgm:t>
        <a:bodyPr/>
        <a:lstStyle/>
        <a:p>
          <a:endParaRPr lang="en-GB" sz="1800"/>
        </a:p>
      </dgm:t>
    </dgm:pt>
    <dgm:pt modelId="{5EC07627-E94D-4487-BF8F-CB683CEB38BE}">
      <dgm:prSet phldrT="[Text]" custT="1"/>
      <dgm:spPr/>
      <dgm:t>
        <a:bodyPr/>
        <a:lstStyle/>
        <a:p>
          <a:r>
            <a:rPr lang="en-GB" sz="1000" dirty="0"/>
            <a:t>UoB Academic course delivery team</a:t>
          </a:r>
        </a:p>
      </dgm:t>
    </dgm:pt>
    <dgm:pt modelId="{7EACF46E-4733-424E-88DA-0CE5FCE68E9F}" type="parTrans" cxnId="{A36FFA75-49E5-42E0-B1D9-37DF3CDB9119}">
      <dgm:prSet/>
      <dgm:spPr/>
      <dgm:t>
        <a:bodyPr/>
        <a:lstStyle/>
        <a:p>
          <a:endParaRPr lang="en-GB" sz="1800"/>
        </a:p>
      </dgm:t>
    </dgm:pt>
    <dgm:pt modelId="{A83A243F-6909-45B4-9248-B1FCE83C5E8D}" type="sibTrans" cxnId="{A36FFA75-49E5-42E0-B1D9-37DF3CDB9119}">
      <dgm:prSet/>
      <dgm:spPr/>
      <dgm:t>
        <a:bodyPr/>
        <a:lstStyle/>
        <a:p>
          <a:endParaRPr lang="en-GB" sz="1800"/>
        </a:p>
      </dgm:t>
    </dgm:pt>
    <dgm:pt modelId="{864EC080-A463-468A-9221-19842E3F7113}">
      <dgm:prSet phldrT="[Text]" custT="1"/>
      <dgm:spPr/>
      <dgm:t>
        <a:bodyPr/>
        <a:lstStyle/>
        <a:p>
          <a:r>
            <a:rPr lang="en-GB" sz="1000" dirty="0"/>
            <a:t>UoB Technical qualifications lead </a:t>
          </a:r>
        </a:p>
      </dgm:t>
    </dgm:pt>
    <dgm:pt modelId="{A3555459-8ECF-479E-B631-43462215329D}" type="parTrans" cxnId="{9791E8A3-7042-4423-8888-111BAB75EE81}">
      <dgm:prSet/>
      <dgm:spPr/>
      <dgm:t>
        <a:bodyPr/>
        <a:lstStyle/>
        <a:p>
          <a:endParaRPr lang="en-GB" sz="1800"/>
        </a:p>
      </dgm:t>
    </dgm:pt>
    <dgm:pt modelId="{25A7B108-94D7-43F8-9643-571BA4830DEE}" type="sibTrans" cxnId="{9791E8A3-7042-4423-8888-111BAB75EE81}">
      <dgm:prSet/>
      <dgm:spPr/>
      <dgm:t>
        <a:bodyPr/>
        <a:lstStyle/>
        <a:p>
          <a:endParaRPr lang="en-GB" sz="1800"/>
        </a:p>
      </dgm:t>
    </dgm:pt>
    <dgm:pt modelId="{A5E91337-B536-47D9-A308-5E469426F88F}" type="pres">
      <dgm:prSet presAssocID="{3ED50CD6-FE2A-4182-A03D-20180E07CD52}" presName="Name0" presStyleCnt="0">
        <dgm:presLayoutVars>
          <dgm:chMax val="1"/>
          <dgm:dir/>
          <dgm:animLvl val="ctr"/>
          <dgm:resizeHandles val="exact"/>
        </dgm:presLayoutVars>
      </dgm:prSet>
      <dgm:spPr/>
    </dgm:pt>
    <dgm:pt modelId="{DC7AD530-C17D-40E4-9965-D788A165FEA7}" type="pres">
      <dgm:prSet presAssocID="{7CA13CC8-287B-4A5C-BD7B-41155F52D2A7}" presName="centerShape" presStyleLbl="node0" presStyleIdx="0" presStyleCnt="1"/>
      <dgm:spPr/>
    </dgm:pt>
    <dgm:pt modelId="{663CE530-1927-4EA8-B33E-D9261D7BE2CD}" type="pres">
      <dgm:prSet presAssocID="{BA1EE030-9EBF-4C64-B480-3D8747E8D26F}" presName="node" presStyleLbl="node1" presStyleIdx="0" presStyleCnt="4" custScaleX="124952" custScaleY="124953">
        <dgm:presLayoutVars>
          <dgm:bulletEnabled val="1"/>
        </dgm:presLayoutVars>
      </dgm:prSet>
      <dgm:spPr/>
    </dgm:pt>
    <dgm:pt modelId="{7F4D384F-0692-411C-AD7D-E091487BD9B0}" type="pres">
      <dgm:prSet presAssocID="{BA1EE030-9EBF-4C64-B480-3D8747E8D26F}" presName="dummy" presStyleCnt="0"/>
      <dgm:spPr/>
    </dgm:pt>
    <dgm:pt modelId="{7BF800D5-352C-4AB1-819F-EDBAD2F60701}" type="pres">
      <dgm:prSet presAssocID="{52D29921-A4DC-43F7-92D6-13CDFDDD4015}" presName="sibTrans" presStyleLbl="sibTrans2D1" presStyleIdx="0" presStyleCnt="4"/>
      <dgm:spPr/>
    </dgm:pt>
    <dgm:pt modelId="{F6C9ADFD-7507-467F-BF98-093AADF40CE3}" type="pres">
      <dgm:prSet presAssocID="{E36E8E24-3316-4AC7-BB8B-4E189E4FA691}" presName="node" presStyleLbl="node1" presStyleIdx="1" presStyleCnt="4" custScaleX="124952" custScaleY="124953">
        <dgm:presLayoutVars>
          <dgm:bulletEnabled val="1"/>
        </dgm:presLayoutVars>
      </dgm:prSet>
      <dgm:spPr/>
    </dgm:pt>
    <dgm:pt modelId="{8ABD9EF0-E813-428C-9A15-3905485B59FE}" type="pres">
      <dgm:prSet presAssocID="{E36E8E24-3316-4AC7-BB8B-4E189E4FA691}" presName="dummy" presStyleCnt="0"/>
      <dgm:spPr/>
    </dgm:pt>
    <dgm:pt modelId="{DE4D62A9-AC37-47E1-ABEF-D1257EA6ADB0}" type="pres">
      <dgm:prSet presAssocID="{8E5B691F-1859-4ECA-80B2-656F6B0076D8}" presName="sibTrans" presStyleLbl="sibTrans2D1" presStyleIdx="1" presStyleCnt="4"/>
      <dgm:spPr/>
    </dgm:pt>
    <dgm:pt modelId="{6076AD6B-F33D-493A-A1FF-E18FA883915D}" type="pres">
      <dgm:prSet presAssocID="{5EC07627-E94D-4487-BF8F-CB683CEB38BE}" presName="node" presStyleLbl="node1" presStyleIdx="2" presStyleCnt="4" custScaleX="124952" custScaleY="124953">
        <dgm:presLayoutVars>
          <dgm:bulletEnabled val="1"/>
        </dgm:presLayoutVars>
      </dgm:prSet>
      <dgm:spPr/>
    </dgm:pt>
    <dgm:pt modelId="{3E6A83FF-FD21-4BE5-A555-160D1170AE08}" type="pres">
      <dgm:prSet presAssocID="{5EC07627-E94D-4487-BF8F-CB683CEB38BE}" presName="dummy" presStyleCnt="0"/>
      <dgm:spPr/>
    </dgm:pt>
    <dgm:pt modelId="{55ADF261-BEF1-4624-AFC9-BA8809E4F46C}" type="pres">
      <dgm:prSet presAssocID="{A83A243F-6909-45B4-9248-B1FCE83C5E8D}" presName="sibTrans" presStyleLbl="sibTrans2D1" presStyleIdx="2" presStyleCnt="4"/>
      <dgm:spPr/>
    </dgm:pt>
    <dgm:pt modelId="{E7F8D593-CC7A-4190-A550-86B5503008C3}" type="pres">
      <dgm:prSet presAssocID="{864EC080-A463-468A-9221-19842E3F7113}" presName="node" presStyleLbl="node1" presStyleIdx="3" presStyleCnt="4" custScaleX="124952" custScaleY="124953">
        <dgm:presLayoutVars>
          <dgm:bulletEnabled val="1"/>
        </dgm:presLayoutVars>
      </dgm:prSet>
      <dgm:spPr/>
    </dgm:pt>
    <dgm:pt modelId="{B17700E6-5B08-47B4-8238-1293C6C8CC31}" type="pres">
      <dgm:prSet presAssocID="{864EC080-A463-468A-9221-19842E3F7113}" presName="dummy" presStyleCnt="0"/>
      <dgm:spPr/>
    </dgm:pt>
    <dgm:pt modelId="{9B5AE21A-913F-4D82-B882-9B420533F4F5}" type="pres">
      <dgm:prSet presAssocID="{25A7B108-94D7-43F8-9643-571BA4830DEE}" presName="sibTrans" presStyleLbl="sibTrans2D1" presStyleIdx="3" presStyleCnt="4"/>
      <dgm:spPr/>
    </dgm:pt>
  </dgm:ptLst>
  <dgm:cxnLst>
    <dgm:cxn modelId="{EDD4E80A-76A6-4A1F-AE44-D0CC67067442}" type="presOf" srcId="{864EC080-A463-468A-9221-19842E3F7113}" destId="{E7F8D593-CC7A-4190-A550-86B5503008C3}" srcOrd="0" destOrd="0" presId="urn:microsoft.com/office/officeart/2005/8/layout/radial6"/>
    <dgm:cxn modelId="{BD480427-AFB1-42E0-B033-10202890C0E6}" srcId="{7CA13CC8-287B-4A5C-BD7B-41155F52D2A7}" destId="{E36E8E24-3316-4AC7-BB8B-4E189E4FA691}" srcOrd="1" destOrd="0" parTransId="{A45E1B1E-D0D2-4596-9822-4B6390BFFCCE}" sibTransId="{8E5B691F-1859-4ECA-80B2-656F6B0076D8}"/>
    <dgm:cxn modelId="{CC439932-D928-4A1D-939D-D2F46240E03D}" type="presOf" srcId="{E36E8E24-3316-4AC7-BB8B-4E189E4FA691}" destId="{F6C9ADFD-7507-467F-BF98-093AADF40CE3}" srcOrd="0" destOrd="0" presId="urn:microsoft.com/office/officeart/2005/8/layout/radial6"/>
    <dgm:cxn modelId="{A36FFA75-49E5-42E0-B1D9-37DF3CDB9119}" srcId="{7CA13CC8-287B-4A5C-BD7B-41155F52D2A7}" destId="{5EC07627-E94D-4487-BF8F-CB683CEB38BE}" srcOrd="2" destOrd="0" parTransId="{7EACF46E-4733-424E-88DA-0CE5FCE68E9F}" sibTransId="{A83A243F-6909-45B4-9248-B1FCE83C5E8D}"/>
    <dgm:cxn modelId="{F8E8497F-05FA-4D3D-9449-F509C10DA323}" type="presOf" srcId="{A83A243F-6909-45B4-9248-B1FCE83C5E8D}" destId="{55ADF261-BEF1-4624-AFC9-BA8809E4F46C}" srcOrd="0" destOrd="0" presId="urn:microsoft.com/office/officeart/2005/8/layout/radial6"/>
    <dgm:cxn modelId="{223A1683-507C-47D2-A84E-11ECA5129CA8}" type="presOf" srcId="{BA1EE030-9EBF-4C64-B480-3D8747E8D26F}" destId="{663CE530-1927-4EA8-B33E-D9261D7BE2CD}" srcOrd="0" destOrd="0" presId="urn:microsoft.com/office/officeart/2005/8/layout/radial6"/>
    <dgm:cxn modelId="{182CCD8A-7498-4AB4-A1B9-9640A8583AA0}" srcId="{7CA13CC8-287B-4A5C-BD7B-41155F52D2A7}" destId="{BA1EE030-9EBF-4C64-B480-3D8747E8D26F}" srcOrd="0" destOrd="0" parTransId="{08D15FAF-7DDA-4C60-BD07-A5E86FCF420F}" sibTransId="{52D29921-A4DC-43F7-92D6-13CDFDDD4015}"/>
    <dgm:cxn modelId="{1D49B99D-1493-4EA3-A015-8E19DCE434AB}" type="presOf" srcId="{3ED50CD6-FE2A-4182-A03D-20180E07CD52}" destId="{A5E91337-B536-47D9-A308-5E469426F88F}" srcOrd="0" destOrd="0" presId="urn:microsoft.com/office/officeart/2005/8/layout/radial6"/>
    <dgm:cxn modelId="{9791E8A3-7042-4423-8888-111BAB75EE81}" srcId="{7CA13CC8-287B-4A5C-BD7B-41155F52D2A7}" destId="{864EC080-A463-468A-9221-19842E3F7113}" srcOrd="3" destOrd="0" parTransId="{A3555459-8ECF-479E-B631-43462215329D}" sibTransId="{25A7B108-94D7-43F8-9643-571BA4830DEE}"/>
    <dgm:cxn modelId="{5A3298AE-FE4C-473D-AE68-CAA6E44314EA}" type="presOf" srcId="{8E5B691F-1859-4ECA-80B2-656F6B0076D8}" destId="{DE4D62A9-AC37-47E1-ABEF-D1257EA6ADB0}" srcOrd="0" destOrd="0" presId="urn:microsoft.com/office/officeart/2005/8/layout/radial6"/>
    <dgm:cxn modelId="{D52FA9AF-8BEA-40F4-8F7B-29D9B6567345}" type="presOf" srcId="{52D29921-A4DC-43F7-92D6-13CDFDDD4015}" destId="{7BF800D5-352C-4AB1-819F-EDBAD2F60701}" srcOrd="0" destOrd="0" presId="urn:microsoft.com/office/officeart/2005/8/layout/radial6"/>
    <dgm:cxn modelId="{9CE67CB1-82DD-4C55-93F9-211AE52E2A50}" type="presOf" srcId="{7CA13CC8-287B-4A5C-BD7B-41155F52D2A7}" destId="{DC7AD530-C17D-40E4-9965-D788A165FEA7}" srcOrd="0" destOrd="0" presId="urn:microsoft.com/office/officeart/2005/8/layout/radial6"/>
    <dgm:cxn modelId="{57B12EE3-AE98-41A5-85D7-39410539D275}" type="presOf" srcId="{5EC07627-E94D-4487-BF8F-CB683CEB38BE}" destId="{6076AD6B-F33D-493A-A1FF-E18FA883915D}" srcOrd="0" destOrd="0" presId="urn:microsoft.com/office/officeart/2005/8/layout/radial6"/>
    <dgm:cxn modelId="{F88190E9-A1B7-4DC3-AD9E-01F60B1042EF}" srcId="{3ED50CD6-FE2A-4182-A03D-20180E07CD52}" destId="{7CA13CC8-287B-4A5C-BD7B-41155F52D2A7}" srcOrd="0" destOrd="0" parTransId="{61786C21-FDAC-426F-8730-53826AFDC9C2}" sibTransId="{47F7B1E2-B8BE-4608-B2A1-86030DA7AC37}"/>
    <dgm:cxn modelId="{82A0C3F7-07A8-4FDB-8CF5-717C3201DD13}" type="presOf" srcId="{25A7B108-94D7-43F8-9643-571BA4830DEE}" destId="{9B5AE21A-913F-4D82-B882-9B420533F4F5}" srcOrd="0" destOrd="0" presId="urn:microsoft.com/office/officeart/2005/8/layout/radial6"/>
    <dgm:cxn modelId="{776F4B62-D672-45AC-A261-39DDBB9DDDB6}" type="presParOf" srcId="{A5E91337-B536-47D9-A308-5E469426F88F}" destId="{DC7AD530-C17D-40E4-9965-D788A165FEA7}" srcOrd="0" destOrd="0" presId="urn:microsoft.com/office/officeart/2005/8/layout/radial6"/>
    <dgm:cxn modelId="{647CE6D6-1418-405C-8787-8327FCC6DF91}" type="presParOf" srcId="{A5E91337-B536-47D9-A308-5E469426F88F}" destId="{663CE530-1927-4EA8-B33E-D9261D7BE2CD}" srcOrd="1" destOrd="0" presId="urn:microsoft.com/office/officeart/2005/8/layout/radial6"/>
    <dgm:cxn modelId="{694F47A4-1B60-450E-B982-542347F5FAC3}" type="presParOf" srcId="{A5E91337-B536-47D9-A308-5E469426F88F}" destId="{7F4D384F-0692-411C-AD7D-E091487BD9B0}" srcOrd="2" destOrd="0" presId="urn:microsoft.com/office/officeart/2005/8/layout/radial6"/>
    <dgm:cxn modelId="{B05445EB-4D6A-4AE7-A495-8B18BB93DDFC}" type="presParOf" srcId="{A5E91337-B536-47D9-A308-5E469426F88F}" destId="{7BF800D5-352C-4AB1-819F-EDBAD2F60701}" srcOrd="3" destOrd="0" presId="urn:microsoft.com/office/officeart/2005/8/layout/radial6"/>
    <dgm:cxn modelId="{42A91BD7-B3AD-4A10-AB99-F26204F3749C}" type="presParOf" srcId="{A5E91337-B536-47D9-A308-5E469426F88F}" destId="{F6C9ADFD-7507-467F-BF98-093AADF40CE3}" srcOrd="4" destOrd="0" presId="urn:microsoft.com/office/officeart/2005/8/layout/radial6"/>
    <dgm:cxn modelId="{9143CD1C-14B5-44E1-BB49-1F86307274D0}" type="presParOf" srcId="{A5E91337-B536-47D9-A308-5E469426F88F}" destId="{8ABD9EF0-E813-428C-9A15-3905485B59FE}" srcOrd="5" destOrd="0" presId="urn:microsoft.com/office/officeart/2005/8/layout/radial6"/>
    <dgm:cxn modelId="{C977DDE7-F1FB-4373-8260-DAA25FF4AA53}" type="presParOf" srcId="{A5E91337-B536-47D9-A308-5E469426F88F}" destId="{DE4D62A9-AC37-47E1-ABEF-D1257EA6ADB0}" srcOrd="6" destOrd="0" presId="urn:microsoft.com/office/officeart/2005/8/layout/radial6"/>
    <dgm:cxn modelId="{1603B081-3DA8-4821-B590-7A0B74D30DE6}" type="presParOf" srcId="{A5E91337-B536-47D9-A308-5E469426F88F}" destId="{6076AD6B-F33D-493A-A1FF-E18FA883915D}" srcOrd="7" destOrd="0" presId="urn:microsoft.com/office/officeart/2005/8/layout/radial6"/>
    <dgm:cxn modelId="{E67BE956-62C6-4A35-B88B-271DE987140C}" type="presParOf" srcId="{A5E91337-B536-47D9-A308-5E469426F88F}" destId="{3E6A83FF-FD21-4BE5-A555-160D1170AE08}" srcOrd="8" destOrd="0" presId="urn:microsoft.com/office/officeart/2005/8/layout/radial6"/>
    <dgm:cxn modelId="{EA1C30F9-70F1-4662-9046-8D10947E1E1A}" type="presParOf" srcId="{A5E91337-B536-47D9-A308-5E469426F88F}" destId="{55ADF261-BEF1-4624-AFC9-BA8809E4F46C}" srcOrd="9" destOrd="0" presId="urn:microsoft.com/office/officeart/2005/8/layout/radial6"/>
    <dgm:cxn modelId="{C160C1C3-FEFA-40E9-9E02-C1EA3AD98028}" type="presParOf" srcId="{A5E91337-B536-47D9-A308-5E469426F88F}" destId="{E7F8D593-CC7A-4190-A550-86B5503008C3}" srcOrd="10" destOrd="0" presId="urn:microsoft.com/office/officeart/2005/8/layout/radial6"/>
    <dgm:cxn modelId="{3D02FCDE-02B3-4844-AE30-8264589155A8}" type="presParOf" srcId="{A5E91337-B536-47D9-A308-5E469426F88F}" destId="{B17700E6-5B08-47B4-8238-1293C6C8CC31}" srcOrd="11" destOrd="0" presId="urn:microsoft.com/office/officeart/2005/8/layout/radial6"/>
    <dgm:cxn modelId="{FD5072F2-655E-49BE-998B-42785FB0CDAA}" type="presParOf" srcId="{A5E91337-B536-47D9-A308-5E469426F88F}" destId="{9B5AE21A-913F-4D82-B882-9B420533F4F5}"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4EB5B4-2FFC-4EA8-B3C5-09B16ADF0588}" type="doc">
      <dgm:prSet loTypeId="urn:microsoft.com/office/officeart/2005/8/layout/hList2" loCatId="list" qsTypeId="urn:microsoft.com/office/officeart/2005/8/quickstyle/simple1" qsCatId="simple" csTypeId="urn:microsoft.com/office/officeart/2005/8/colors/accent1_2" csCatId="accent1" phldr="1"/>
      <dgm:spPr/>
    </dgm:pt>
    <dgm:pt modelId="{D85BA419-6989-4496-885F-DD4B17A390BE}">
      <dgm:prSet phldrT="[Text]"/>
      <dgm:spPr/>
      <dgm:t>
        <a:bodyPr/>
        <a:lstStyle/>
        <a:p>
          <a:r>
            <a:rPr lang="en-GB" dirty="0"/>
            <a:t>T Level content</a:t>
          </a:r>
        </a:p>
      </dgm:t>
    </dgm:pt>
    <dgm:pt modelId="{200D6410-1704-4F19-BE7C-797CB97EEE0A}" type="parTrans" cxnId="{8DE9B845-3256-4995-BBAD-14452860B9BA}">
      <dgm:prSet/>
      <dgm:spPr/>
      <dgm:t>
        <a:bodyPr/>
        <a:lstStyle/>
        <a:p>
          <a:endParaRPr lang="en-GB"/>
        </a:p>
      </dgm:t>
    </dgm:pt>
    <dgm:pt modelId="{61CAF2AC-F5EB-40D9-BBB9-F203723398F6}" type="sibTrans" cxnId="{8DE9B845-3256-4995-BBAD-14452860B9BA}">
      <dgm:prSet/>
      <dgm:spPr/>
      <dgm:t>
        <a:bodyPr/>
        <a:lstStyle/>
        <a:p>
          <a:endParaRPr lang="en-GB"/>
        </a:p>
      </dgm:t>
    </dgm:pt>
    <dgm:pt modelId="{A88FF017-5485-4C60-885B-FEAB7CA64358}">
      <dgm:prSet phldrT="[Text]"/>
      <dgm:spPr/>
      <dgm:t>
        <a:bodyPr/>
        <a:lstStyle/>
        <a:p>
          <a:r>
            <a:rPr lang="en-GB" dirty="0"/>
            <a:t>Work Experience</a:t>
          </a:r>
        </a:p>
      </dgm:t>
    </dgm:pt>
    <dgm:pt modelId="{6AADE972-2DFD-47A0-AA44-5093C1954103}" type="parTrans" cxnId="{532A901C-99AF-46DE-A465-FF4D3E78B457}">
      <dgm:prSet/>
      <dgm:spPr/>
      <dgm:t>
        <a:bodyPr/>
        <a:lstStyle/>
        <a:p>
          <a:endParaRPr lang="en-GB"/>
        </a:p>
      </dgm:t>
    </dgm:pt>
    <dgm:pt modelId="{82D46E81-4C7A-4BEA-8567-6EAAE9C2D3EA}" type="sibTrans" cxnId="{532A901C-99AF-46DE-A465-FF4D3E78B457}">
      <dgm:prSet/>
      <dgm:spPr/>
      <dgm:t>
        <a:bodyPr/>
        <a:lstStyle/>
        <a:p>
          <a:endParaRPr lang="en-GB"/>
        </a:p>
      </dgm:t>
    </dgm:pt>
    <dgm:pt modelId="{902E2B3D-6A84-43CC-950C-CA3D6D308873}">
      <dgm:prSet phldrT="[Text]"/>
      <dgm:spPr/>
      <dgm:t>
        <a:bodyPr/>
        <a:lstStyle/>
        <a:p>
          <a:r>
            <a:rPr lang="en-GB" dirty="0"/>
            <a:t>Other considerations</a:t>
          </a:r>
        </a:p>
      </dgm:t>
    </dgm:pt>
    <dgm:pt modelId="{478E568F-8A9A-4A0E-B9B8-E2FB51E47C45}" type="parTrans" cxnId="{067416B9-C09E-421C-BABE-5E1388ABE1BF}">
      <dgm:prSet/>
      <dgm:spPr/>
      <dgm:t>
        <a:bodyPr/>
        <a:lstStyle/>
        <a:p>
          <a:endParaRPr lang="en-GB"/>
        </a:p>
      </dgm:t>
    </dgm:pt>
    <dgm:pt modelId="{87A89AF7-0F15-4A6D-A157-0A91426E22A1}" type="sibTrans" cxnId="{067416B9-C09E-421C-BABE-5E1388ABE1BF}">
      <dgm:prSet/>
      <dgm:spPr/>
      <dgm:t>
        <a:bodyPr/>
        <a:lstStyle/>
        <a:p>
          <a:endParaRPr lang="en-GB"/>
        </a:p>
      </dgm:t>
    </dgm:pt>
    <dgm:pt modelId="{179C70F1-419C-447A-82CB-780AD07F82C9}">
      <dgm:prSet phldrT="[Text]"/>
      <dgm:spPr/>
      <dgm:t>
        <a:bodyPr/>
        <a:lstStyle/>
        <a:p>
          <a:r>
            <a:rPr lang="en-GB" dirty="0"/>
            <a:t>Early involvement in course content</a:t>
          </a:r>
        </a:p>
      </dgm:t>
    </dgm:pt>
    <dgm:pt modelId="{8957EE68-AF43-44DC-AB52-0007A4155461}" type="parTrans" cxnId="{936BB42B-6021-4BAF-A24A-242FDD2054D9}">
      <dgm:prSet/>
      <dgm:spPr/>
      <dgm:t>
        <a:bodyPr/>
        <a:lstStyle/>
        <a:p>
          <a:endParaRPr lang="en-GB"/>
        </a:p>
      </dgm:t>
    </dgm:pt>
    <dgm:pt modelId="{396BAF08-A9D3-4F56-9642-B0AFAD9EC2B0}" type="sibTrans" cxnId="{936BB42B-6021-4BAF-A24A-242FDD2054D9}">
      <dgm:prSet/>
      <dgm:spPr/>
      <dgm:t>
        <a:bodyPr/>
        <a:lstStyle/>
        <a:p>
          <a:endParaRPr lang="en-GB"/>
        </a:p>
      </dgm:t>
    </dgm:pt>
    <dgm:pt modelId="{7B9D3061-10CB-4430-B96E-6ACBE6421A38}">
      <dgm:prSet phldrT="[Text]"/>
      <dgm:spPr/>
      <dgm:t>
        <a:bodyPr/>
        <a:lstStyle/>
        <a:p>
          <a:r>
            <a:rPr lang="en-GB" dirty="0"/>
            <a:t>Specialised content for our courses</a:t>
          </a:r>
        </a:p>
      </dgm:t>
    </dgm:pt>
    <dgm:pt modelId="{0DFABA26-92ED-4E94-A54E-A6D0A83FA1A6}" type="parTrans" cxnId="{9143645B-B3AC-42CF-9434-F29047CE08D3}">
      <dgm:prSet/>
      <dgm:spPr/>
      <dgm:t>
        <a:bodyPr/>
        <a:lstStyle/>
        <a:p>
          <a:endParaRPr lang="en-GB"/>
        </a:p>
      </dgm:t>
    </dgm:pt>
    <dgm:pt modelId="{DE101F32-1486-4636-9474-33C6EF7CC32C}" type="sibTrans" cxnId="{9143645B-B3AC-42CF-9434-F29047CE08D3}">
      <dgm:prSet/>
      <dgm:spPr/>
      <dgm:t>
        <a:bodyPr/>
        <a:lstStyle/>
        <a:p>
          <a:endParaRPr lang="en-GB"/>
        </a:p>
      </dgm:t>
    </dgm:pt>
    <dgm:pt modelId="{5E20474E-A529-4756-8514-F8DBF8EB92A5}">
      <dgm:prSet phldrT="[Text]"/>
      <dgm:spPr/>
      <dgm:t>
        <a:bodyPr/>
        <a:lstStyle/>
        <a:p>
          <a:r>
            <a:rPr lang="en-GB" dirty="0"/>
            <a:t>Direct mapping onto degree programmes</a:t>
          </a:r>
        </a:p>
      </dgm:t>
    </dgm:pt>
    <dgm:pt modelId="{31B9B999-9608-4D16-8E92-B2DC45B72207}" type="parTrans" cxnId="{0337FE42-3CBB-45F3-84B7-A3DB300CEC16}">
      <dgm:prSet/>
      <dgm:spPr/>
      <dgm:t>
        <a:bodyPr/>
        <a:lstStyle/>
        <a:p>
          <a:endParaRPr lang="en-GB"/>
        </a:p>
      </dgm:t>
    </dgm:pt>
    <dgm:pt modelId="{CC477305-1827-468C-B38E-094E4F8607A8}" type="sibTrans" cxnId="{0337FE42-3CBB-45F3-84B7-A3DB300CEC16}">
      <dgm:prSet/>
      <dgm:spPr/>
      <dgm:t>
        <a:bodyPr/>
        <a:lstStyle/>
        <a:p>
          <a:endParaRPr lang="en-GB"/>
        </a:p>
      </dgm:t>
    </dgm:pt>
    <dgm:pt modelId="{A9E10D7B-33FE-4B49-97A1-F707FAED1F7B}">
      <dgm:prSet phldrT="[Text]"/>
      <dgm:spPr/>
      <dgm:t>
        <a:bodyPr/>
        <a:lstStyle/>
        <a:p>
          <a:r>
            <a:rPr lang="en-GB" dirty="0"/>
            <a:t>Insight about how industry works</a:t>
          </a:r>
        </a:p>
      </dgm:t>
    </dgm:pt>
    <dgm:pt modelId="{F84E39F0-9CA1-443C-AA8D-D108814B3D57}" type="parTrans" cxnId="{A66E2EB3-7FA1-42A8-9D70-A69F455E022E}">
      <dgm:prSet/>
      <dgm:spPr/>
      <dgm:t>
        <a:bodyPr/>
        <a:lstStyle/>
        <a:p>
          <a:endParaRPr lang="en-GB"/>
        </a:p>
      </dgm:t>
    </dgm:pt>
    <dgm:pt modelId="{01839E02-4ED5-4B4D-A918-934264C109F6}" type="sibTrans" cxnId="{A66E2EB3-7FA1-42A8-9D70-A69F455E022E}">
      <dgm:prSet/>
      <dgm:spPr/>
      <dgm:t>
        <a:bodyPr/>
        <a:lstStyle/>
        <a:p>
          <a:endParaRPr lang="en-GB"/>
        </a:p>
      </dgm:t>
    </dgm:pt>
    <dgm:pt modelId="{1DCD3B16-AA58-4CF5-871F-6598CD117857}">
      <dgm:prSet phldrT="[Text]"/>
      <dgm:spPr/>
      <dgm:t>
        <a:bodyPr/>
        <a:lstStyle/>
        <a:p>
          <a:r>
            <a:rPr lang="en-GB" dirty="0"/>
            <a:t>Practical skills</a:t>
          </a:r>
        </a:p>
      </dgm:t>
    </dgm:pt>
    <dgm:pt modelId="{41010803-150F-4515-B66E-E505204FA498}" type="parTrans" cxnId="{E47AC577-93E0-426B-8FFC-517C758F34AC}">
      <dgm:prSet/>
      <dgm:spPr/>
      <dgm:t>
        <a:bodyPr/>
        <a:lstStyle/>
        <a:p>
          <a:endParaRPr lang="en-GB"/>
        </a:p>
      </dgm:t>
    </dgm:pt>
    <dgm:pt modelId="{C72256E7-2545-4B19-A44A-9A1727C24F5C}" type="sibTrans" cxnId="{E47AC577-93E0-426B-8FFC-517C758F34AC}">
      <dgm:prSet/>
      <dgm:spPr/>
      <dgm:t>
        <a:bodyPr/>
        <a:lstStyle/>
        <a:p>
          <a:endParaRPr lang="en-GB"/>
        </a:p>
      </dgm:t>
    </dgm:pt>
    <dgm:pt modelId="{A88F33C8-36B2-48F3-AEAB-936B1ABAF837}">
      <dgm:prSet phldrT="[Text]"/>
      <dgm:spPr/>
      <dgm:t>
        <a:bodyPr/>
        <a:lstStyle/>
        <a:p>
          <a:r>
            <a:rPr lang="en-GB" dirty="0"/>
            <a:t>Development of soft skills as well as technical knowledge</a:t>
          </a:r>
        </a:p>
      </dgm:t>
    </dgm:pt>
    <dgm:pt modelId="{3A945AB0-CB1B-4814-A8DD-CF58A27B3382}" type="parTrans" cxnId="{74D7E045-8EAD-4463-9A50-7C7B775AC97B}">
      <dgm:prSet/>
      <dgm:spPr/>
      <dgm:t>
        <a:bodyPr/>
        <a:lstStyle/>
        <a:p>
          <a:endParaRPr lang="en-GB"/>
        </a:p>
      </dgm:t>
    </dgm:pt>
    <dgm:pt modelId="{61090A87-795F-4DDB-987D-8090A63A4BC4}" type="sibTrans" cxnId="{74D7E045-8EAD-4463-9A50-7C7B775AC97B}">
      <dgm:prSet/>
      <dgm:spPr/>
      <dgm:t>
        <a:bodyPr/>
        <a:lstStyle/>
        <a:p>
          <a:endParaRPr lang="en-GB"/>
        </a:p>
      </dgm:t>
    </dgm:pt>
    <dgm:pt modelId="{FB1E47DD-39D1-411A-B5F7-5BBF9C03D1E2}">
      <dgm:prSet phldrT="[Text]"/>
      <dgm:spPr/>
      <dgm:t>
        <a:bodyPr/>
        <a:lstStyle/>
        <a:p>
          <a:r>
            <a:rPr lang="en-GB" dirty="0"/>
            <a:t>Academic skills</a:t>
          </a:r>
        </a:p>
      </dgm:t>
    </dgm:pt>
    <dgm:pt modelId="{F359BEF8-BEA3-44C2-9A62-587E205F3AF7}" type="parTrans" cxnId="{B5FE74AC-0D01-4A84-BF5D-C725C117999A}">
      <dgm:prSet/>
      <dgm:spPr/>
      <dgm:t>
        <a:bodyPr/>
        <a:lstStyle/>
        <a:p>
          <a:endParaRPr lang="en-GB"/>
        </a:p>
      </dgm:t>
    </dgm:pt>
    <dgm:pt modelId="{3174D953-3782-4B5F-9FFA-1E18A8AB6050}" type="sibTrans" cxnId="{B5FE74AC-0D01-4A84-BF5D-C725C117999A}">
      <dgm:prSet/>
      <dgm:spPr/>
      <dgm:t>
        <a:bodyPr/>
        <a:lstStyle/>
        <a:p>
          <a:endParaRPr lang="en-GB"/>
        </a:p>
      </dgm:t>
    </dgm:pt>
    <dgm:pt modelId="{3F53927F-D7BD-4EE1-9B25-764EB1BBD13B}">
      <dgm:prSet phldrT="[Text]"/>
      <dgm:spPr/>
      <dgm:t>
        <a:bodyPr/>
        <a:lstStyle/>
        <a:p>
          <a:r>
            <a:rPr lang="en-GB" dirty="0"/>
            <a:t>Accrediting bodies</a:t>
          </a:r>
        </a:p>
      </dgm:t>
    </dgm:pt>
    <dgm:pt modelId="{FE340D69-B7EA-4FEF-AFF5-600CF003EE10}" type="parTrans" cxnId="{B10D8BCA-D6D8-4C69-9596-B82C31378ABA}">
      <dgm:prSet/>
      <dgm:spPr/>
      <dgm:t>
        <a:bodyPr/>
        <a:lstStyle/>
        <a:p>
          <a:endParaRPr lang="en-GB"/>
        </a:p>
      </dgm:t>
    </dgm:pt>
    <dgm:pt modelId="{6B5405B8-73C9-49E5-93C3-A46591B95A96}" type="sibTrans" cxnId="{B10D8BCA-D6D8-4C69-9596-B82C31378ABA}">
      <dgm:prSet/>
      <dgm:spPr/>
      <dgm:t>
        <a:bodyPr/>
        <a:lstStyle/>
        <a:p>
          <a:endParaRPr lang="en-GB"/>
        </a:p>
      </dgm:t>
    </dgm:pt>
    <dgm:pt modelId="{F6F3CCF3-D74C-474F-ACEE-0EA5A1CA1210}">
      <dgm:prSet phldrT="[Text]"/>
      <dgm:spPr/>
      <dgm:t>
        <a:bodyPr/>
        <a:lstStyle/>
        <a:p>
          <a:r>
            <a:rPr lang="en-GB" dirty="0"/>
            <a:t>Construction skills gap and widening access</a:t>
          </a:r>
        </a:p>
      </dgm:t>
    </dgm:pt>
    <dgm:pt modelId="{51F8395B-9C41-40A3-8210-2EAFC068A604}" type="parTrans" cxnId="{88B0F5E8-2751-4182-A149-18E9F85ED84B}">
      <dgm:prSet/>
      <dgm:spPr/>
      <dgm:t>
        <a:bodyPr/>
        <a:lstStyle/>
        <a:p>
          <a:endParaRPr lang="en-GB"/>
        </a:p>
      </dgm:t>
    </dgm:pt>
    <dgm:pt modelId="{497ED799-DBE5-4CCD-9E39-7AF5C6EC515F}" type="sibTrans" cxnId="{88B0F5E8-2751-4182-A149-18E9F85ED84B}">
      <dgm:prSet/>
      <dgm:spPr/>
      <dgm:t>
        <a:bodyPr/>
        <a:lstStyle/>
        <a:p>
          <a:endParaRPr lang="en-GB"/>
        </a:p>
      </dgm:t>
    </dgm:pt>
    <dgm:pt modelId="{06E9971A-50A4-40A8-8CF9-206BA39AB8C8}">
      <dgm:prSet phldrT="[Text]"/>
      <dgm:spPr/>
      <dgm:t>
        <a:bodyPr/>
        <a:lstStyle/>
        <a:p>
          <a:r>
            <a:rPr lang="en-GB" dirty="0"/>
            <a:t>Understanding of progression pathways</a:t>
          </a:r>
        </a:p>
      </dgm:t>
    </dgm:pt>
    <dgm:pt modelId="{D290CD6D-06E7-42F9-8E41-2F8AB683AC5A}" type="parTrans" cxnId="{822D7F56-8458-4C6A-A442-0749781CCA3C}">
      <dgm:prSet/>
      <dgm:spPr/>
      <dgm:t>
        <a:bodyPr/>
        <a:lstStyle/>
        <a:p>
          <a:endParaRPr lang="en-GB"/>
        </a:p>
      </dgm:t>
    </dgm:pt>
    <dgm:pt modelId="{1A6900F2-81CE-48A1-AF72-C6DAEA0950F6}" type="sibTrans" cxnId="{822D7F56-8458-4C6A-A442-0749781CCA3C}">
      <dgm:prSet/>
      <dgm:spPr/>
      <dgm:t>
        <a:bodyPr/>
        <a:lstStyle/>
        <a:p>
          <a:endParaRPr lang="en-GB"/>
        </a:p>
      </dgm:t>
    </dgm:pt>
    <dgm:pt modelId="{7E5EC9EE-2EFD-41C9-8789-F975B4A98184}" type="pres">
      <dgm:prSet presAssocID="{514EB5B4-2FFC-4EA8-B3C5-09B16ADF0588}" presName="linearFlow" presStyleCnt="0">
        <dgm:presLayoutVars>
          <dgm:dir/>
          <dgm:animLvl val="lvl"/>
          <dgm:resizeHandles/>
        </dgm:presLayoutVars>
      </dgm:prSet>
      <dgm:spPr/>
    </dgm:pt>
    <dgm:pt modelId="{3CE700D8-58E3-444F-BDCD-3772B0139FA2}" type="pres">
      <dgm:prSet presAssocID="{D85BA419-6989-4496-885F-DD4B17A390BE}" presName="compositeNode" presStyleCnt="0">
        <dgm:presLayoutVars>
          <dgm:bulletEnabled val="1"/>
        </dgm:presLayoutVars>
      </dgm:prSet>
      <dgm:spPr/>
    </dgm:pt>
    <dgm:pt modelId="{B117DD00-F8B8-4B62-A202-3BD27BEE748C}" type="pres">
      <dgm:prSet presAssocID="{D85BA419-6989-4496-885F-DD4B17A390BE}" presName="image"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lipboard Mixed with solid fill"/>
        </a:ext>
      </dgm:extLst>
    </dgm:pt>
    <dgm:pt modelId="{509454FC-9684-424E-8FEF-C7803EC87693}" type="pres">
      <dgm:prSet presAssocID="{D85BA419-6989-4496-885F-DD4B17A390BE}" presName="childNode" presStyleLbl="node1" presStyleIdx="0" presStyleCnt="3">
        <dgm:presLayoutVars>
          <dgm:bulletEnabled val="1"/>
        </dgm:presLayoutVars>
      </dgm:prSet>
      <dgm:spPr/>
    </dgm:pt>
    <dgm:pt modelId="{24A81834-9257-4D4B-8D1C-19EE5D10BD31}" type="pres">
      <dgm:prSet presAssocID="{D85BA419-6989-4496-885F-DD4B17A390BE}" presName="parentNode" presStyleLbl="revTx" presStyleIdx="0" presStyleCnt="3">
        <dgm:presLayoutVars>
          <dgm:chMax val="0"/>
          <dgm:bulletEnabled val="1"/>
        </dgm:presLayoutVars>
      </dgm:prSet>
      <dgm:spPr/>
    </dgm:pt>
    <dgm:pt modelId="{64A73DB6-AEB0-44DD-980A-ED462C87F911}" type="pres">
      <dgm:prSet presAssocID="{61CAF2AC-F5EB-40D9-BBB9-F203723398F6}" presName="sibTrans" presStyleCnt="0"/>
      <dgm:spPr/>
    </dgm:pt>
    <dgm:pt modelId="{CAA6EE10-BF02-4E58-AF77-DC5DB17C2BCE}" type="pres">
      <dgm:prSet presAssocID="{A88FF017-5485-4C60-885B-FEAB7CA64358}" presName="compositeNode" presStyleCnt="0">
        <dgm:presLayoutVars>
          <dgm:bulletEnabled val="1"/>
        </dgm:presLayoutVars>
      </dgm:prSet>
      <dgm:spPr/>
    </dgm:pt>
    <dgm:pt modelId="{9917EBAB-62DA-4D3A-8884-C24EC46478ED}" type="pres">
      <dgm:prSet presAssocID="{A88FF017-5485-4C60-885B-FEAB7CA64358}" presName="image" presStyleLbl="fgImgPlac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Management with solid fill"/>
        </a:ext>
      </dgm:extLst>
    </dgm:pt>
    <dgm:pt modelId="{4D6FF2D6-008A-4139-B807-F393E1ABF131}" type="pres">
      <dgm:prSet presAssocID="{A88FF017-5485-4C60-885B-FEAB7CA64358}" presName="childNode" presStyleLbl="node1" presStyleIdx="1" presStyleCnt="3">
        <dgm:presLayoutVars>
          <dgm:bulletEnabled val="1"/>
        </dgm:presLayoutVars>
      </dgm:prSet>
      <dgm:spPr/>
    </dgm:pt>
    <dgm:pt modelId="{4DBE75C2-2D75-4D2F-90B7-8D34643F87CD}" type="pres">
      <dgm:prSet presAssocID="{A88FF017-5485-4C60-885B-FEAB7CA64358}" presName="parentNode" presStyleLbl="revTx" presStyleIdx="1" presStyleCnt="3">
        <dgm:presLayoutVars>
          <dgm:chMax val="0"/>
          <dgm:bulletEnabled val="1"/>
        </dgm:presLayoutVars>
      </dgm:prSet>
      <dgm:spPr/>
    </dgm:pt>
    <dgm:pt modelId="{18932DF2-1C90-48D4-B9D0-015323CF5DC8}" type="pres">
      <dgm:prSet presAssocID="{82D46E81-4C7A-4BEA-8567-6EAAE9C2D3EA}" presName="sibTrans" presStyleCnt="0"/>
      <dgm:spPr/>
    </dgm:pt>
    <dgm:pt modelId="{ACFB7FF4-78EE-41BC-8131-20A4CC55E831}" type="pres">
      <dgm:prSet presAssocID="{902E2B3D-6A84-43CC-950C-CA3D6D308873}" presName="compositeNode" presStyleCnt="0">
        <dgm:presLayoutVars>
          <dgm:bulletEnabled val="1"/>
        </dgm:presLayoutVars>
      </dgm:prSet>
      <dgm:spPr/>
    </dgm:pt>
    <dgm:pt modelId="{AAA5C725-423C-41B0-B118-9FF4CAEFE391}" type="pres">
      <dgm:prSet presAssocID="{902E2B3D-6A84-43CC-950C-CA3D6D308873}" presName="image" presStyleLbl="fgImgPlac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Question Mark with solid fill"/>
        </a:ext>
      </dgm:extLst>
    </dgm:pt>
    <dgm:pt modelId="{95D55322-39F3-45F6-8E65-E90ADA7617F2}" type="pres">
      <dgm:prSet presAssocID="{902E2B3D-6A84-43CC-950C-CA3D6D308873}" presName="childNode" presStyleLbl="node1" presStyleIdx="2" presStyleCnt="3">
        <dgm:presLayoutVars>
          <dgm:bulletEnabled val="1"/>
        </dgm:presLayoutVars>
      </dgm:prSet>
      <dgm:spPr/>
    </dgm:pt>
    <dgm:pt modelId="{EB5ECBB8-3E6E-4FB7-BBA4-B9FEF86B4B0B}" type="pres">
      <dgm:prSet presAssocID="{902E2B3D-6A84-43CC-950C-CA3D6D308873}" presName="parentNode" presStyleLbl="revTx" presStyleIdx="2" presStyleCnt="3">
        <dgm:presLayoutVars>
          <dgm:chMax val="0"/>
          <dgm:bulletEnabled val="1"/>
        </dgm:presLayoutVars>
      </dgm:prSet>
      <dgm:spPr/>
    </dgm:pt>
  </dgm:ptLst>
  <dgm:cxnLst>
    <dgm:cxn modelId="{C35AF301-3F99-4ECD-A89A-ECBABD6CB85B}" type="presOf" srcId="{179C70F1-419C-447A-82CB-780AD07F82C9}" destId="{509454FC-9684-424E-8FEF-C7803EC87693}" srcOrd="0" destOrd="0" presId="urn:microsoft.com/office/officeart/2005/8/layout/hList2"/>
    <dgm:cxn modelId="{9B1D1004-CFE4-44B4-A7A1-496E87F5F8A5}" type="presOf" srcId="{514EB5B4-2FFC-4EA8-B3C5-09B16ADF0588}" destId="{7E5EC9EE-2EFD-41C9-8789-F975B4A98184}" srcOrd="0" destOrd="0" presId="urn:microsoft.com/office/officeart/2005/8/layout/hList2"/>
    <dgm:cxn modelId="{532A901C-99AF-46DE-A465-FF4D3E78B457}" srcId="{514EB5B4-2FFC-4EA8-B3C5-09B16ADF0588}" destId="{A88FF017-5485-4C60-885B-FEAB7CA64358}" srcOrd="1" destOrd="0" parTransId="{6AADE972-2DFD-47A0-AA44-5093C1954103}" sibTransId="{82D46E81-4C7A-4BEA-8567-6EAAE9C2D3EA}"/>
    <dgm:cxn modelId="{3163EB20-9E60-46D9-8870-9EF31BEF2B8C}" type="presOf" srcId="{3F53927F-D7BD-4EE1-9B25-764EB1BBD13B}" destId="{95D55322-39F3-45F6-8E65-E90ADA7617F2}" srcOrd="0" destOrd="3" presId="urn:microsoft.com/office/officeart/2005/8/layout/hList2"/>
    <dgm:cxn modelId="{936BB42B-6021-4BAF-A24A-242FDD2054D9}" srcId="{D85BA419-6989-4496-885F-DD4B17A390BE}" destId="{179C70F1-419C-447A-82CB-780AD07F82C9}" srcOrd="0" destOrd="0" parTransId="{8957EE68-AF43-44DC-AB52-0007A4155461}" sibTransId="{396BAF08-A9D3-4F56-9642-B0AFAD9EC2B0}"/>
    <dgm:cxn modelId="{0337FE42-3CBB-45F3-84B7-A3DB300CEC16}" srcId="{D85BA419-6989-4496-885F-DD4B17A390BE}" destId="{5E20474E-A529-4756-8514-F8DBF8EB92A5}" srcOrd="2" destOrd="0" parTransId="{31B9B999-9608-4D16-8E92-B2DC45B72207}" sibTransId="{CC477305-1827-468C-B38E-094E4F8607A8}"/>
    <dgm:cxn modelId="{8DE9B845-3256-4995-BBAD-14452860B9BA}" srcId="{514EB5B4-2FFC-4EA8-B3C5-09B16ADF0588}" destId="{D85BA419-6989-4496-885F-DD4B17A390BE}" srcOrd="0" destOrd="0" parTransId="{200D6410-1704-4F19-BE7C-797CB97EEE0A}" sibTransId="{61CAF2AC-F5EB-40D9-BBB9-F203723398F6}"/>
    <dgm:cxn modelId="{74D7E045-8EAD-4463-9A50-7C7B775AC97B}" srcId="{A88FF017-5485-4C60-885B-FEAB7CA64358}" destId="{A88F33C8-36B2-48F3-AEAB-936B1ABAF837}" srcOrd="1" destOrd="0" parTransId="{3A945AB0-CB1B-4814-A8DD-CF58A27B3382}" sibTransId="{61090A87-795F-4DDB-987D-8090A63A4BC4}"/>
    <dgm:cxn modelId="{C41C3747-7DFC-445D-B6BA-70DB03D078B4}" type="presOf" srcId="{A9E10D7B-33FE-4B49-97A1-F707FAED1F7B}" destId="{4D6FF2D6-008A-4139-B807-F393E1ABF131}" srcOrd="0" destOrd="0" presId="urn:microsoft.com/office/officeart/2005/8/layout/hList2"/>
    <dgm:cxn modelId="{822D7F56-8458-4C6A-A442-0749781CCA3C}" srcId="{902E2B3D-6A84-43CC-950C-CA3D6D308873}" destId="{06E9971A-50A4-40A8-8CF9-206BA39AB8C8}" srcOrd="2" destOrd="0" parTransId="{D290CD6D-06E7-42F9-8E41-2F8AB683AC5A}" sibTransId="{1A6900F2-81CE-48A1-AF72-C6DAEA0950F6}"/>
    <dgm:cxn modelId="{9143645B-B3AC-42CF-9434-F29047CE08D3}" srcId="{D85BA419-6989-4496-885F-DD4B17A390BE}" destId="{7B9D3061-10CB-4430-B96E-6ACBE6421A38}" srcOrd="1" destOrd="0" parTransId="{0DFABA26-92ED-4E94-A54E-A6D0A83FA1A6}" sibTransId="{DE101F32-1486-4636-9474-33C6EF7CC32C}"/>
    <dgm:cxn modelId="{99804D65-F076-4342-8517-289C6270C46A}" type="presOf" srcId="{FB1E47DD-39D1-411A-B5F7-5BBF9C03D1E2}" destId="{95D55322-39F3-45F6-8E65-E90ADA7617F2}" srcOrd="0" destOrd="0" presId="urn:microsoft.com/office/officeart/2005/8/layout/hList2"/>
    <dgm:cxn modelId="{7E924768-719C-4010-80AC-5E474F43D4DD}" type="presOf" srcId="{06E9971A-50A4-40A8-8CF9-206BA39AB8C8}" destId="{95D55322-39F3-45F6-8E65-E90ADA7617F2}" srcOrd="0" destOrd="2" presId="urn:microsoft.com/office/officeart/2005/8/layout/hList2"/>
    <dgm:cxn modelId="{0F71756B-F160-45BC-B760-5D79E82E01EF}" type="presOf" srcId="{F6F3CCF3-D74C-474F-ACEE-0EA5A1CA1210}" destId="{95D55322-39F3-45F6-8E65-E90ADA7617F2}" srcOrd="0" destOrd="1" presId="urn:microsoft.com/office/officeart/2005/8/layout/hList2"/>
    <dgm:cxn modelId="{E47AC577-93E0-426B-8FFC-517C758F34AC}" srcId="{A88FF017-5485-4C60-885B-FEAB7CA64358}" destId="{1DCD3B16-AA58-4CF5-871F-6598CD117857}" srcOrd="2" destOrd="0" parTransId="{41010803-150F-4515-B66E-E505204FA498}" sibTransId="{C72256E7-2545-4B19-A44A-9A1727C24F5C}"/>
    <dgm:cxn modelId="{B5FE74AC-0D01-4A84-BF5D-C725C117999A}" srcId="{902E2B3D-6A84-43CC-950C-CA3D6D308873}" destId="{FB1E47DD-39D1-411A-B5F7-5BBF9C03D1E2}" srcOrd="0" destOrd="0" parTransId="{F359BEF8-BEA3-44C2-9A62-587E205F3AF7}" sibTransId="{3174D953-3782-4B5F-9FFA-1E18A8AB6050}"/>
    <dgm:cxn modelId="{A66E2EB3-7FA1-42A8-9D70-A69F455E022E}" srcId="{A88FF017-5485-4C60-885B-FEAB7CA64358}" destId="{A9E10D7B-33FE-4B49-97A1-F707FAED1F7B}" srcOrd="0" destOrd="0" parTransId="{F84E39F0-9CA1-443C-AA8D-D108814B3D57}" sibTransId="{01839E02-4ED5-4B4D-A918-934264C109F6}"/>
    <dgm:cxn modelId="{067416B9-C09E-421C-BABE-5E1388ABE1BF}" srcId="{514EB5B4-2FFC-4EA8-B3C5-09B16ADF0588}" destId="{902E2B3D-6A84-43CC-950C-CA3D6D308873}" srcOrd="2" destOrd="0" parTransId="{478E568F-8A9A-4A0E-B9B8-E2FB51E47C45}" sibTransId="{87A89AF7-0F15-4A6D-A157-0A91426E22A1}"/>
    <dgm:cxn modelId="{CB3CA6C7-AB1A-40C6-970A-51142D8DF9EB}" type="presOf" srcId="{D85BA419-6989-4496-885F-DD4B17A390BE}" destId="{24A81834-9257-4D4B-8D1C-19EE5D10BD31}" srcOrd="0" destOrd="0" presId="urn:microsoft.com/office/officeart/2005/8/layout/hList2"/>
    <dgm:cxn modelId="{B10D8BCA-D6D8-4C69-9596-B82C31378ABA}" srcId="{902E2B3D-6A84-43CC-950C-CA3D6D308873}" destId="{3F53927F-D7BD-4EE1-9B25-764EB1BBD13B}" srcOrd="3" destOrd="0" parTransId="{FE340D69-B7EA-4FEF-AFF5-600CF003EE10}" sibTransId="{6B5405B8-73C9-49E5-93C3-A46591B95A96}"/>
    <dgm:cxn modelId="{F381CBCB-0F3B-4F5E-9FED-47445ED66F46}" type="presOf" srcId="{1DCD3B16-AA58-4CF5-871F-6598CD117857}" destId="{4D6FF2D6-008A-4139-B807-F393E1ABF131}" srcOrd="0" destOrd="2" presId="urn:microsoft.com/office/officeart/2005/8/layout/hList2"/>
    <dgm:cxn modelId="{20DF69D2-5346-4AFA-AF86-41021943858A}" type="presOf" srcId="{7B9D3061-10CB-4430-B96E-6ACBE6421A38}" destId="{509454FC-9684-424E-8FEF-C7803EC87693}" srcOrd="0" destOrd="1" presId="urn:microsoft.com/office/officeart/2005/8/layout/hList2"/>
    <dgm:cxn modelId="{BCAF03D5-1F40-49FB-87F1-F089CCCA6617}" type="presOf" srcId="{5E20474E-A529-4756-8514-F8DBF8EB92A5}" destId="{509454FC-9684-424E-8FEF-C7803EC87693}" srcOrd="0" destOrd="2" presId="urn:microsoft.com/office/officeart/2005/8/layout/hList2"/>
    <dgm:cxn modelId="{B1D8B8DA-9981-4F2E-91A0-1D9BC9E5B128}" type="presOf" srcId="{902E2B3D-6A84-43CC-950C-CA3D6D308873}" destId="{EB5ECBB8-3E6E-4FB7-BBA4-B9FEF86B4B0B}" srcOrd="0" destOrd="0" presId="urn:microsoft.com/office/officeart/2005/8/layout/hList2"/>
    <dgm:cxn modelId="{88B0F5E8-2751-4182-A149-18E9F85ED84B}" srcId="{902E2B3D-6A84-43CC-950C-CA3D6D308873}" destId="{F6F3CCF3-D74C-474F-ACEE-0EA5A1CA1210}" srcOrd="1" destOrd="0" parTransId="{51F8395B-9C41-40A3-8210-2EAFC068A604}" sibTransId="{497ED799-DBE5-4CCD-9E39-7AF5C6EC515F}"/>
    <dgm:cxn modelId="{C9F78CF3-AA28-47A6-A7DB-C0F98A7F608C}" type="presOf" srcId="{A88F33C8-36B2-48F3-AEAB-936B1ABAF837}" destId="{4D6FF2D6-008A-4139-B807-F393E1ABF131}" srcOrd="0" destOrd="1" presId="urn:microsoft.com/office/officeart/2005/8/layout/hList2"/>
    <dgm:cxn modelId="{48A15BFC-FAC4-4AAC-9D41-2F2B2E25B0E3}" type="presOf" srcId="{A88FF017-5485-4C60-885B-FEAB7CA64358}" destId="{4DBE75C2-2D75-4D2F-90B7-8D34643F87CD}" srcOrd="0" destOrd="0" presId="urn:microsoft.com/office/officeart/2005/8/layout/hList2"/>
    <dgm:cxn modelId="{682B2E30-39BE-4392-96F6-E1D9D5DDFC5A}" type="presParOf" srcId="{7E5EC9EE-2EFD-41C9-8789-F975B4A98184}" destId="{3CE700D8-58E3-444F-BDCD-3772B0139FA2}" srcOrd="0" destOrd="0" presId="urn:microsoft.com/office/officeart/2005/8/layout/hList2"/>
    <dgm:cxn modelId="{D9FD2F5C-9C5F-4841-BA7F-806DD0B3C8F0}" type="presParOf" srcId="{3CE700D8-58E3-444F-BDCD-3772B0139FA2}" destId="{B117DD00-F8B8-4B62-A202-3BD27BEE748C}" srcOrd="0" destOrd="0" presId="urn:microsoft.com/office/officeart/2005/8/layout/hList2"/>
    <dgm:cxn modelId="{ECA70A6E-C036-4E3B-888E-1CF442ADD8EB}" type="presParOf" srcId="{3CE700D8-58E3-444F-BDCD-3772B0139FA2}" destId="{509454FC-9684-424E-8FEF-C7803EC87693}" srcOrd="1" destOrd="0" presId="urn:microsoft.com/office/officeart/2005/8/layout/hList2"/>
    <dgm:cxn modelId="{BD12A446-4393-4D7B-9CB3-EE22DD7A5435}" type="presParOf" srcId="{3CE700D8-58E3-444F-BDCD-3772B0139FA2}" destId="{24A81834-9257-4D4B-8D1C-19EE5D10BD31}" srcOrd="2" destOrd="0" presId="urn:microsoft.com/office/officeart/2005/8/layout/hList2"/>
    <dgm:cxn modelId="{D3B94FE3-EC2E-494B-A2D3-651969E78775}" type="presParOf" srcId="{7E5EC9EE-2EFD-41C9-8789-F975B4A98184}" destId="{64A73DB6-AEB0-44DD-980A-ED462C87F911}" srcOrd="1" destOrd="0" presId="urn:microsoft.com/office/officeart/2005/8/layout/hList2"/>
    <dgm:cxn modelId="{AD50D605-C540-4CAB-9081-04351A4EC39B}" type="presParOf" srcId="{7E5EC9EE-2EFD-41C9-8789-F975B4A98184}" destId="{CAA6EE10-BF02-4E58-AF77-DC5DB17C2BCE}" srcOrd="2" destOrd="0" presId="urn:microsoft.com/office/officeart/2005/8/layout/hList2"/>
    <dgm:cxn modelId="{45DC7EFB-4E89-435A-9A4B-76BCB8524249}" type="presParOf" srcId="{CAA6EE10-BF02-4E58-AF77-DC5DB17C2BCE}" destId="{9917EBAB-62DA-4D3A-8884-C24EC46478ED}" srcOrd="0" destOrd="0" presId="urn:microsoft.com/office/officeart/2005/8/layout/hList2"/>
    <dgm:cxn modelId="{2AD9F7EB-7A8B-40F2-9336-3845913F2012}" type="presParOf" srcId="{CAA6EE10-BF02-4E58-AF77-DC5DB17C2BCE}" destId="{4D6FF2D6-008A-4139-B807-F393E1ABF131}" srcOrd="1" destOrd="0" presId="urn:microsoft.com/office/officeart/2005/8/layout/hList2"/>
    <dgm:cxn modelId="{14A080AE-F7F9-4079-9EF0-20477C02D21A}" type="presParOf" srcId="{CAA6EE10-BF02-4E58-AF77-DC5DB17C2BCE}" destId="{4DBE75C2-2D75-4D2F-90B7-8D34643F87CD}" srcOrd="2" destOrd="0" presId="urn:microsoft.com/office/officeart/2005/8/layout/hList2"/>
    <dgm:cxn modelId="{8B9E6CD0-C470-44F3-9DC6-E7400609A3D6}" type="presParOf" srcId="{7E5EC9EE-2EFD-41C9-8789-F975B4A98184}" destId="{18932DF2-1C90-48D4-B9D0-015323CF5DC8}" srcOrd="3" destOrd="0" presId="urn:microsoft.com/office/officeart/2005/8/layout/hList2"/>
    <dgm:cxn modelId="{FD5962A3-676A-48B8-BA1B-3EB65355253A}" type="presParOf" srcId="{7E5EC9EE-2EFD-41C9-8789-F975B4A98184}" destId="{ACFB7FF4-78EE-41BC-8131-20A4CC55E831}" srcOrd="4" destOrd="0" presId="urn:microsoft.com/office/officeart/2005/8/layout/hList2"/>
    <dgm:cxn modelId="{F937D46A-B04E-49F7-826E-7DA83E15E5C2}" type="presParOf" srcId="{ACFB7FF4-78EE-41BC-8131-20A4CC55E831}" destId="{AAA5C725-423C-41B0-B118-9FF4CAEFE391}" srcOrd="0" destOrd="0" presId="urn:microsoft.com/office/officeart/2005/8/layout/hList2"/>
    <dgm:cxn modelId="{440BD0B9-5B2B-47A3-9590-A6945D09AE03}" type="presParOf" srcId="{ACFB7FF4-78EE-41BC-8131-20A4CC55E831}" destId="{95D55322-39F3-45F6-8E65-E90ADA7617F2}" srcOrd="1" destOrd="0" presId="urn:microsoft.com/office/officeart/2005/8/layout/hList2"/>
    <dgm:cxn modelId="{B0A5C551-2532-4D01-AF81-E68221E03ACC}" type="presParOf" srcId="{ACFB7FF4-78EE-41BC-8131-20A4CC55E831}" destId="{EB5ECBB8-3E6E-4FB7-BBA4-B9FEF86B4B0B}"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99990C-57AB-4929-8380-5A209439BFD7}"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GB"/>
        </a:p>
      </dgm:t>
    </dgm:pt>
    <dgm:pt modelId="{6C4CF00D-B6B2-478B-9BCD-5D6513AF6AE0}">
      <dgm:prSet phldrT="[Text]" custT="1"/>
      <dgm:spPr/>
      <dgm:t>
        <a:bodyPr/>
        <a:lstStyle/>
        <a:p>
          <a:r>
            <a:rPr lang="en-GB" sz="4000"/>
            <a:t>T Levels</a:t>
          </a:r>
        </a:p>
      </dgm:t>
    </dgm:pt>
    <dgm:pt modelId="{0499A1CE-C658-41EF-AB0D-E53582C4A6A0}" type="parTrans" cxnId="{4DFB94C3-E186-499B-9C0A-606B7A5DC22D}">
      <dgm:prSet/>
      <dgm:spPr/>
      <dgm:t>
        <a:bodyPr/>
        <a:lstStyle/>
        <a:p>
          <a:endParaRPr lang="en-GB"/>
        </a:p>
      </dgm:t>
    </dgm:pt>
    <dgm:pt modelId="{595640D6-9F60-4D61-9103-4EFE36899BF4}" type="sibTrans" cxnId="{4DFB94C3-E186-499B-9C0A-606B7A5DC22D}">
      <dgm:prSet/>
      <dgm:spPr/>
      <dgm:t>
        <a:bodyPr/>
        <a:lstStyle/>
        <a:p>
          <a:endParaRPr lang="en-GB"/>
        </a:p>
      </dgm:t>
    </dgm:pt>
    <dgm:pt modelId="{1012D0EA-7D07-4E79-B41F-88F7FE4C63C2}">
      <dgm:prSet phldrT="[Text]" custT="1"/>
      <dgm:spPr/>
      <dgm:t>
        <a:bodyPr/>
        <a:lstStyle/>
        <a:p>
          <a:r>
            <a:rPr lang="en-GB" sz="3200"/>
            <a:t>Level 3</a:t>
          </a:r>
        </a:p>
      </dgm:t>
    </dgm:pt>
    <dgm:pt modelId="{1B480DA5-45FB-40F7-BA4F-D981D011DDCC}" type="parTrans" cxnId="{B40D2B19-32CE-4E0A-BE23-965AD2D339F3}">
      <dgm:prSet/>
      <dgm:spPr/>
      <dgm:t>
        <a:bodyPr/>
        <a:lstStyle/>
        <a:p>
          <a:endParaRPr lang="en-GB"/>
        </a:p>
      </dgm:t>
    </dgm:pt>
    <dgm:pt modelId="{0C51A319-46FE-4409-8A03-A001417EEE09}" type="sibTrans" cxnId="{B40D2B19-32CE-4E0A-BE23-965AD2D339F3}">
      <dgm:prSet/>
      <dgm:spPr/>
      <dgm:t>
        <a:bodyPr/>
        <a:lstStyle/>
        <a:p>
          <a:endParaRPr lang="en-GB"/>
        </a:p>
      </dgm:t>
    </dgm:pt>
    <dgm:pt modelId="{65100229-A96B-4902-887A-A5CF74A17E6B}">
      <dgm:prSet phldrT="[Text]" custT="1"/>
      <dgm:spPr/>
      <dgm:t>
        <a:bodyPr/>
        <a:lstStyle/>
        <a:p>
          <a:r>
            <a:rPr lang="en-GB" sz="4000"/>
            <a:t>Higher Technical Qualifications</a:t>
          </a:r>
        </a:p>
      </dgm:t>
    </dgm:pt>
    <dgm:pt modelId="{411DB2C6-012F-4705-8456-33197ACDF741}" type="parTrans" cxnId="{99061422-7666-4D8A-A917-5465DC950888}">
      <dgm:prSet/>
      <dgm:spPr/>
      <dgm:t>
        <a:bodyPr/>
        <a:lstStyle/>
        <a:p>
          <a:endParaRPr lang="en-GB"/>
        </a:p>
      </dgm:t>
    </dgm:pt>
    <dgm:pt modelId="{825CA348-118C-4112-8D47-08E35ACA7505}" type="sibTrans" cxnId="{99061422-7666-4D8A-A917-5465DC950888}">
      <dgm:prSet/>
      <dgm:spPr/>
      <dgm:t>
        <a:bodyPr/>
        <a:lstStyle/>
        <a:p>
          <a:endParaRPr lang="en-GB"/>
        </a:p>
      </dgm:t>
    </dgm:pt>
    <dgm:pt modelId="{0E2F5FA5-C88A-406B-8DC1-D3CF04A2F84D}">
      <dgm:prSet phldrT="[Text]" custT="1"/>
      <dgm:spPr/>
      <dgm:t>
        <a:bodyPr/>
        <a:lstStyle/>
        <a:p>
          <a:r>
            <a:rPr lang="en-GB" sz="3200"/>
            <a:t>Level 4</a:t>
          </a:r>
        </a:p>
      </dgm:t>
    </dgm:pt>
    <dgm:pt modelId="{E4B87839-2C52-4E66-B296-D4CCA5BF3C3D}" type="parTrans" cxnId="{A74374CE-40F7-4995-83EB-BDF8B0EB4D15}">
      <dgm:prSet/>
      <dgm:spPr/>
      <dgm:t>
        <a:bodyPr/>
        <a:lstStyle/>
        <a:p>
          <a:endParaRPr lang="en-GB"/>
        </a:p>
      </dgm:t>
    </dgm:pt>
    <dgm:pt modelId="{23FBE42A-FE19-4F5B-BB85-AF93770EB365}" type="sibTrans" cxnId="{A74374CE-40F7-4995-83EB-BDF8B0EB4D15}">
      <dgm:prSet/>
      <dgm:spPr/>
      <dgm:t>
        <a:bodyPr/>
        <a:lstStyle/>
        <a:p>
          <a:endParaRPr lang="en-GB"/>
        </a:p>
      </dgm:t>
    </dgm:pt>
    <dgm:pt modelId="{05FA82AA-C6F2-4E21-80AF-D8B8BB46B817}">
      <dgm:prSet phldrT="[Text]" custT="1"/>
      <dgm:spPr/>
      <dgm:t>
        <a:bodyPr/>
        <a:lstStyle/>
        <a:p>
          <a:r>
            <a:rPr lang="en-GB" sz="3200"/>
            <a:t>Level 5</a:t>
          </a:r>
        </a:p>
      </dgm:t>
    </dgm:pt>
    <dgm:pt modelId="{789C3D94-B4D3-4EFD-98F5-4BB5606E202F}" type="parTrans" cxnId="{66C56A5E-01C0-48DD-8EA8-3D2433837F2E}">
      <dgm:prSet/>
      <dgm:spPr/>
      <dgm:t>
        <a:bodyPr/>
        <a:lstStyle/>
        <a:p>
          <a:endParaRPr lang="en-GB"/>
        </a:p>
      </dgm:t>
    </dgm:pt>
    <dgm:pt modelId="{047AC862-DE1D-4A6C-A2E4-8ADEBE98D164}" type="sibTrans" cxnId="{66C56A5E-01C0-48DD-8EA8-3D2433837F2E}">
      <dgm:prSet/>
      <dgm:spPr/>
      <dgm:t>
        <a:bodyPr/>
        <a:lstStyle/>
        <a:p>
          <a:endParaRPr lang="en-GB"/>
        </a:p>
      </dgm:t>
    </dgm:pt>
    <dgm:pt modelId="{407C1433-BF00-46D2-B32F-1519EDB68009}" type="pres">
      <dgm:prSet presAssocID="{4F99990C-57AB-4929-8380-5A209439BFD7}" presName="Name0" presStyleCnt="0">
        <dgm:presLayoutVars>
          <dgm:dir/>
          <dgm:animLvl val="lvl"/>
          <dgm:resizeHandles val="exact"/>
        </dgm:presLayoutVars>
      </dgm:prSet>
      <dgm:spPr/>
    </dgm:pt>
    <dgm:pt modelId="{4B9A8E9F-080A-411E-831A-80A7498591EB}" type="pres">
      <dgm:prSet presAssocID="{65100229-A96B-4902-887A-A5CF74A17E6B}" presName="boxAndChildren" presStyleCnt="0"/>
      <dgm:spPr/>
    </dgm:pt>
    <dgm:pt modelId="{F68927D0-6014-438E-BD76-666B4ED83CC9}" type="pres">
      <dgm:prSet presAssocID="{65100229-A96B-4902-887A-A5CF74A17E6B}" presName="parentTextBox" presStyleLbl="node1" presStyleIdx="0" presStyleCnt="2"/>
      <dgm:spPr/>
    </dgm:pt>
    <dgm:pt modelId="{FCEBC1FA-59CC-44CC-9ED1-07DAF544D32A}" type="pres">
      <dgm:prSet presAssocID="{65100229-A96B-4902-887A-A5CF74A17E6B}" presName="entireBox" presStyleLbl="node1" presStyleIdx="0" presStyleCnt="2"/>
      <dgm:spPr/>
    </dgm:pt>
    <dgm:pt modelId="{8EF7EC3A-50E6-418B-91F1-E717D3BED30E}" type="pres">
      <dgm:prSet presAssocID="{65100229-A96B-4902-887A-A5CF74A17E6B}" presName="descendantBox" presStyleCnt="0"/>
      <dgm:spPr/>
    </dgm:pt>
    <dgm:pt modelId="{FF434AE3-6CC3-44EB-9761-E5032982BDAC}" type="pres">
      <dgm:prSet presAssocID="{0E2F5FA5-C88A-406B-8DC1-D3CF04A2F84D}" presName="childTextBox" presStyleLbl="fgAccFollowNode1" presStyleIdx="0" presStyleCnt="3">
        <dgm:presLayoutVars>
          <dgm:bulletEnabled val="1"/>
        </dgm:presLayoutVars>
      </dgm:prSet>
      <dgm:spPr/>
    </dgm:pt>
    <dgm:pt modelId="{7E724BA9-8112-48A4-89A0-177799F70802}" type="pres">
      <dgm:prSet presAssocID="{05FA82AA-C6F2-4E21-80AF-D8B8BB46B817}" presName="childTextBox" presStyleLbl="fgAccFollowNode1" presStyleIdx="1" presStyleCnt="3">
        <dgm:presLayoutVars>
          <dgm:bulletEnabled val="1"/>
        </dgm:presLayoutVars>
      </dgm:prSet>
      <dgm:spPr/>
    </dgm:pt>
    <dgm:pt modelId="{4E175CC1-A100-4FA3-BAD6-0CAE8E52AF33}" type="pres">
      <dgm:prSet presAssocID="{595640D6-9F60-4D61-9103-4EFE36899BF4}" presName="sp" presStyleCnt="0"/>
      <dgm:spPr/>
    </dgm:pt>
    <dgm:pt modelId="{192DC08B-3984-433D-A8A7-84C0C6B0F6D3}" type="pres">
      <dgm:prSet presAssocID="{6C4CF00D-B6B2-478B-9BCD-5D6513AF6AE0}" presName="arrowAndChildren" presStyleCnt="0"/>
      <dgm:spPr/>
    </dgm:pt>
    <dgm:pt modelId="{F3DB1F91-C668-40BA-B304-7403FEF59724}" type="pres">
      <dgm:prSet presAssocID="{6C4CF00D-B6B2-478B-9BCD-5D6513AF6AE0}" presName="parentTextArrow" presStyleLbl="node1" presStyleIdx="0" presStyleCnt="2"/>
      <dgm:spPr/>
    </dgm:pt>
    <dgm:pt modelId="{73C47102-6E95-4ECF-804F-008F6C681222}" type="pres">
      <dgm:prSet presAssocID="{6C4CF00D-B6B2-478B-9BCD-5D6513AF6AE0}" presName="arrow" presStyleLbl="node1" presStyleIdx="1" presStyleCnt="2"/>
      <dgm:spPr/>
    </dgm:pt>
    <dgm:pt modelId="{14912672-3E8C-4D76-A24A-3945970CBE5D}" type="pres">
      <dgm:prSet presAssocID="{6C4CF00D-B6B2-478B-9BCD-5D6513AF6AE0}" presName="descendantArrow" presStyleCnt="0"/>
      <dgm:spPr/>
    </dgm:pt>
    <dgm:pt modelId="{67B5680D-36ED-4666-AE2A-D204670A2634}" type="pres">
      <dgm:prSet presAssocID="{1012D0EA-7D07-4E79-B41F-88F7FE4C63C2}" presName="childTextArrow" presStyleLbl="fgAccFollowNode1" presStyleIdx="2" presStyleCnt="3">
        <dgm:presLayoutVars>
          <dgm:bulletEnabled val="1"/>
        </dgm:presLayoutVars>
      </dgm:prSet>
      <dgm:spPr/>
    </dgm:pt>
  </dgm:ptLst>
  <dgm:cxnLst>
    <dgm:cxn modelId="{B40D2B19-32CE-4E0A-BE23-965AD2D339F3}" srcId="{6C4CF00D-B6B2-478B-9BCD-5D6513AF6AE0}" destId="{1012D0EA-7D07-4E79-B41F-88F7FE4C63C2}" srcOrd="0" destOrd="0" parTransId="{1B480DA5-45FB-40F7-BA4F-D981D011DDCC}" sibTransId="{0C51A319-46FE-4409-8A03-A001417EEE09}"/>
    <dgm:cxn modelId="{99061422-7666-4D8A-A917-5465DC950888}" srcId="{4F99990C-57AB-4929-8380-5A209439BFD7}" destId="{65100229-A96B-4902-887A-A5CF74A17E6B}" srcOrd="1" destOrd="0" parTransId="{411DB2C6-012F-4705-8456-33197ACDF741}" sibTransId="{825CA348-118C-4112-8D47-08E35ACA7505}"/>
    <dgm:cxn modelId="{2E2CE258-7F14-4AB4-AFB5-23CBEC3A9859}" type="presOf" srcId="{65100229-A96B-4902-887A-A5CF74A17E6B}" destId="{FCEBC1FA-59CC-44CC-9ED1-07DAF544D32A}" srcOrd="1" destOrd="0" presId="urn:microsoft.com/office/officeart/2005/8/layout/process4"/>
    <dgm:cxn modelId="{66C56A5E-01C0-48DD-8EA8-3D2433837F2E}" srcId="{65100229-A96B-4902-887A-A5CF74A17E6B}" destId="{05FA82AA-C6F2-4E21-80AF-D8B8BB46B817}" srcOrd="1" destOrd="0" parTransId="{789C3D94-B4D3-4EFD-98F5-4BB5606E202F}" sibTransId="{047AC862-DE1D-4A6C-A2E4-8ADEBE98D164}"/>
    <dgm:cxn modelId="{E830086F-7820-4A91-BB16-2224FEA29680}" type="presOf" srcId="{05FA82AA-C6F2-4E21-80AF-D8B8BB46B817}" destId="{7E724BA9-8112-48A4-89A0-177799F70802}" srcOrd="0" destOrd="0" presId="urn:microsoft.com/office/officeart/2005/8/layout/process4"/>
    <dgm:cxn modelId="{85F3D29E-AEF5-4242-9039-4FE868A1B211}" type="presOf" srcId="{6C4CF00D-B6B2-478B-9BCD-5D6513AF6AE0}" destId="{F3DB1F91-C668-40BA-B304-7403FEF59724}" srcOrd="0" destOrd="0" presId="urn:microsoft.com/office/officeart/2005/8/layout/process4"/>
    <dgm:cxn modelId="{4DFB94C3-E186-499B-9C0A-606B7A5DC22D}" srcId="{4F99990C-57AB-4929-8380-5A209439BFD7}" destId="{6C4CF00D-B6B2-478B-9BCD-5D6513AF6AE0}" srcOrd="0" destOrd="0" parTransId="{0499A1CE-C658-41EF-AB0D-E53582C4A6A0}" sibTransId="{595640D6-9F60-4D61-9103-4EFE36899BF4}"/>
    <dgm:cxn modelId="{5E7852CD-D3BE-4BD0-8DA9-94CC4AD89B3F}" type="presOf" srcId="{0E2F5FA5-C88A-406B-8DC1-D3CF04A2F84D}" destId="{FF434AE3-6CC3-44EB-9761-E5032982BDAC}" srcOrd="0" destOrd="0" presId="urn:microsoft.com/office/officeart/2005/8/layout/process4"/>
    <dgm:cxn modelId="{A74374CE-40F7-4995-83EB-BDF8B0EB4D15}" srcId="{65100229-A96B-4902-887A-A5CF74A17E6B}" destId="{0E2F5FA5-C88A-406B-8DC1-D3CF04A2F84D}" srcOrd="0" destOrd="0" parTransId="{E4B87839-2C52-4E66-B296-D4CCA5BF3C3D}" sibTransId="{23FBE42A-FE19-4F5B-BB85-AF93770EB365}"/>
    <dgm:cxn modelId="{1FDA37D2-10DC-4B93-A358-B169F4918AD8}" type="presOf" srcId="{65100229-A96B-4902-887A-A5CF74A17E6B}" destId="{F68927D0-6014-438E-BD76-666B4ED83CC9}" srcOrd="0" destOrd="0" presId="urn:microsoft.com/office/officeart/2005/8/layout/process4"/>
    <dgm:cxn modelId="{000BA9E6-7465-46A3-ADE9-C490CE00E7A5}" type="presOf" srcId="{1012D0EA-7D07-4E79-B41F-88F7FE4C63C2}" destId="{67B5680D-36ED-4666-AE2A-D204670A2634}" srcOrd="0" destOrd="0" presId="urn:microsoft.com/office/officeart/2005/8/layout/process4"/>
    <dgm:cxn modelId="{A9BF18E9-E441-4C91-9C85-E1FC8768A72A}" type="presOf" srcId="{4F99990C-57AB-4929-8380-5A209439BFD7}" destId="{407C1433-BF00-46D2-B32F-1519EDB68009}" srcOrd="0" destOrd="0" presId="urn:microsoft.com/office/officeart/2005/8/layout/process4"/>
    <dgm:cxn modelId="{AF12AEF6-BC81-419F-A308-2250B4A77673}" type="presOf" srcId="{6C4CF00D-B6B2-478B-9BCD-5D6513AF6AE0}" destId="{73C47102-6E95-4ECF-804F-008F6C681222}" srcOrd="1" destOrd="0" presId="urn:microsoft.com/office/officeart/2005/8/layout/process4"/>
    <dgm:cxn modelId="{FC544B50-DCD6-4DBE-8C4E-6DEFD3BA1E34}" type="presParOf" srcId="{407C1433-BF00-46D2-B32F-1519EDB68009}" destId="{4B9A8E9F-080A-411E-831A-80A7498591EB}" srcOrd="0" destOrd="0" presId="urn:microsoft.com/office/officeart/2005/8/layout/process4"/>
    <dgm:cxn modelId="{E3CA9333-589F-4056-BFF6-92769953AEFB}" type="presParOf" srcId="{4B9A8E9F-080A-411E-831A-80A7498591EB}" destId="{F68927D0-6014-438E-BD76-666B4ED83CC9}" srcOrd="0" destOrd="0" presId="urn:microsoft.com/office/officeart/2005/8/layout/process4"/>
    <dgm:cxn modelId="{B64B122B-A9A4-4651-A7AE-6BE052A856C8}" type="presParOf" srcId="{4B9A8E9F-080A-411E-831A-80A7498591EB}" destId="{FCEBC1FA-59CC-44CC-9ED1-07DAF544D32A}" srcOrd="1" destOrd="0" presId="urn:microsoft.com/office/officeart/2005/8/layout/process4"/>
    <dgm:cxn modelId="{D875C532-A5FE-4B06-A292-73184AF0348D}" type="presParOf" srcId="{4B9A8E9F-080A-411E-831A-80A7498591EB}" destId="{8EF7EC3A-50E6-418B-91F1-E717D3BED30E}" srcOrd="2" destOrd="0" presId="urn:microsoft.com/office/officeart/2005/8/layout/process4"/>
    <dgm:cxn modelId="{82640E2E-A4DB-4804-959A-3A169E87F5ED}" type="presParOf" srcId="{8EF7EC3A-50E6-418B-91F1-E717D3BED30E}" destId="{FF434AE3-6CC3-44EB-9761-E5032982BDAC}" srcOrd="0" destOrd="0" presId="urn:microsoft.com/office/officeart/2005/8/layout/process4"/>
    <dgm:cxn modelId="{A87B6B29-F633-4575-8FCE-3971B4006324}" type="presParOf" srcId="{8EF7EC3A-50E6-418B-91F1-E717D3BED30E}" destId="{7E724BA9-8112-48A4-89A0-177799F70802}" srcOrd="1" destOrd="0" presId="urn:microsoft.com/office/officeart/2005/8/layout/process4"/>
    <dgm:cxn modelId="{24D90DDE-F0D9-48AC-90A8-61977C093160}" type="presParOf" srcId="{407C1433-BF00-46D2-B32F-1519EDB68009}" destId="{4E175CC1-A100-4FA3-BAD6-0CAE8E52AF33}" srcOrd="1" destOrd="0" presId="urn:microsoft.com/office/officeart/2005/8/layout/process4"/>
    <dgm:cxn modelId="{A7F67719-C11B-4D63-83A4-38649311C434}" type="presParOf" srcId="{407C1433-BF00-46D2-B32F-1519EDB68009}" destId="{192DC08B-3984-433D-A8A7-84C0C6B0F6D3}" srcOrd="2" destOrd="0" presId="urn:microsoft.com/office/officeart/2005/8/layout/process4"/>
    <dgm:cxn modelId="{AD97A515-9E38-4D34-8E01-930FE117AE6F}" type="presParOf" srcId="{192DC08B-3984-433D-A8A7-84C0C6B0F6D3}" destId="{F3DB1F91-C668-40BA-B304-7403FEF59724}" srcOrd="0" destOrd="0" presId="urn:microsoft.com/office/officeart/2005/8/layout/process4"/>
    <dgm:cxn modelId="{5730CDC8-3FC5-440D-B826-70588A8D3EE1}" type="presParOf" srcId="{192DC08B-3984-433D-A8A7-84C0C6B0F6D3}" destId="{73C47102-6E95-4ECF-804F-008F6C681222}" srcOrd="1" destOrd="0" presId="urn:microsoft.com/office/officeart/2005/8/layout/process4"/>
    <dgm:cxn modelId="{F210A91C-C257-46D7-B907-5DFC878E510D}" type="presParOf" srcId="{192DC08B-3984-433D-A8A7-84C0C6B0F6D3}" destId="{14912672-3E8C-4D76-A24A-3945970CBE5D}" srcOrd="2" destOrd="0" presId="urn:microsoft.com/office/officeart/2005/8/layout/process4"/>
    <dgm:cxn modelId="{49E455B1-D91F-42A1-B13F-F9CF5EA1E0C8}" type="presParOf" srcId="{14912672-3E8C-4D76-A24A-3945970CBE5D}" destId="{67B5680D-36ED-4666-AE2A-D204670A263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1EF963-7241-47EF-834A-94C6D08281C3}" type="doc">
      <dgm:prSet loTypeId="urn:microsoft.com/office/officeart/2005/8/layout/process4" loCatId="list" qsTypeId="urn:microsoft.com/office/officeart/2005/8/quickstyle/simple1" qsCatId="simple" csTypeId="urn:microsoft.com/office/officeart/2005/8/colors/accent0_3" csCatId="mainScheme" phldr="1"/>
      <dgm:spPr/>
      <dgm:t>
        <a:bodyPr/>
        <a:lstStyle/>
        <a:p>
          <a:endParaRPr lang="en-GB"/>
        </a:p>
      </dgm:t>
    </dgm:pt>
    <dgm:pt modelId="{65B55B03-4BA7-4509-9142-FE9106280CAA}">
      <dgm:prSet phldrT="[Text]" custT="1"/>
      <dgm:spPr/>
      <dgm:t>
        <a:bodyPr/>
        <a:lstStyle/>
        <a:p>
          <a:r>
            <a:rPr lang="en-GB" sz="1800"/>
            <a:t>Cycle 1 </a:t>
          </a:r>
          <a:r>
            <a:rPr lang="en-GB" sz="1400"/>
            <a:t>(2020 Process: 2022 Delivery)</a:t>
          </a:r>
          <a:endParaRPr lang="en-GB" sz="1800"/>
        </a:p>
      </dgm:t>
    </dgm:pt>
    <dgm:pt modelId="{D138F60E-0565-4331-B44D-6B24109BABC6}" type="parTrans" cxnId="{FDDDDAC0-C2B3-4BC2-968B-A731C4B87B1D}">
      <dgm:prSet/>
      <dgm:spPr/>
      <dgm:t>
        <a:bodyPr/>
        <a:lstStyle/>
        <a:p>
          <a:endParaRPr lang="en-GB"/>
        </a:p>
      </dgm:t>
    </dgm:pt>
    <dgm:pt modelId="{7C57E7BC-48BC-4CBC-8AAD-6B7B90320CC8}" type="sibTrans" cxnId="{FDDDDAC0-C2B3-4BC2-968B-A731C4B87B1D}">
      <dgm:prSet/>
      <dgm:spPr/>
      <dgm:t>
        <a:bodyPr/>
        <a:lstStyle/>
        <a:p>
          <a:endParaRPr lang="en-GB"/>
        </a:p>
      </dgm:t>
    </dgm:pt>
    <dgm:pt modelId="{490E51B0-4672-4D30-9629-41A22ADA9E4C}">
      <dgm:prSet phldrT="[Text]" custT="1"/>
      <dgm:spPr/>
      <dgm:t>
        <a:bodyPr/>
        <a:lstStyle/>
        <a:p>
          <a:r>
            <a:rPr lang="en-GB" sz="1400"/>
            <a:t>Digital </a:t>
          </a:r>
        </a:p>
      </dgm:t>
    </dgm:pt>
    <dgm:pt modelId="{472D34D7-0154-42B7-AEE8-6DC7BBCC02F7}" type="parTrans" cxnId="{E7D221E8-97B9-43D2-8CB2-0F6C9C7C14A4}">
      <dgm:prSet/>
      <dgm:spPr/>
      <dgm:t>
        <a:bodyPr/>
        <a:lstStyle/>
        <a:p>
          <a:endParaRPr lang="en-GB"/>
        </a:p>
      </dgm:t>
    </dgm:pt>
    <dgm:pt modelId="{CECE6EB6-CAEF-4DF0-9F14-91E2327FCDD6}" type="sibTrans" cxnId="{E7D221E8-97B9-43D2-8CB2-0F6C9C7C14A4}">
      <dgm:prSet/>
      <dgm:spPr/>
      <dgm:t>
        <a:bodyPr/>
        <a:lstStyle/>
        <a:p>
          <a:endParaRPr lang="en-GB"/>
        </a:p>
      </dgm:t>
    </dgm:pt>
    <dgm:pt modelId="{911B091A-831B-4F11-99A2-363F1B2C70F0}">
      <dgm:prSet phldrT="[Text]" custT="1"/>
      <dgm:spPr/>
      <dgm:t>
        <a:bodyPr/>
        <a:lstStyle/>
        <a:p>
          <a:r>
            <a:rPr lang="en-GB" sz="1800"/>
            <a:t>Cycle 2 </a:t>
          </a:r>
          <a:r>
            <a:rPr lang="en-GB" sz="1400"/>
            <a:t>(2021 Process: 2023 Delivery)</a:t>
          </a:r>
          <a:endParaRPr lang="en-GB" sz="1800"/>
        </a:p>
      </dgm:t>
    </dgm:pt>
    <dgm:pt modelId="{87FFF916-110F-42B8-A5CF-7B1FA8EEAC8F}" type="parTrans" cxnId="{0DCF61EC-3AA2-4B21-98E9-8A43515A3291}">
      <dgm:prSet/>
      <dgm:spPr/>
      <dgm:t>
        <a:bodyPr/>
        <a:lstStyle/>
        <a:p>
          <a:endParaRPr lang="en-GB"/>
        </a:p>
      </dgm:t>
    </dgm:pt>
    <dgm:pt modelId="{8FB37424-ED52-4A54-9A96-1A4437F82599}" type="sibTrans" cxnId="{0DCF61EC-3AA2-4B21-98E9-8A43515A3291}">
      <dgm:prSet/>
      <dgm:spPr/>
      <dgm:t>
        <a:bodyPr/>
        <a:lstStyle/>
        <a:p>
          <a:endParaRPr lang="en-GB"/>
        </a:p>
      </dgm:t>
    </dgm:pt>
    <dgm:pt modelId="{EF19E251-7EE3-4773-B347-95A1E27C80EA}">
      <dgm:prSet phldrT="[Text]" custT="1"/>
      <dgm:spPr/>
      <dgm:t>
        <a:bodyPr/>
        <a:lstStyle/>
        <a:p>
          <a:r>
            <a:rPr lang="en-GB" sz="1400"/>
            <a:t>Construction</a:t>
          </a:r>
        </a:p>
      </dgm:t>
    </dgm:pt>
    <dgm:pt modelId="{617F92A7-9FC9-4BEA-B6C2-3E2B4DAE0B73}" type="parTrans" cxnId="{1AFDA752-FB45-41D3-BBB9-16884CBCF2F2}">
      <dgm:prSet/>
      <dgm:spPr/>
      <dgm:t>
        <a:bodyPr/>
        <a:lstStyle/>
        <a:p>
          <a:endParaRPr lang="en-GB"/>
        </a:p>
      </dgm:t>
    </dgm:pt>
    <dgm:pt modelId="{DCD21670-35A7-4623-B44F-1C188D8FDB9A}" type="sibTrans" cxnId="{1AFDA752-FB45-41D3-BBB9-16884CBCF2F2}">
      <dgm:prSet/>
      <dgm:spPr/>
      <dgm:t>
        <a:bodyPr/>
        <a:lstStyle/>
        <a:p>
          <a:endParaRPr lang="en-GB"/>
        </a:p>
      </dgm:t>
    </dgm:pt>
    <dgm:pt modelId="{1B745954-68D2-4580-91B1-C8166B46D8C8}">
      <dgm:prSet phldrT="[Text]" custT="1"/>
      <dgm:spPr/>
      <dgm:t>
        <a:bodyPr/>
        <a:lstStyle/>
        <a:p>
          <a:r>
            <a:rPr lang="en-GB" sz="1400"/>
            <a:t>Health &amp; Science</a:t>
          </a:r>
        </a:p>
      </dgm:t>
    </dgm:pt>
    <dgm:pt modelId="{BF045C9E-6039-429D-98FA-2049FFD4144F}" type="parTrans" cxnId="{AFC95BFB-2F02-457C-BA33-1E30BA728A7C}">
      <dgm:prSet/>
      <dgm:spPr/>
      <dgm:t>
        <a:bodyPr/>
        <a:lstStyle/>
        <a:p>
          <a:endParaRPr lang="en-GB"/>
        </a:p>
      </dgm:t>
    </dgm:pt>
    <dgm:pt modelId="{B0891111-5325-44C9-951C-59B78C616BC7}" type="sibTrans" cxnId="{AFC95BFB-2F02-457C-BA33-1E30BA728A7C}">
      <dgm:prSet/>
      <dgm:spPr/>
      <dgm:t>
        <a:bodyPr/>
        <a:lstStyle/>
        <a:p>
          <a:endParaRPr lang="en-GB"/>
        </a:p>
      </dgm:t>
    </dgm:pt>
    <dgm:pt modelId="{111396F4-712A-44BB-B35C-69C56FE21CF5}">
      <dgm:prSet phldrT="[Text]" custT="1"/>
      <dgm:spPr/>
      <dgm:t>
        <a:bodyPr/>
        <a:lstStyle/>
        <a:p>
          <a:r>
            <a:rPr lang="en-GB" sz="1800"/>
            <a:t>Cycle 3 </a:t>
          </a:r>
          <a:r>
            <a:rPr lang="en-GB" sz="1400"/>
            <a:t>(2022 Process: 2024 Delivery)</a:t>
          </a:r>
          <a:endParaRPr lang="en-GB" sz="1800"/>
        </a:p>
      </dgm:t>
    </dgm:pt>
    <dgm:pt modelId="{9D1F2232-DD2F-42BB-B5A9-F8B07A7F9625}" type="sibTrans" cxnId="{5C80B4C9-A8CE-47A4-91B8-798B768E3318}">
      <dgm:prSet/>
      <dgm:spPr/>
      <dgm:t>
        <a:bodyPr/>
        <a:lstStyle/>
        <a:p>
          <a:endParaRPr lang="en-GB"/>
        </a:p>
      </dgm:t>
    </dgm:pt>
    <dgm:pt modelId="{03417438-DA78-41CC-8BB0-33ADA03DB153}" type="parTrans" cxnId="{5C80B4C9-A8CE-47A4-91B8-798B768E3318}">
      <dgm:prSet/>
      <dgm:spPr/>
      <dgm:t>
        <a:bodyPr/>
        <a:lstStyle/>
        <a:p>
          <a:endParaRPr lang="en-GB"/>
        </a:p>
      </dgm:t>
    </dgm:pt>
    <dgm:pt modelId="{D0115AFB-454E-4830-9092-57BC5C7B3AF7}">
      <dgm:prSet phldrT="[Text]" custT="1"/>
      <dgm:spPr/>
      <dgm:t>
        <a:bodyPr/>
        <a:lstStyle/>
        <a:p>
          <a:r>
            <a:rPr lang="en-GB" sz="1200"/>
            <a:t>Business &amp; Admin</a:t>
          </a:r>
        </a:p>
      </dgm:t>
    </dgm:pt>
    <dgm:pt modelId="{2609509C-C80A-4AA7-BECC-63858E2DE43B}" type="sibTrans" cxnId="{66109E79-CC38-4EF0-ACF5-68D5EA97F5C9}">
      <dgm:prSet/>
      <dgm:spPr/>
      <dgm:t>
        <a:bodyPr/>
        <a:lstStyle/>
        <a:p>
          <a:endParaRPr lang="en-GB"/>
        </a:p>
      </dgm:t>
    </dgm:pt>
    <dgm:pt modelId="{D34F4B0A-4AA6-4790-AA78-646F380BE2AC}" type="parTrans" cxnId="{66109E79-CC38-4EF0-ACF5-68D5EA97F5C9}">
      <dgm:prSet/>
      <dgm:spPr/>
      <dgm:t>
        <a:bodyPr/>
        <a:lstStyle/>
        <a:p>
          <a:endParaRPr lang="en-GB"/>
        </a:p>
      </dgm:t>
    </dgm:pt>
    <dgm:pt modelId="{ECD772E5-9CB9-46E4-B393-3DEE95C2B262}">
      <dgm:prSet phldrT="[Text]" custT="1"/>
      <dgm:spPr/>
      <dgm:t>
        <a:bodyPr/>
        <a:lstStyle/>
        <a:p>
          <a:r>
            <a:rPr lang="en-GB" sz="1200"/>
            <a:t>Education</a:t>
          </a:r>
        </a:p>
      </dgm:t>
    </dgm:pt>
    <dgm:pt modelId="{8357297D-F0AC-4FE7-BE40-8F905BA1DA39}" type="sibTrans" cxnId="{1CD98208-33D4-4922-8D1A-EF0981755AAC}">
      <dgm:prSet/>
      <dgm:spPr/>
      <dgm:t>
        <a:bodyPr/>
        <a:lstStyle/>
        <a:p>
          <a:endParaRPr lang="en-GB"/>
        </a:p>
      </dgm:t>
    </dgm:pt>
    <dgm:pt modelId="{5D80C6E7-D33B-4344-AA96-F847DB098534}" type="parTrans" cxnId="{1CD98208-33D4-4922-8D1A-EF0981755AAC}">
      <dgm:prSet/>
      <dgm:spPr/>
      <dgm:t>
        <a:bodyPr/>
        <a:lstStyle/>
        <a:p>
          <a:endParaRPr lang="en-GB"/>
        </a:p>
      </dgm:t>
    </dgm:pt>
    <dgm:pt modelId="{AE4228AE-8BCE-43F6-B43A-1A316BE4C99D}">
      <dgm:prSet phldrT="[Text]" custT="1"/>
      <dgm:spPr/>
      <dgm:t>
        <a:bodyPr/>
        <a:lstStyle/>
        <a:p>
          <a:r>
            <a:rPr lang="en-GB" sz="1200"/>
            <a:t>Engineering &amp; Manufacturing</a:t>
          </a:r>
        </a:p>
      </dgm:t>
    </dgm:pt>
    <dgm:pt modelId="{C09D438C-9DA6-4725-BC16-D16242E411C3}" type="sibTrans" cxnId="{EFB2127D-5BED-4373-A266-2F41E435694D}">
      <dgm:prSet/>
      <dgm:spPr/>
      <dgm:t>
        <a:bodyPr/>
        <a:lstStyle/>
        <a:p>
          <a:endParaRPr lang="en-GB"/>
        </a:p>
      </dgm:t>
    </dgm:pt>
    <dgm:pt modelId="{9CA12500-8010-49A2-B885-3FB36DE5A74D}" type="parTrans" cxnId="{EFB2127D-5BED-4373-A266-2F41E435694D}">
      <dgm:prSet/>
      <dgm:spPr/>
      <dgm:t>
        <a:bodyPr/>
        <a:lstStyle/>
        <a:p>
          <a:endParaRPr lang="en-GB"/>
        </a:p>
      </dgm:t>
    </dgm:pt>
    <dgm:pt modelId="{B4AA3BE7-B9BD-4146-A550-F7575D8CF4E6}">
      <dgm:prSet phldrT="[Text]" custT="1"/>
      <dgm:spPr/>
      <dgm:t>
        <a:bodyPr/>
        <a:lstStyle/>
        <a:p>
          <a:r>
            <a:rPr lang="en-GB" sz="1200"/>
            <a:t>Legal, Finance &amp; Accounting </a:t>
          </a:r>
        </a:p>
      </dgm:t>
    </dgm:pt>
    <dgm:pt modelId="{8D5F362C-EF0B-4020-ABE8-118E77D0694B}" type="sibTrans" cxnId="{9C68B089-7CDB-4753-84A7-4144E4E25FDE}">
      <dgm:prSet/>
      <dgm:spPr/>
      <dgm:t>
        <a:bodyPr/>
        <a:lstStyle/>
        <a:p>
          <a:endParaRPr lang="en-GB"/>
        </a:p>
      </dgm:t>
    </dgm:pt>
    <dgm:pt modelId="{0F0816B0-F654-43AC-B9DA-BC94C6748FD7}" type="parTrans" cxnId="{9C68B089-7CDB-4753-84A7-4144E4E25FDE}">
      <dgm:prSet/>
      <dgm:spPr/>
      <dgm:t>
        <a:bodyPr/>
        <a:lstStyle/>
        <a:p>
          <a:endParaRPr lang="en-GB"/>
        </a:p>
      </dgm:t>
    </dgm:pt>
    <dgm:pt modelId="{B262EC5B-063E-413B-9C77-E8B27825EE20}">
      <dgm:prSet phldrT="[Text]" custT="1"/>
      <dgm:spPr/>
      <dgm:t>
        <a:bodyPr/>
        <a:lstStyle/>
        <a:p>
          <a:r>
            <a:rPr lang="en-GB" sz="1800"/>
            <a:t>Cycle 4 </a:t>
          </a:r>
          <a:r>
            <a:rPr lang="en-GB" sz="1400"/>
            <a:t>(2023 Process: 2025 Delivery)</a:t>
          </a:r>
          <a:endParaRPr lang="en-GB" sz="1800"/>
        </a:p>
      </dgm:t>
    </dgm:pt>
    <dgm:pt modelId="{45519758-B27C-47FA-9993-AF5FC4BF99A0}" type="sibTrans" cxnId="{DF59F5ED-64D3-4F91-B5FD-EC7B581DFB3D}">
      <dgm:prSet/>
      <dgm:spPr/>
      <dgm:t>
        <a:bodyPr/>
        <a:lstStyle/>
        <a:p>
          <a:endParaRPr lang="en-GB"/>
        </a:p>
      </dgm:t>
    </dgm:pt>
    <dgm:pt modelId="{8F6DE8E4-BFFE-41E8-AFCC-B43753DFD58C}" type="parTrans" cxnId="{DF59F5ED-64D3-4F91-B5FD-EC7B581DFB3D}">
      <dgm:prSet/>
      <dgm:spPr/>
      <dgm:t>
        <a:bodyPr/>
        <a:lstStyle/>
        <a:p>
          <a:endParaRPr lang="en-GB"/>
        </a:p>
      </dgm:t>
    </dgm:pt>
    <dgm:pt modelId="{3FC98CF4-BF61-4FFD-8091-5E92F7E1112D}">
      <dgm:prSet phldrT="[Text]" custT="1"/>
      <dgm:spPr/>
      <dgm:t>
        <a:bodyPr/>
        <a:lstStyle/>
        <a:p>
          <a:r>
            <a:rPr lang="en-GB" sz="1100" b="0" kern="1200">
              <a:latin typeface="Arial"/>
              <a:ea typeface="+mn-ea"/>
              <a:cs typeface="+mn-cs"/>
            </a:rPr>
            <a:t>Agriculture, Environmental &amp; Animal Care</a:t>
          </a:r>
          <a:endParaRPr lang="en-GB"/>
        </a:p>
      </dgm:t>
    </dgm:pt>
    <dgm:pt modelId="{827F6654-B265-40DE-91BC-3ABADEFFC5FC}" type="sibTrans" cxnId="{9C88E7A9-8A05-4FB6-B287-0378D1B067E9}">
      <dgm:prSet/>
      <dgm:spPr/>
      <dgm:t>
        <a:bodyPr/>
        <a:lstStyle/>
        <a:p>
          <a:endParaRPr lang="en-GB"/>
        </a:p>
      </dgm:t>
    </dgm:pt>
    <dgm:pt modelId="{B8B531DC-5567-4DF0-99BA-A294B98CEF90}" type="parTrans" cxnId="{9C88E7A9-8A05-4FB6-B287-0378D1B067E9}">
      <dgm:prSet/>
      <dgm:spPr/>
      <dgm:t>
        <a:bodyPr/>
        <a:lstStyle/>
        <a:p>
          <a:endParaRPr lang="en-GB"/>
        </a:p>
      </dgm:t>
    </dgm:pt>
    <dgm:pt modelId="{8E9C95E1-2FED-4E7A-82AE-4BE218122A0A}">
      <dgm:prSet phldrT="[Text]" custT="1"/>
      <dgm:spPr/>
      <dgm:t>
        <a:bodyPr/>
        <a:lstStyle/>
        <a:p>
          <a:r>
            <a:rPr lang="en-GB" sz="1100" b="0"/>
            <a:t>Care Services</a:t>
          </a:r>
        </a:p>
      </dgm:t>
    </dgm:pt>
    <dgm:pt modelId="{D4248D1D-8CA2-486D-ABCC-A40F78F39E45}" type="sibTrans" cxnId="{BFB214AC-92EB-4DCB-B272-141595C3BEB1}">
      <dgm:prSet/>
      <dgm:spPr/>
      <dgm:t>
        <a:bodyPr/>
        <a:lstStyle/>
        <a:p>
          <a:endParaRPr lang="en-GB"/>
        </a:p>
      </dgm:t>
    </dgm:pt>
    <dgm:pt modelId="{885F6A85-FC9B-4941-9179-9F3BDD4F6992}" type="parTrans" cxnId="{BFB214AC-92EB-4DCB-B272-141595C3BEB1}">
      <dgm:prSet/>
      <dgm:spPr/>
      <dgm:t>
        <a:bodyPr/>
        <a:lstStyle/>
        <a:p>
          <a:endParaRPr lang="en-GB"/>
        </a:p>
      </dgm:t>
    </dgm:pt>
    <dgm:pt modelId="{C0F08862-AD7C-4224-9D9D-324C7CC99493}">
      <dgm:prSet phldrT="[Text]" custT="1"/>
      <dgm:spPr/>
      <dgm:t>
        <a:bodyPr/>
        <a:lstStyle/>
        <a:p>
          <a:r>
            <a:rPr lang="en-GB" sz="1100" b="0"/>
            <a:t>Catering &amp; Hospitality</a:t>
          </a:r>
        </a:p>
      </dgm:t>
    </dgm:pt>
    <dgm:pt modelId="{CFB3145D-75D7-4F99-BCA1-C1B1EAF8E194}" type="sibTrans" cxnId="{7D85C93D-7351-4181-B4EE-5A89BBE31439}">
      <dgm:prSet/>
      <dgm:spPr/>
      <dgm:t>
        <a:bodyPr/>
        <a:lstStyle/>
        <a:p>
          <a:endParaRPr lang="en-GB"/>
        </a:p>
      </dgm:t>
    </dgm:pt>
    <dgm:pt modelId="{7B639E77-313F-4DCE-8F2A-D6B544C51014}" type="parTrans" cxnId="{7D85C93D-7351-4181-B4EE-5A89BBE31439}">
      <dgm:prSet/>
      <dgm:spPr/>
      <dgm:t>
        <a:bodyPr/>
        <a:lstStyle/>
        <a:p>
          <a:endParaRPr lang="en-GB"/>
        </a:p>
      </dgm:t>
    </dgm:pt>
    <dgm:pt modelId="{0304A3BB-85A5-4BBA-8507-BD017DFA0199}">
      <dgm:prSet phldrT="[Text]" custT="1"/>
      <dgm:spPr/>
      <dgm:t>
        <a:bodyPr/>
        <a:lstStyle/>
        <a:p>
          <a:r>
            <a:rPr lang="en-GB" sz="1100" b="0"/>
            <a:t>Creative &amp; Design</a:t>
          </a:r>
        </a:p>
      </dgm:t>
    </dgm:pt>
    <dgm:pt modelId="{32D1FA14-2C5C-40CB-B956-E40E9AA77FE3}" type="sibTrans" cxnId="{DC8B4A5F-C12B-485E-BBD3-BF493458B547}">
      <dgm:prSet/>
      <dgm:spPr/>
      <dgm:t>
        <a:bodyPr/>
        <a:lstStyle/>
        <a:p>
          <a:endParaRPr lang="en-GB"/>
        </a:p>
      </dgm:t>
    </dgm:pt>
    <dgm:pt modelId="{E707E489-9556-480C-9B3D-F97E5B6C1BB8}" type="parTrans" cxnId="{DC8B4A5F-C12B-485E-BBD3-BF493458B547}">
      <dgm:prSet/>
      <dgm:spPr/>
      <dgm:t>
        <a:bodyPr/>
        <a:lstStyle/>
        <a:p>
          <a:endParaRPr lang="en-GB"/>
        </a:p>
      </dgm:t>
    </dgm:pt>
    <dgm:pt modelId="{1531B942-B051-432F-B683-A44D1C6B57D0}">
      <dgm:prSet phldrT="[Text]" custT="1"/>
      <dgm:spPr/>
      <dgm:t>
        <a:bodyPr/>
        <a:lstStyle/>
        <a:p>
          <a:r>
            <a:rPr lang="en-GB" sz="1100" b="0"/>
            <a:t>Hair &amp; Beauty</a:t>
          </a:r>
        </a:p>
      </dgm:t>
    </dgm:pt>
    <dgm:pt modelId="{99E1E40C-617D-410C-B5E0-6583E587EC8D}" type="sibTrans" cxnId="{033B4574-5E3D-440E-B7BF-64F9EA7CC52F}">
      <dgm:prSet/>
      <dgm:spPr/>
      <dgm:t>
        <a:bodyPr/>
        <a:lstStyle/>
        <a:p>
          <a:endParaRPr lang="en-GB"/>
        </a:p>
      </dgm:t>
    </dgm:pt>
    <dgm:pt modelId="{4538D3BC-47CF-4F74-92F0-3F421896DB81}" type="parTrans" cxnId="{033B4574-5E3D-440E-B7BF-64F9EA7CC52F}">
      <dgm:prSet/>
      <dgm:spPr/>
      <dgm:t>
        <a:bodyPr/>
        <a:lstStyle/>
        <a:p>
          <a:endParaRPr lang="en-GB"/>
        </a:p>
      </dgm:t>
    </dgm:pt>
    <dgm:pt modelId="{D449F184-1DD7-4255-8A7E-3F2FFDBE20C4}">
      <dgm:prSet phldrT="[Text]" custT="1"/>
      <dgm:spPr/>
      <dgm:t>
        <a:bodyPr/>
        <a:lstStyle/>
        <a:p>
          <a:r>
            <a:rPr lang="en-GB" sz="1100" b="0"/>
            <a:t>Protective Services</a:t>
          </a:r>
        </a:p>
      </dgm:t>
    </dgm:pt>
    <dgm:pt modelId="{935E6603-E748-4FF6-BB32-ADD92D40C5E0}" type="sibTrans" cxnId="{FB1CA385-FD81-41C8-B413-0513D07791A3}">
      <dgm:prSet/>
      <dgm:spPr/>
      <dgm:t>
        <a:bodyPr/>
        <a:lstStyle/>
        <a:p>
          <a:endParaRPr lang="en-GB"/>
        </a:p>
      </dgm:t>
    </dgm:pt>
    <dgm:pt modelId="{98A65016-BB7C-4602-8440-0787344831E3}" type="parTrans" cxnId="{FB1CA385-FD81-41C8-B413-0513D07791A3}">
      <dgm:prSet/>
      <dgm:spPr/>
      <dgm:t>
        <a:bodyPr/>
        <a:lstStyle/>
        <a:p>
          <a:endParaRPr lang="en-GB"/>
        </a:p>
      </dgm:t>
    </dgm:pt>
    <dgm:pt modelId="{0EB83061-0497-4F16-88BE-849B0275976C}">
      <dgm:prSet phldrT="[Text]" custT="1"/>
      <dgm:spPr/>
      <dgm:t>
        <a:bodyPr/>
        <a:lstStyle/>
        <a:p>
          <a:r>
            <a:rPr lang="en-GB" sz="1100" b="0"/>
            <a:t>Sales &amp; Marketing</a:t>
          </a:r>
        </a:p>
      </dgm:t>
    </dgm:pt>
    <dgm:pt modelId="{92887D91-95EA-43E3-AA91-C6B4971E670D}" type="sibTrans" cxnId="{0790102B-DFCA-4C19-96A8-FD845753A2E5}">
      <dgm:prSet/>
      <dgm:spPr/>
      <dgm:t>
        <a:bodyPr/>
        <a:lstStyle/>
        <a:p>
          <a:endParaRPr lang="en-GB"/>
        </a:p>
      </dgm:t>
    </dgm:pt>
    <dgm:pt modelId="{0E3396BD-4D64-4B80-A290-C48A4C29EF8B}" type="parTrans" cxnId="{0790102B-DFCA-4C19-96A8-FD845753A2E5}">
      <dgm:prSet/>
      <dgm:spPr/>
      <dgm:t>
        <a:bodyPr/>
        <a:lstStyle/>
        <a:p>
          <a:endParaRPr lang="en-GB"/>
        </a:p>
      </dgm:t>
    </dgm:pt>
    <dgm:pt modelId="{2F57D08B-8DBB-4801-A490-AF6E3B014398}">
      <dgm:prSet phldrT="[Text]" custT="1"/>
      <dgm:spPr/>
      <dgm:t>
        <a:bodyPr/>
        <a:lstStyle/>
        <a:p>
          <a:r>
            <a:rPr lang="en-GB" sz="1100" b="0"/>
            <a:t>Transport &amp; Logistics</a:t>
          </a:r>
        </a:p>
      </dgm:t>
    </dgm:pt>
    <dgm:pt modelId="{9D6504AB-5420-4CA2-BE8D-D4FE0DEDF237}" type="sibTrans" cxnId="{EEA15022-06AF-4F81-BA2D-D45F3BE25D03}">
      <dgm:prSet/>
      <dgm:spPr/>
      <dgm:t>
        <a:bodyPr/>
        <a:lstStyle/>
        <a:p>
          <a:endParaRPr lang="en-GB"/>
        </a:p>
      </dgm:t>
    </dgm:pt>
    <dgm:pt modelId="{A864C727-C177-4B4D-831E-719A454C5115}" type="parTrans" cxnId="{EEA15022-06AF-4F81-BA2D-D45F3BE25D03}">
      <dgm:prSet/>
      <dgm:spPr/>
      <dgm:t>
        <a:bodyPr/>
        <a:lstStyle/>
        <a:p>
          <a:endParaRPr lang="en-GB"/>
        </a:p>
      </dgm:t>
    </dgm:pt>
    <dgm:pt modelId="{63D255DC-AEEE-434E-8658-9249486FC50E}" type="pres">
      <dgm:prSet presAssocID="{AA1EF963-7241-47EF-834A-94C6D08281C3}" presName="Name0" presStyleCnt="0">
        <dgm:presLayoutVars>
          <dgm:dir/>
          <dgm:animLvl val="lvl"/>
          <dgm:resizeHandles val="exact"/>
        </dgm:presLayoutVars>
      </dgm:prSet>
      <dgm:spPr/>
    </dgm:pt>
    <dgm:pt modelId="{C87386CB-12A2-46E5-9132-72C039436D7E}" type="pres">
      <dgm:prSet presAssocID="{B262EC5B-063E-413B-9C77-E8B27825EE20}" presName="boxAndChildren" presStyleCnt="0"/>
      <dgm:spPr/>
    </dgm:pt>
    <dgm:pt modelId="{D6EFCE47-3F08-4648-BD01-FBC1DDEDFE0F}" type="pres">
      <dgm:prSet presAssocID="{B262EC5B-063E-413B-9C77-E8B27825EE20}" presName="parentTextBox" presStyleLbl="node1" presStyleIdx="0" presStyleCnt="4"/>
      <dgm:spPr/>
    </dgm:pt>
    <dgm:pt modelId="{1C50BF7E-A02B-42CE-9DFC-B6AB954514AD}" type="pres">
      <dgm:prSet presAssocID="{B262EC5B-063E-413B-9C77-E8B27825EE20}" presName="entireBox" presStyleLbl="node1" presStyleIdx="0" presStyleCnt="4"/>
      <dgm:spPr/>
    </dgm:pt>
    <dgm:pt modelId="{5E822F2F-8A76-471A-B578-65BE7C4D6B14}" type="pres">
      <dgm:prSet presAssocID="{B262EC5B-063E-413B-9C77-E8B27825EE20}" presName="descendantBox" presStyleCnt="0"/>
      <dgm:spPr/>
    </dgm:pt>
    <dgm:pt modelId="{A9097E7F-5602-443A-AFDA-37AECE56BE42}" type="pres">
      <dgm:prSet presAssocID="{3FC98CF4-BF61-4FFD-8091-5E92F7E1112D}" presName="childTextBox" presStyleLbl="fgAccFollowNode1" presStyleIdx="0" presStyleCnt="15">
        <dgm:presLayoutVars>
          <dgm:bulletEnabled val="1"/>
        </dgm:presLayoutVars>
      </dgm:prSet>
      <dgm:spPr/>
    </dgm:pt>
    <dgm:pt modelId="{0F80D06B-5985-458B-ABC4-C0F4914848B3}" type="pres">
      <dgm:prSet presAssocID="{8E9C95E1-2FED-4E7A-82AE-4BE218122A0A}" presName="childTextBox" presStyleLbl="fgAccFollowNode1" presStyleIdx="1" presStyleCnt="15">
        <dgm:presLayoutVars>
          <dgm:bulletEnabled val="1"/>
        </dgm:presLayoutVars>
      </dgm:prSet>
      <dgm:spPr/>
    </dgm:pt>
    <dgm:pt modelId="{07FB3254-0B9E-4683-B0EF-630C96E93E32}" type="pres">
      <dgm:prSet presAssocID="{C0F08862-AD7C-4224-9D9D-324C7CC99493}" presName="childTextBox" presStyleLbl="fgAccFollowNode1" presStyleIdx="2" presStyleCnt="15">
        <dgm:presLayoutVars>
          <dgm:bulletEnabled val="1"/>
        </dgm:presLayoutVars>
      </dgm:prSet>
      <dgm:spPr/>
    </dgm:pt>
    <dgm:pt modelId="{DE3FD25C-D5E5-4BBD-A8F6-40AF43452959}" type="pres">
      <dgm:prSet presAssocID="{0304A3BB-85A5-4BBA-8507-BD017DFA0199}" presName="childTextBox" presStyleLbl="fgAccFollowNode1" presStyleIdx="3" presStyleCnt="15">
        <dgm:presLayoutVars>
          <dgm:bulletEnabled val="1"/>
        </dgm:presLayoutVars>
      </dgm:prSet>
      <dgm:spPr/>
    </dgm:pt>
    <dgm:pt modelId="{37F4B83E-0821-4546-B56F-520DE36259D7}" type="pres">
      <dgm:prSet presAssocID="{1531B942-B051-432F-B683-A44D1C6B57D0}" presName="childTextBox" presStyleLbl="fgAccFollowNode1" presStyleIdx="4" presStyleCnt="15">
        <dgm:presLayoutVars>
          <dgm:bulletEnabled val="1"/>
        </dgm:presLayoutVars>
      </dgm:prSet>
      <dgm:spPr/>
    </dgm:pt>
    <dgm:pt modelId="{3E4CA08E-8A77-40E0-A0B8-243B41A3ADAE}" type="pres">
      <dgm:prSet presAssocID="{D449F184-1DD7-4255-8A7E-3F2FFDBE20C4}" presName="childTextBox" presStyleLbl="fgAccFollowNode1" presStyleIdx="5" presStyleCnt="15">
        <dgm:presLayoutVars>
          <dgm:bulletEnabled val="1"/>
        </dgm:presLayoutVars>
      </dgm:prSet>
      <dgm:spPr/>
    </dgm:pt>
    <dgm:pt modelId="{60413432-0F75-4587-96F4-F3EE7CB9099F}" type="pres">
      <dgm:prSet presAssocID="{0EB83061-0497-4F16-88BE-849B0275976C}" presName="childTextBox" presStyleLbl="fgAccFollowNode1" presStyleIdx="6" presStyleCnt="15">
        <dgm:presLayoutVars>
          <dgm:bulletEnabled val="1"/>
        </dgm:presLayoutVars>
      </dgm:prSet>
      <dgm:spPr/>
    </dgm:pt>
    <dgm:pt modelId="{86B9CA90-8606-4C9F-B0E1-342CCAE352AB}" type="pres">
      <dgm:prSet presAssocID="{2F57D08B-8DBB-4801-A490-AF6E3B014398}" presName="childTextBox" presStyleLbl="fgAccFollowNode1" presStyleIdx="7" presStyleCnt="15">
        <dgm:presLayoutVars>
          <dgm:bulletEnabled val="1"/>
        </dgm:presLayoutVars>
      </dgm:prSet>
      <dgm:spPr/>
    </dgm:pt>
    <dgm:pt modelId="{BD25619E-6FD0-4168-BF9E-01F8E6AD1872}" type="pres">
      <dgm:prSet presAssocID="{9D1F2232-DD2F-42BB-B5A9-F8B07A7F9625}" presName="sp" presStyleCnt="0"/>
      <dgm:spPr/>
    </dgm:pt>
    <dgm:pt modelId="{3E74B653-D354-48DB-B0EE-BA44BA577ACF}" type="pres">
      <dgm:prSet presAssocID="{111396F4-712A-44BB-B35C-69C56FE21CF5}" presName="arrowAndChildren" presStyleCnt="0"/>
      <dgm:spPr/>
    </dgm:pt>
    <dgm:pt modelId="{9A44AEB8-ECD5-4250-B8FB-FD520785577C}" type="pres">
      <dgm:prSet presAssocID="{111396F4-712A-44BB-B35C-69C56FE21CF5}" presName="parentTextArrow" presStyleLbl="node1" presStyleIdx="0" presStyleCnt="4"/>
      <dgm:spPr/>
    </dgm:pt>
    <dgm:pt modelId="{CB49A09F-6AF1-44E4-8E67-972F6638C509}" type="pres">
      <dgm:prSet presAssocID="{111396F4-712A-44BB-B35C-69C56FE21CF5}" presName="arrow" presStyleLbl="node1" presStyleIdx="1" presStyleCnt="4"/>
      <dgm:spPr/>
    </dgm:pt>
    <dgm:pt modelId="{142B5187-FA0E-4DDD-8451-797842174C63}" type="pres">
      <dgm:prSet presAssocID="{111396F4-712A-44BB-B35C-69C56FE21CF5}" presName="descendantArrow" presStyleCnt="0"/>
      <dgm:spPr/>
    </dgm:pt>
    <dgm:pt modelId="{3BF8783D-4636-4495-89D4-B21515DEB4B5}" type="pres">
      <dgm:prSet presAssocID="{D0115AFB-454E-4830-9092-57BC5C7B3AF7}" presName="childTextArrow" presStyleLbl="fgAccFollowNode1" presStyleIdx="8" presStyleCnt="15">
        <dgm:presLayoutVars>
          <dgm:bulletEnabled val="1"/>
        </dgm:presLayoutVars>
      </dgm:prSet>
      <dgm:spPr/>
    </dgm:pt>
    <dgm:pt modelId="{02DFAA4F-EBCC-4A29-AB85-4AF2F702CB15}" type="pres">
      <dgm:prSet presAssocID="{ECD772E5-9CB9-46E4-B393-3DEE95C2B262}" presName="childTextArrow" presStyleLbl="fgAccFollowNode1" presStyleIdx="9" presStyleCnt="15">
        <dgm:presLayoutVars>
          <dgm:bulletEnabled val="1"/>
        </dgm:presLayoutVars>
      </dgm:prSet>
      <dgm:spPr/>
    </dgm:pt>
    <dgm:pt modelId="{BDA05B2A-9568-4084-92DD-1A25CD5F66D6}" type="pres">
      <dgm:prSet presAssocID="{AE4228AE-8BCE-43F6-B43A-1A316BE4C99D}" presName="childTextArrow" presStyleLbl="fgAccFollowNode1" presStyleIdx="10" presStyleCnt="15">
        <dgm:presLayoutVars>
          <dgm:bulletEnabled val="1"/>
        </dgm:presLayoutVars>
      </dgm:prSet>
      <dgm:spPr/>
    </dgm:pt>
    <dgm:pt modelId="{6BE91A8F-5E2D-46E0-A929-8EAC0007E063}" type="pres">
      <dgm:prSet presAssocID="{B4AA3BE7-B9BD-4146-A550-F7575D8CF4E6}" presName="childTextArrow" presStyleLbl="fgAccFollowNode1" presStyleIdx="11" presStyleCnt="15">
        <dgm:presLayoutVars>
          <dgm:bulletEnabled val="1"/>
        </dgm:presLayoutVars>
      </dgm:prSet>
      <dgm:spPr/>
    </dgm:pt>
    <dgm:pt modelId="{6439DC6D-24D2-4FCB-A121-BD75E2690F82}" type="pres">
      <dgm:prSet presAssocID="{8FB37424-ED52-4A54-9A96-1A4437F82599}" presName="sp" presStyleCnt="0"/>
      <dgm:spPr/>
    </dgm:pt>
    <dgm:pt modelId="{215DF669-08CD-4B9A-9EB9-7C5D9B28B256}" type="pres">
      <dgm:prSet presAssocID="{911B091A-831B-4F11-99A2-363F1B2C70F0}" presName="arrowAndChildren" presStyleCnt="0"/>
      <dgm:spPr/>
    </dgm:pt>
    <dgm:pt modelId="{9BC23960-0995-45A0-B293-256A0ACFAE1C}" type="pres">
      <dgm:prSet presAssocID="{911B091A-831B-4F11-99A2-363F1B2C70F0}" presName="parentTextArrow" presStyleLbl="node1" presStyleIdx="1" presStyleCnt="4"/>
      <dgm:spPr/>
    </dgm:pt>
    <dgm:pt modelId="{ED7BD6DA-7FF5-415A-B01C-8CF75B244E84}" type="pres">
      <dgm:prSet presAssocID="{911B091A-831B-4F11-99A2-363F1B2C70F0}" presName="arrow" presStyleLbl="node1" presStyleIdx="2" presStyleCnt="4"/>
      <dgm:spPr/>
    </dgm:pt>
    <dgm:pt modelId="{8CFF64BD-F4EB-4ACA-987B-F95F187A2422}" type="pres">
      <dgm:prSet presAssocID="{911B091A-831B-4F11-99A2-363F1B2C70F0}" presName="descendantArrow" presStyleCnt="0"/>
      <dgm:spPr/>
    </dgm:pt>
    <dgm:pt modelId="{5C4C9DAC-6827-44B9-9324-649BE20DF7F4}" type="pres">
      <dgm:prSet presAssocID="{EF19E251-7EE3-4773-B347-95A1E27C80EA}" presName="childTextArrow" presStyleLbl="fgAccFollowNode1" presStyleIdx="12" presStyleCnt="15">
        <dgm:presLayoutVars>
          <dgm:bulletEnabled val="1"/>
        </dgm:presLayoutVars>
      </dgm:prSet>
      <dgm:spPr/>
    </dgm:pt>
    <dgm:pt modelId="{7DDEA3D3-1F31-48C0-8597-905101D678C8}" type="pres">
      <dgm:prSet presAssocID="{1B745954-68D2-4580-91B1-C8166B46D8C8}" presName="childTextArrow" presStyleLbl="fgAccFollowNode1" presStyleIdx="13" presStyleCnt="15">
        <dgm:presLayoutVars>
          <dgm:bulletEnabled val="1"/>
        </dgm:presLayoutVars>
      </dgm:prSet>
      <dgm:spPr/>
    </dgm:pt>
    <dgm:pt modelId="{184CBD5B-F63A-4A17-8F5D-AC8C4CA1CDA5}" type="pres">
      <dgm:prSet presAssocID="{7C57E7BC-48BC-4CBC-8AAD-6B7B90320CC8}" presName="sp" presStyleCnt="0"/>
      <dgm:spPr/>
    </dgm:pt>
    <dgm:pt modelId="{A5B33023-09B5-40DF-B3F9-38C336533DBF}" type="pres">
      <dgm:prSet presAssocID="{65B55B03-4BA7-4509-9142-FE9106280CAA}" presName="arrowAndChildren" presStyleCnt="0"/>
      <dgm:spPr/>
    </dgm:pt>
    <dgm:pt modelId="{F85EDB49-511E-4A54-9264-98DF0E49E112}" type="pres">
      <dgm:prSet presAssocID="{65B55B03-4BA7-4509-9142-FE9106280CAA}" presName="parentTextArrow" presStyleLbl="node1" presStyleIdx="2" presStyleCnt="4"/>
      <dgm:spPr/>
    </dgm:pt>
    <dgm:pt modelId="{49FA08D4-1B36-4A37-900E-44C5D63C4F9A}" type="pres">
      <dgm:prSet presAssocID="{65B55B03-4BA7-4509-9142-FE9106280CAA}" presName="arrow" presStyleLbl="node1" presStyleIdx="3" presStyleCnt="4"/>
      <dgm:spPr/>
    </dgm:pt>
    <dgm:pt modelId="{A4BF8F0F-CD71-4F04-9EA5-9E54E50AD2BC}" type="pres">
      <dgm:prSet presAssocID="{65B55B03-4BA7-4509-9142-FE9106280CAA}" presName="descendantArrow" presStyleCnt="0"/>
      <dgm:spPr/>
    </dgm:pt>
    <dgm:pt modelId="{E5410F27-99CD-4E50-AAB0-38EF60B553EF}" type="pres">
      <dgm:prSet presAssocID="{490E51B0-4672-4D30-9629-41A22ADA9E4C}" presName="childTextArrow" presStyleLbl="fgAccFollowNode1" presStyleIdx="14" presStyleCnt="15">
        <dgm:presLayoutVars>
          <dgm:bulletEnabled val="1"/>
        </dgm:presLayoutVars>
      </dgm:prSet>
      <dgm:spPr/>
    </dgm:pt>
  </dgm:ptLst>
  <dgm:cxnLst>
    <dgm:cxn modelId="{77F60700-1D99-49D2-A9A8-7173F2AAEC5F}" type="presOf" srcId="{111396F4-712A-44BB-B35C-69C56FE21CF5}" destId="{9A44AEB8-ECD5-4250-B8FB-FD520785577C}" srcOrd="0" destOrd="0" presId="urn:microsoft.com/office/officeart/2005/8/layout/process4"/>
    <dgm:cxn modelId="{1CD98208-33D4-4922-8D1A-EF0981755AAC}" srcId="{111396F4-712A-44BB-B35C-69C56FE21CF5}" destId="{ECD772E5-9CB9-46E4-B393-3DEE95C2B262}" srcOrd="1" destOrd="0" parTransId="{5D80C6E7-D33B-4344-AA96-F847DB098534}" sibTransId="{8357297D-F0AC-4FE7-BE40-8F905BA1DA39}"/>
    <dgm:cxn modelId="{5307810E-5669-4D35-9E8D-4E28BFC0DC94}" type="presOf" srcId="{ECD772E5-9CB9-46E4-B393-3DEE95C2B262}" destId="{02DFAA4F-EBCC-4A29-AB85-4AF2F702CB15}" srcOrd="0" destOrd="0" presId="urn:microsoft.com/office/officeart/2005/8/layout/process4"/>
    <dgm:cxn modelId="{FDE02912-EB5D-4EED-9B37-BE85419DF1F6}" type="presOf" srcId="{0304A3BB-85A5-4BBA-8507-BD017DFA0199}" destId="{DE3FD25C-D5E5-4BBD-A8F6-40AF43452959}" srcOrd="0" destOrd="0" presId="urn:microsoft.com/office/officeart/2005/8/layout/process4"/>
    <dgm:cxn modelId="{EB2B2E19-2E69-47CD-90D6-8EFE51A1B188}" type="presOf" srcId="{3FC98CF4-BF61-4FFD-8091-5E92F7E1112D}" destId="{A9097E7F-5602-443A-AFDA-37AECE56BE42}" srcOrd="0" destOrd="0" presId="urn:microsoft.com/office/officeart/2005/8/layout/process4"/>
    <dgm:cxn modelId="{EEA15022-06AF-4F81-BA2D-D45F3BE25D03}" srcId="{B262EC5B-063E-413B-9C77-E8B27825EE20}" destId="{2F57D08B-8DBB-4801-A490-AF6E3B014398}" srcOrd="7" destOrd="0" parTransId="{A864C727-C177-4B4D-831E-719A454C5115}" sibTransId="{9D6504AB-5420-4CA2-BE8D-D4FE0DEDF237}"/>
    <dgm:cxn modelId="{0790102B-DFCA-4C19-96A8-FD845753A2E5}" srcId="{B262EC5B-063E-413B-9C77-E8B27825EE20}" destId="{0EB83061-0497-4F16-88BE-849B0275976C}" srcOrd="6" destOrd="0" parTransId="{0E3396BD-4D64-4B80-A290-C48A4C29EF8B}" sibTransId="{92887D91-95EA-43E3-AA91-C6B4971E670D}"/>
    <dgm:cxn modelId="{2D92772E-5AA4-4CF4-9372-970B1D462C35}" type="presOf" srcId="{D0115AFB-454E-4830-9092-57BC5C7B3AF7}" destId="{3BF8783D-4636-4495-89D4-B21515DEB4B5}" srcOrd="0" destOrd="0" presId="urn:microsoft.com/office/officeart/2005/8/layout/process4"/>
    <dgm:cxn modelId="{4F833E31-AABF-44CC-8024-E18F064B64BC}" type="presOf" srcId="{65B55B03-4BA7-4509-9142-FE9106280CAA}" destId="{F85EDB49-511E-4A54-9264-98DF0E49E112}" srcOrd="0" destOrd="0" presId="urn:microsoft.com/office/officeart/2005/8/layout/process4"/>
    <dgm:cxn modelId="{7D85C93D-7351-4181-B4EE-5A89BBE31439}" srcId="{B262EC5B-063E-413B-9C77-E8B27825EE20}" destId="{C0F08862-AD7C-4224-9D9D-324C7CC99493}" srcOrd="2" destOrd="0" parTransId="{7B639E77-313F-4DCE-8F2A-D6B544C51014}" sibTransId="{CFB3145D-75D7-4F99-BCA1-C1B1EAF8E194}"/>
    <dgm:cxn modelId="{0A83C342-B00A-41B1-BEA8-0BF7EA75DB67}" type="presOf" srcId="{65B55B03-4BA7-4509-9142-FE9106280CAA}" destId="{49FA08D4-1B36-4A37-900E-44C5D63C4F9A}" srcOrd="1" destOrd="0" presId="urn:microsoft.com/office/officeart/2005/8/layout/process4"/>
    <dgm:cxn modelId="{B683A244-0838-48B4-85B9-9FAF7EA46E96}" type="presOf" srcId="{B262EC5B-063E-413B-9C77-E8B27825EE20}" destId="{1C50BF7E-A02B-42CE-9DFC-B6AB954514AD}" srcOrd="1" destOrd="0" presId="urn:microsoft.com/office/officeart/2005/8/layout/process4"/>
    <dgm:cxn modelId="{1AFDA752-FB45-41D3-BBB9-16884CBCF2F2}" srcId="{911B091A-831B-4F11-99A2-363F1B2C70F0}" destId="{EF19E251-7EE3-4773-B347-95A1E27C80EA}" srcOrd="0" destOrd="0" parTransId="{617F92A7-9FC9-4BEA-B6C2-3E2B4DAE0B73}" sibTransId="{DCD21670-35A7-4623-B44F-1C188D8FDB9A}"/>
    <dgm:cxn modelId="{0282B354-4C58-4550-A96D-7C33BE4AF394}" type="presOf" srcId="{EF19E251-7EE3-4773-B347-95A1E27C80EA}" destId="{5C4C9DAC-6827-44B9-9324-649BE20DF7F4}" srcOrd="0" destOrd="0" presId="urn:microsoft.com/office/officeart/2005/8/layout/process4"/>
    <dgm:cxn modelId="{454F5A59-ACD7-4AC6-BBF3-FEB10897A11E}" type="presOf" srcId="{911B091A-831B-4F11-99A2-363F1B2C70F0}" destId="{9BC23960-0995-45A0-B293-256A0ACFAE1C}" srcOrd="0" destOrd="0" presId="urn:microsoft.com/office/officeart/2005/8/layout/process4"/>
    <dgm:cxn modelId="{3DA8865A-F27A-4A16-BBE2-EF8D35D50DF3}" type="presOf" srcId="{0EB83061-0497-4F16-88BE-849B0275976C}" destId="{60413432-0F75-4587-96F4-F3EE7CB9099F}" srcOrd="0" destOrd="0" presId="urn:microsoft.com/office/officeart/2005/8/layout/process4"/>
    <dgm:cxn modelId="{DC8B4A5F-C12B-485E-BBD3-BF493458B547}" srcId="{B262EC5B-063E-413B-9C77-E8B27825EE20}" destId="{0304A3BB-85A5-4BBA-8507-BD017DFA0199}" srcOrd="3" destOrd="0" parTransId="{E707E489-9556-480C-9B3D-F97E5B6C1BB8}" sibTransId="{32D1FA14-2C5C-40CB-B956-E40E9AA77FE3}"/>
    <dgm:cxn modelId="{97693E6D-9A84-4B82-8BB9-C775614504B6}" type="presOf" srcId="{B262EC5B-063E-413B-9C77-E8B27825EE20}" destId="{D6EFCE47-3F08-4648-BD01-FBC1DDEDFE0F}" srcOrd="0" destOrd="0" presId="urn:microsoft.com/office/officeart/2005/8/layout/process4"/>
    <dgm:cxn modelId="{B706746E-BC4D-4C50-8256-4C046A006FD4}" type="presOf" srcId="{B4AA3BE7-B9BD-4146-A550-F7575D8CF4E6}" destId="{6BE91A8F-5E2D-46E0-A929-8EAC0007E063}" srcOrd="0" destOrd="0" presId="urn:microsoft.com/office/officeart/2005/8/layout/process4"/>
    <dgm:cxn modelId="{C6BE1870-7A70-4143-8CA7-A426375926AA}" type="presOf" srcId="{AE4228AE-8BCE-43F6-B43A-1A316BE4C99D}" destId="{BDA05B2A-9568-4084-92DD-1A25CD5F66D6}" srcOrd="0" destOrd="0" presId="urn:microsoft.com/office/officeart/2005/8/layout/process4"/>
    <dgm:cxn modelId="{033B4574-5E3D-440E-B7BF-64F9EA7CC52F}" srcId="{B262EC5B-063E-413B-9C77-E8B27825EE20}" destId="{1531B942-B051-432F-B683-A44D1C6B57D0}" srcOrd="4" destOrd="0" parTransId="{4538D3BC-47CF-4F74-92F0-3F421896DB81}" sibTransId="{99E1E40C-617D-410C-B5E0-6583E587EC8D}"/>
    <dgm:cxn modelId="{66109E79-CC38-4EF0-ACF5-68D5EA97F5C9}" srcId="{111396F4-712A-44BB-B35C-69C56FE21CF5}" destId="{D0115AFB-454E-4830-9092-57BC5C7B3AF7}" srcOrd="0" destOrd="0" parTransId="{D34F4B0A-4AA6-4790-AA78-646F380BE2AC}" sibTransId="{2609509C-C80A-4AA7-BECC-63858E2DE43B}"/>
    <dgm:cxn modelId="{EFB2127D-5BED-4373-A266-2F41E435694D}" srcId="{111396F4-712A-44BB-B35C-69C56FE21CF5}" destId="{AE4228AE-8BCE-43F6-B43A-1A316BE4C99D}" srcOrd="2" destOrd="0" parTransId="{9CA12500-8010-49A2-B885-3FB36DE5A74D}" sibTransId="{C09D438C-9DA6-4725-BC16-D16242E411C3}"/>
    <dgm:cxn modelId="{FB1CA385-FD81-41C8-B413-0513D07791A3}" srcId="{B262EC5B-063E-413B-9C77-E8B27825EE20}" destId="{D449F184-1DD7-4255-8A7E-3F2FFDBE20C4}" srcOrd="5" destOrd="0" parTransId="{98A65016-BB7C-4602-8440-0787344831E3}" sibTransId="{935E6603-E748-4FF6-BB32-ADD92D40C5E0}"/>
    <dgm:cxn modelId="{9C68B089-7CDB-4753-84A7-4144E4E25FDE}" srcId="{111396F4-712A-44BB-B35C-69C56FE21CF5}" destId="{B4AA3BE7-B9BD-4146-A550-F7575D8CF4E6}" srcOrd="3" destOrd="0" parTransId="{0F0816B0-F654-43AC-B9DA-BC94C6748FD7}" sibTransId="{8D5F362C-EF0B-4020-ABE8-118E77D0694B}"/>
    <dgm:cxn modelId="{9C88E7A9-8A05-4FB6-B287-0378D1B067E9}" srcId="{B262EC5B-063E-413B-9C77-E8B27825EE20}" destId="{3FC98CF4-BF61-4FFD-8091-5E92F7E1112D}" srcOrd="0" destOrd="0" parTransId="{B8B531DC-5567-4DF0-99BA-A294B98CEF90}" sibTransId="{827F6654-B265-40DE-91BC-3ABADEFFC5FC}"/>
    <dgm:cxn modelId="{BFB214AC-92EB-4DCB-B272-141595C3BEB1}" srcId="{B262EC5B-063E-413B-9C77-E8B27825EE20}" destId="{8E9C95E1-2FED-4E7A-82AE-4BE218122A0A}" srcOrd="1" destOrd="0" parTransId="{885F6A85-FC9B-4941-9179-9F3BDD4F6992}" sibTransId="{D4248D1D-8CA2-486D-ABCC-A40F78F39E45}"/>
    <dgm:cxn modelId="{4DD801B1-0B29-463F-BE18-9DAAE34791FF}" type="presOf" srcId="{AA1EF963-7241-47EF-834A-94C6D08281C3}" destId="{63D255DC-AEEE-434E-8658-9249486FC50E}" srcOrd="0" destOrd="0" presId="urn:microsoft.com/office/officeart/2005/8/layout/process4"/>
    <dgm:cxn modelId="{27A6C8B5-4274-48FA-97CB-19384731F159}" type="presOf" srcId="{8E9C95E1-2FED-4E7A-82AE-4BE218122A0A}" destId="{0F80D06B-5985-458B-ABC4-C0F4914848B3}" srcOrd="0" destOrd="0" presId="urn:microsoft.com/office/officeart/2005/8/layout/process4"/>
    <dgm:cxn modelId="{DBF23CC0-F6A0-4055-8ADB-39FCA60F5AC3}" type="presOf" srcId="{111396F4-712A-44BB-B35C-69C56FE21CF5}" destId="{CB49A09F-6AF1-44E4-8E67-972F6638C509}" srcOrd="1" destOrd="0" presId="urn:microsoft.com/office/officeart/2005/8/layout/process4"/>
    <dgm:cxn modelId="{FDDDDAC0-C2B3-4BC2-968B-A731C4B87B1D}" srcId="{AA1EF963-7241-47EF-834A-94C6D08281C3}" destId="{65B55B03-4BA7-4509-9142-FE9106280CAA}" srcOrd="0" destOrd="0" parTransId="{D138F60E-0565-4331-B44D-6B24109BABC6}" sibTransId="{7C57E7BC-48BC-4CBC-8AAD-6B7B90320CC8}"/>
    <dgm:cxn modelId="{BEE8F8C3-17A2-46A8-8991-333270291CC6}" type="presOf" srcId="{911B091A-831B-4F11-99A2-363F1B2C70F0}" destId="{ED7BD6DA-7FF5-415A-B01C-8CF75B244E84}" srcOrd="1" destOrd="0" presId="urn:microsoft.com/office/officeart/2005/8/layout/process4"/>
    <dgm:cxn modelId="{5C80B4C9-A8CE-47A4-91B8-798B768E3318}" srcId="{AA1EF963-7241-47EF-834A-94C6D08281C3}" destId="{111396F4-712A-44BB-B35C-69C56FE21CF5}" srcOrd="2" destOrd="0" parTransId="{03417438-DA78-41CC-8BB0-33ADA03DB153}" sibTransId="{9D1F2232-DD2F-42BB-B5A9-F8B07A7F9625}"/>
    <dgm:cxn modelId="{44FD6FD7-0555-4FC5-AB17-2BAF09ED00FB}" type="presOf" srcId="{1531B942-B051-432F-B683-A44D1C6B57D0}" destId="{37F4B83E-0821-4546-B56F-520DE36259D7}" srcOrd="0" destOrd="0" presId="urn:microsoft.com/office/officeart/2005/8/layout/process4"/>
    <dgm:cxn modelId="{F2CFF6DD-B1D9-47EA-B404-14F373F2FD06}" type="presOf" srcId="{1B745954-68D2-4580-91B1-C8166B46D8C8}" destId="{7DDEA3D3-1F31-48C0-8597-905101D678C8}" srcOrd="0" destOrd="0" presId="urn:microsoft.com/office/officeart/2005/8/layout/process4"/>
    <dgm:cxn modelId="{98188DDF-B23B-4BCB-A765-591091AF8314}" type="presOf" srcId="{490E51B0-4672-4D30-9629-41A22ADA9E4C}" destId="{E5410F27-99CD-4E50-AAB0-38EF60B553EF}" srcOrd="0" destOrd="0" presId="urn:microsoft.com/office/officeart/2005/8/layout/process4"/>
    <dgm:cxn modelId="{E7D221E8-97B9-43D2-8CB2-0F6C9C7C14A4}" srcId="{65B55B03-4BA7-4509-9142-FE9106280CAA}" destId="{490E51B0-4672-4D30-9629-41A22ADA9E4C}" srcOrd="0" destOrd="0" parTransId="{472D34D7-0154-42B7-AEE8-6DC7BBCC02F7}" sibTransId="{CECE6EB6-CAEF-4DF0-9F14-91E2327FCDD6}"/>
    <dgm:cxn modelId="{0DCF61EC-3AA2-4B21-98E9-8A43515A3291}" srcId="{AA1EF963-7241-47EF-834A-94C6D08281C3}" destId="{911B091A-831B-4F11-99A2-363F1B2C70F0}" srcOrd="1" destOrd="0" parTransId="{87FFF916-110F-42B8-A5CF-7B1FA8EEAC8F}" sibTransId="{8FB37424-ED52-4A54-9A96-1A4437F82599}"/>
    <dgm:cxn modelId="{DF59F5ED-64D3-4F91-B5FD-EC7B581DFB3D}" srcId="{AA1EF963-7241-47EF-834A-94C6D08281C3}" destId="{B262EC5B-063E-413B-9C77-E8B27825EE20}" srcOrd="3" destOrd="0" parTransId="{8F6DE8E4-BFFE-41E8-AFCC-B43753DFD58C}" sibTransId="{45519758-B27C-47FA-9993-AF5FC4BF99A0}"/>
    <dgm:cxn modelId="{325953F3-19D3-4FBA-849F-BFFA414FEF21}" type="presOf" srcId="{C0F08862-AD7C-4224-9D9D-324C7CC99493}" destId="{07FB3254-0B9E-4683-B0EF-630C96E93E32}" srcOrd="0" destOrd="0" presId="urn:microsoft.com/office/officeart/2005/8/layout/process4"/>
    <dgm:cxn modelId="{AFC95BFB-2F02-457C-BA33-1E30BA728A7C}" srcId="{911B091A-831B-4F11-99A2-363F1B2C70F0}" destId="{1B745954-68D2-4580-91B1-C8166B46D8C8}" srcOrd="1" destOrd="0" parTransId="{BF045C9E-6039-429D-98FA-2049FFD4144F}" sibTransId="{B0891111-5325-44C9-951C-59B78C616BC7}"/>
    <dgm:cxn modelId="{E5E8FEFB-CCA3-4301-A1D9-78724300882A}" type="presOf" srcId="{2F57D08B-8DBB-4801-A490-AF6E3B014398}" destId="{86B9CA90-8606-4C9F-B0E1-342CCAE352AB}" srcOrd="0" destOrd="0" presId="urn:microsoft.com/office/officeart/2005/8/layout/process4"/>
    <dgm:cxn modelId="{D40A95FF-7234-45C2-8C63-5504914CD89B}" type="presOf" srcId="{D449F184-1DD7-4255-8A7E-3F2FFDBE20C4}" destId="{3E4CA08E-8A77-40E0-A0B8-243B41A3ADAE}" srcOrd="0" destOrd="0" presId="urn:microsoft.com/office/officeart/2005/8/layout/process4"/>
    <dgm:cxn modelId="{BE1A3363-4F19-4814-ACDB-7AD1326D80C1}" type="presParOf" srcId="{63D255DC-AEEE-434E-8658-9249486FC50E}" destId="{C87386CB-12A2-46E5-9132-72C039436D7E}" srcOrd="0" destOrd="0" presId="urn:microsoft.com/office/officeart/2005/8/layout/process4"/>
    <dgm:cxn modelId="{FE245B4C-8976-43FF-A407-D8184E4EE1EF}" type="presParOf" srcId="{C87386CB-12A2-46E5-9132-72C039436D7E}" destId="{D6EFCE47-3F08-4648-BD01-FBC1DDEDFE0F}" srcOrd="0" destOrd="0" presId="urn:microsoft.com/office/officeart/2005/8/layout/process4"/>
    <dgm:cxn modelId="{EAC5BB79-5D61-4877-8A54-693CC097E633}" type="presParOf" srcId="{C87386CB-12A2-46E5-9132-72C039436D7E}" destId="{1C50BF7E-A02B-42CE-9DFC-B6AB954514AD}" srcOrd="1" destOrd="0" presId="urn:microsoft.com/office/officeart/2005/8/layout/process4"/>
    <dgm:cxn modelId="{F8705496-4D2F-4475-A5AB-D93AD16BE967}" type="presParOf" srcId="{C87386CB-12A2-46E5-9132-72C039436D7E}" destId="{5E822F2F-8A76-471A-B578-65BE7C4D6B14}" srcOrd="2" destOrd="0" presId="urn:microsoft.com/office/officeart/2005/8/layout/process4"/>
    <dgm:cxn modelId="{298F65A5-4187-44C4-B826-8FFF03B51D21}" type="presParOf" srcId="{5E822F2F-8A76-471A-B578-65BE7C4D6B14}" destId="{A9097E7F-5602-443A-AFDA-37AECE56BE42}" srcOrd="0" destOrd="0" presId="urn:microsoft.com/office/officeart/2005/8/layout/process4"/>
    <dgm:cxn modelId="{6223088E-F0DA-40CE-A9E9-7F2A78C37106}" type="presParOf" srcId="{5E822F2F-8A76-471A-B578-65BE7C4D6B14}" destId="{0F80D06B-5985-458B-ABC4-C0F4914848B3}" srcOrd="1" destOrd="0" presId="urn:microsoft.com/office/officeart/2005/8/layout/process4"/>
    <dgm:cxn modelId="{114F5569-32D8-496F-884B-0A851DA2013D}" type="presParOf" srcId="{5E822F2F-8A76-471A-B578-65BE7C4D6B14}" destId="{07FB3254-0B9E-4683-B0EF-630C96E93E32}" srcOrd="2" destOrd="0" presId="urn:microsoft.com/office/officeart/2005/8/layout/process4"/>
    <dgm:cxn modelId="{9CAF2735-F1E6-4B05-980F-EE5139E2EFF7}" type="presParOf" srcId="{5E822F2F-8A76-471A-B578-65BE7C4D6B14}" destId="{DE3FD25C-D5E5-4BBD-A8F6-40AF43452959}" srcOrd="3" destOrd="0" presId="urn:microsoft.com/office/officeart/2005/8/layout/process4"/>
    <dgm:cxn modelId="{926FBBBC-5D80-4909-B3DC-A84008D891CA}" type="presParOf" srcId="{5E822F2F-8A76-471A-B578-65BE7C4D6B14}" destId="{37F4B83E-0821-4546-B56F-520DE36259D7}" srcOrd="4" destOrd="0" presId="urn:microsoft.com/office/officeart/2005/8/layout/process4"/>
    <dgm:cxn modelId="{EE25803A-6E6E-4CEF-B327-9AC3152229F8}" type="presParOf" srcId="{5E822F2F-8A76-471A-B578-65BE7C4D6B14}" destId="{3E4CA08E-8A77-40E0-A0B8-243B41A3ADAE}" srcOrd="5" destOrd="0" presId="urn:microsoft.com/office/officeart/2005/8/layout/process4"/>
    <dgm:cxn modelId="{1C94068E-8847-4157-A29C-4EB402631530}" type="presParOf" srcId="{5E822F2F-8A76-471A-B578-65BE7C4D6B14}" destId="{60413432-0F75-4587-96F4-F3EE7CB9099F}" srcOrd="6" destOrd="0" presId="urn:microsoft.com/office/officeart/2005/8/layout/process4"/>
    <dgm:cxn modelId="{13005A1C-79B6-42B5-9FA1-522CDDEC0304}" type="presParOf" srcId="{5E822F2F-8A76-471A-B578-65BE7C4D6B14}" destId="{86B9CA90-8606-4C9F-B0E1-342CCAE352AB}" srcOrd="7" destOrd="0" presId="urn:microsoft.com/office/officeart/2005/8/layout/process4"/>
    <dgm:cxn modelId="{DD6A42EC-D23B-4285-AD63-C6BE17B82609}" type="presParOf" srcId="{63D255DC-AEEE-434E-8658-9249486FC50E}" destId="{BD25619E-6FD0-4168-BF9E-01F8E6AD1872}" srcOrd="1" destOrd="0" presId="urn:microsoft.com/office/officeart/2005/8/layout/process4"/>
    <dgm:cxn modelId="{4AB521EE-08AD-43E6-ABD7-08790EC1A017}" type="presParOf" srcId="{63D255DC-AEEE-434E-8658-9249486FC50E}" destId="{3E74B653-D354-48DB-B0EE-BA44BA577ACF}" srcOrd="2" destOrd="0" presId="urn:microsoft.com/office/officeart/2005/8/layout/process4"/>
    <dgm:cxn modelId="{DCA8B32B-12C0-42B8-ADC4-EA357C3B7848}" type="presParOf" srcId="{3E74B653-D354-48DB-B0EE-BA44BA577ACF}" destId="{9A44AEB8-ECD5-4250-B8FB-FD520785577C}" srcOrd="0" destOrd="0" presId="urn:microsoft.com/office/officeart/2005/8/layout/process4"/>
    <dgm:cxn modelId="{EF53CFC2-DF9F-4597-9F32-99E409ADB3DD}" type="presParOf" srcId="{3E74B653-D354-48DB-B0EE-BA44BA577ACF}" destId="{CB49A09F-6AF1-44E4-8E67-972F6638C509}" srcOrd="1" destOrd="0" presId="urn:microsoft.com/office/officeart/2005/8/layout/process4"/>
    <dgm:cxn modelId="{ED8D3C4B-19A4-4C55-8FDC-3E3F8C8FF1E2}" type="presParOf" srcId="{3E74B653-D354-48DB-B0EE-BA44BA577ACF}" destId="{142B5187-FA0E-4DDD-8451-797842174C63}" srcOrd="2" destOrd="0" presId="urn:microsoft.com/office/officeart/2005/8/layout/process4"/>
    <dgm:cxn modelId="{60DED0A3-8812-49BF-A14D-6A123A5E58C3}" type="presParOf" srcId="{142B5187-FA0E-4DDD-8451-797842174C63}" destId="{3BF8783D-4636-4495-89D4-B21515DEB4B5}" srcOrd="0" destOrd="0" presId="urn:microsoft.com/office/officeart/2005/8/layout/process4"/>
    <dgm:cxn modelId="{22BCA109-21D2-4CC2-A262-5AC09707E5FE}" type="presParOf" srcId="{142B5187-FA0E-4DDD-8451-797842174C63}" destId="{02DFAA4F-EBCC-4A29-AB85-4AF2F702CB15}" srcOrd="1" destOrd="0" presId="urn:microsoft.com/office/officeart/2005/8/layout/process4"/>
    <dgm:cxn modelId="{BE600EE1-79B7-4562-B8B9-D5189788BE5C}" type="presParOf" srcId="{142B5187-FA0E-4DDD-8451-797842174C63}" destId="{BDA05B2A-9568-4084-92DD-1A25CD5F66D6}" srcOrd="2" destOrd="0" presId="urn:microsoft.com/office/officeart/2005/8/layout/process4"/>
    <dgm:cxn modelId="{75B7BC7B-52E3-40D7-961E-B1F6B353E9E3}" type="presParOf" srcId="{142B5187-FA0E-4DDD-8451-797842174C63}" destId="{6BE91A8F-5E2D-46E0-A929-8EAC0007E063}" srcOrd="3" destOrd="0" presId="urn:microsoft.com/office/officeart/2005/8/layout/process4"/>
    <dgm:cxn modelId="{1F9FA03A-9A5A-4ED0-9B1C-6F6701CD9205}" type="presParOf" srcId="{63D255DC-AEEE-434E-8658-9249486FC50E}" destId="{6439DC6D-24D2-4FCB-A121-BD75E2690F82}" srcOrd="3" destOrd="0" presId="urn:microsoft.com/office/officeart/2005/8/layout/process4"/>
    <dgm:cxn modelId="{0F121EE9-D5CE-4E81-BB20-8FEEA336C320}" type="presParOf" srcId="{63D255DC-AEEE-434E-8658-9249486FC50E}" destId="{215DF669-08CD-4B9A-9EB9-7C5D9B28B256}" srcOrd="4" destOrd="0" presId="urn:microsoft.com/office/officeart/2005/8/layout/process4"/>
    <dgm:cxn modelId="{DF0107E3-CAFD-42E5-9F37-3D20DA38109E}" type="presParOf" srcId="{215DF669-08CD-4B9A-9EB9-7C5D9B28B256}" destId="{9BC23960-0995-45A0-B293-256A0ACFAE1C}" srcOrd="0" destOrd="0" presId="urn:microsoft.com/office/officeart/2005/8/layout/process4"/>
    <dgm:cxn modelId="{45EA9264-071E-4FF4-9533-1E59C03583C3}" type="presParOf" srcId="{215DF669-08CD-4B9A-9EB9-7C5D9B28B256}" destId="{ED7BD6DA-7FF5-415A-B01C-8CF75B244E84}" srcOrd="1" destOrd="0" presId="urn:microsoft.com/office/officeart/2005/8/layout/process4"/>
    <dgm:cxn modelId="{47E7A239-79EC-4E37-8B61-6E6777AE8A87}" type="presParOf" srcId="{215DF669-08CD-4B9A-9EB9-7C5D9B28B256}" destId="{8CFF64BD-F4EB-4ACA-987B-F95F187A2422}" srcOrd="2" destOrd="0" presId="urn:microsoft.com/office/officeart/2005/8/layout/process4"/>
    <dgm:cxn modelId="{214A81C1-E984-4CFC-860F-06AA01035D90}" type="presParOf" srcId="{8CFF64BD-F4EB-4ACA-987B-F95F187A2422}" destId="{5C4C9DAC-6827-44B9-9324-649BE20DF7F4}" srcOrd="0" destOrd="0" presId="urn:microsoft.com/office/officeart/2005/8/layout/process4"/>
    <dgm:cxn modelId="{8312E6CE-D25E-4B6E-8223-3F36C455BEC4}" type="presParOf" srcId="{8CFF64BD-F4EB-4ACA-987B-F95F187A2422}" destId="{7DDEA3D3-1F31-48C0-8597-905101D678C8}" srcOrd="1" destOrd="0" presId="urn:microsoft.com/office/officeart/2005/8/layout/process4"/>
    <dgm:cxn modelId="{B2DA5F50-813F-42B7-A2C4-3C83A829FE99}" type="presParOf" srcId="{63D255DC-AEEE-434E-8658-9249486FC50E}" destId="{184CBD5B-F63A-4A17-8F5D-AC8C4CA1CDA5}" srcOrd="5" destOrd="0" presId="urn:microsoft.com/office/officeart/2005/8/layout/process4"/>
    <dgm:cxn modelId="{B7BFE085-6A43-4F3A-9F33-513534AE8640}" type="presParOf" srcId="{63D255DC-AEEE-434E-8658-9249486FC50E}" destId="{A5B33023-09B5-40DF-B3F9-38C336533DBF}" srcOrd="6" destOrd="0" presId="urn:microsoft.com/office/officeart/2005/8/layout/process4"/>
    <dgm:cxn modelId="{1436A60E-5088-450F-ACF5-FE3EB3FB7061}" type="presParOf" srcId="{A5B33023-09B5-40DF-B3F9-38C336533DBF}" destId="{F85EDB49-511E-4A54-9264-98DF0E49E112}" srcOrd="0" destOrd="0" presId="urn:microsoft.com/office/officeart/2005/8/layout/process4"/>
    <dgm:cxn modelId="{293A65C9-FDE0-4D38-A9BD-469BC23F71C3}" type="presParOf" srcId="{A5B33023-09B5-40DF-B3F9-38C336533DBF}" destId="{49FA08D4-1B36-4A37-900E-44C5D63C4F9A}" srcOrd="1" destOrd="0" presId="urn:microsoft.com/office/officeart/2005/8/layout/process4"/>
    <dgm:cxn modelId="{226FDF39-CDBF-4B70-A92A-5B515F60DDB1}" type="presParOf" srcId="{A5B33023-09B5-40DF-B3F9-38C336533DBF}" destId="{A4BF8F0F-CD71-4F04-9EA5-9E54E50AD2BC}" srcOrd="2" destOrd="0" presId="urn:microsoft.com/office/officeart/2005/8/layout/process4"/>
    <dgm:cxn modelId="{20A645BA-7A6A-4B61-94CB-80459BA2A7B0}" type="presParOf" srcId="{A4BF8F0F-CD71-4F04-9EA5-9E54E50AD2BC}" destId="{E5410F27-99CD-4E50-AAB0-38EF60B553EF}"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4D1C207-03E9-4783-9802-6E2E301DD5C9}"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8CC46757-899F-425E-A36D-27257107C137}">
      <dgm:prSet/>
      <dgm:spPr/>
      <dgm:t>
        <a:bodyPr/>
        <a:lstStyle/>
        <a:p>
          <a:r>
            <a:rPr lang="en-GB"/>
            <a:t>To provide a brief overview on the work the Institute is doing to develop Progression Profiles for T Levels</a:t>
          </a:r>
          <a:endParaRPr lang="en-US"/>
        </a:p>
      </dgm:t>
    </dgm:pt>
    <dgm:pt modelId="{D3601378-995F-40D7-BA10-15379F082A38}" type="parTrans" cxnId="{902FD01A-4343-461D-82E6-818834568A03}">
      <dgm:prSet/>
      <dgm:spPr/>
      <dgm:t>
        <a:bodyPr/>
        <a:lstStyle/>
        <a:p>
          <a:endParaRPr lang="en-US"/>
        </a:p>
      </dgm:t>
    </dgm:pt>
    <dgm:pt modelId="{1CB4C3DF-9011-4347-BD94-A3B4DE70BF7E}" type="sibTrans" cxnId="{902FD01A-4343-461D-82E6-818834568A03}">
      <dgm:prSet/>
      <dgm:spPr/>
      <dgm:t>
        <a:bodyPr/>
        <a:lstStyle/>
        <a:p>
          <a:endParaRPr lang="en-US"/>
        </a:p>
      </dgm:t>
    </dgm:pt>
    <dgm:pt modelId="{04997DC0-CCDD-404C-BB29-8EAD511BF302}">
      <dgm:prSet/>
      <dgm:spPr/>
      <dgm:t>
        <a:bodyPr/>
        <a:lstStyle/>
        <a:p>
          <a:r>
            <a:rPr lang="en-GB"/>
            <a:t>Provide an example of work so far on Wave 1 Digital T levels</a:t>
          </a:r>
          <a:endParaRPr lang="en-US"/>
        </a:p>
      </dgm:t>
    </dgm:pt>
    <dgm:pt modelId="{347259EE-516F-4F7A-9A49-638369E28327}" type="parTrans" cxnId="{14B05EC4-E52C-45A6-9702-13A94A2BDCEB}">
      <dgm:prSet/>
      <dgm:spPr/>
      <dgm:t>
        <a:bodyPr/>
        <a:lstStyle/>
        <a:p>
          <a:endParaRPr lang="en-US"/>
        </a:p>
      </dgm:t>
    </dgm:pt>
    <dgm:pt modelId="{BB3098D0-D833-41F6-B542-208F29D403C4}" type="sibTrans" cxnId="{14B05EC4-E52C-45A6-9702-13A94A2BDCEB}">
      <dgm:prSet/>
      <dgm:spPr/>
      <dgm:t>
        <a:bodyPr/>
        <a:lstStyle/>
        <a:p>
          <a:endParaRPr lang="en-US"/>
        </a:p>
      </dgm:t>
    </dgm:pt>
    <dgm:pt modelId="{5EDF750E-DE24-421C-B358-87B8A54BE834}">
      <dgm:prSet/>
      <dgm:spPr/>
      <dgm:t>
        <a:bodyPr/>
        <a:lstStyle/>
        <a:p>
          <a:r>
            <a:rPr lang="en-GB"/>
            <a:t>Next steps: provider roles in progression routes and mapping.</a:t>
          </a:r>
          <a:endParaRPr lang="en-US"/>
        </a:p>
      </dgm:t>
    </dgm:pt>
    <dgm:pt modelId="{4305C0AE-5EF9-423F-B2AF-20C1B18CC140}" type="parTrans" cxnId="{3EF67114-54E6-40DA-B540-14D46A5C0FDB}">
      <dgm:prSet/>
      <dgm:spPr/>
      <dgm:t>
        <a:bodyPr/>
        <a:lstStyle/>
        <a:p>
          <a:endParaRPr lang="en-US"/>
        </a:p>
      </dgm:t>
    </dgm:pt>
    <dgm:pt modelId="{3735A389-CA52-4B97-81F4-CFDA61286C51}" type="sibTrans" cxnId="{3EF67114-54E6-40DA-B540-14D46A5C0FDB}">
      <dgm:prSet/>
      <dgm:spPr/>
      <dgm:t>
        <a:bodyPr/>
        <a:lstStyle/>
        <a:p>
          <a:endParaRPr lang="en-US"/>
        </a:p>
      </dgm:t>
    </dgm:pt>
    <dgm:pt modelId="{B9ED4102-09B7-4F4B-992F-B82C00719D2C}" type="pres">
      <dgm:prSet presAssocID="{C4D1C207-03E9-4783-9802-6E2E301DD5C9}" presName="root" presStyleCnt="0">
        <dgm:presLayoutVars>
          <dgm:dir/>
          <dgm:resizeHandles val="exact"/>
        </dgm:presLayoutVars>
      </dgm:prSet>
      <dgm:spPr/>
    </dgm:pt>
    <dgm:pt modelId="{D9528430-7346-4F8B-BDBD-DB6819DB91D9}" type="pres">
      <dgm:prSet presAssocID="{8CC46757-899F-425E-A36D-27257107C137}" presName="compNode" presStyleCnt="0"/>
      <dgm:spPr/>
    </dgm:pt>
    <dgm:pt modelId="{0796932E-5AB3-4680-8660-9F1E681ED969}" type="pres">
      <dgm:prSet presAssocID="{8CC46757-899F-425E-A36D-27257107C137}" presName="bgRect" presStyleLbl="bgShp" presStyleIdx="0" presStyleCnt="3"/>
      <dgm:spPr/>
    </dgm:pt>
    <dgm:pt modelId="{95B8BECA-0074-47F0-82A0-4DB52DDD0FC3}" type="pres">
      <dgm:prSet presAssocID="{8CC46757-899F-425E-A36D-27257107C13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iness Growth"/>
        </a:ext>
      </dgm:extLst>
    </dgm:pt>
    <dgm:pt modelId="{D990D8C9-F552-40E1-869A-26959A7040B9}" type="pres">
      <dgm:prSet presAssocID="{8CC46757-899F-425E-A36D-27257107C137}" presName="spaceRect" presStyleCnt="0"/>
      <dgm:spPr/>
    </dgm:pt>
    <dgm:pt modelId="{D73CE7E9-7434-415D-ACAF-DAD43B0B2A95}" type="pres">
      <dgm:prSet presAssocID="{8CC46757-899F-425E-A36D-27257107C137}" presName="parTx" presStyleLbl="revTx" presStyleIdx="0" presStyleCnt="3">
        <dgm:presLayoutVars>
          <dgm:chMax val="0"/>
          <dgm:chPref val="0"/>
        </dgm:presLayoutVars>
      </dgm:prSet>
      <dgm:spPr/>
    </dgm:pt>
    <dgm:pt modelId="{9E2D1333-66C4-49DC-A0E9-E55CE997F1E8}" type="pres">
      <dgm:prSet presAssocID="{1CB4C3DF-9011-4347-BD94-A3B4DE70BF7E}" presName="sibTrans" presStyleCnt="0"/>
      <dgm:spPr/>
    </dgm:pt>
    <dgm:pt modelId="{3D146CF6-AD2F-4136-BAC3-30994C98EC9B}" type="pres">
      <dgm:prSet presAssocID="{04997DC0-CCDD-404C-BB29-8EAD511BF302}" presName="compNode" presStyleCnt="0"/>
      <dgm:spPr/>
    </dgm:pt>
    <dgm:pt modelId="{46B0A9B5-FBE7-4444-941C-5E7330781614}" type="pres">
      <dgm:prSet presAssocID="{04997DC0-CCDD-404C-BB29-8EAD511BF302}" presName="bgRect" presStyleLbl="bgShp" presStyleIdx="1" presStyleCnt="3"/>
      <dgm:spPr/>
    </dgm:pt>
    <dgm:pt modelId="{A2F63107-7FB2-4DBC-80C7-50B4BD8939A2}" type="pres">
      <dgm:prSet presAssocID="{04997DC0-CCDD-404C-BB29-8EAD511BF302}"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elder"/>
        </a:ext>
      </dgm:extLst>
    </dgm:pt>
    <dgm:pt modelId="{B8949674-87F5-45A1-BD57-ECF1189666E8}" type="pres">
      <dgm:prSet presAssocID="{04997DC0-CCDD-404C-BB29-8EAD511BF302}" presName="spaceRect" presStyleCnt="0"/>
      <dgm:spPr/>
    </dgm:pt>
    <dgm:pt modelId="{379539EF-81C5-4BC9-86BA-1375644DC3E1}" type="pres">
      <dgm:prSet presAssocID="{04997DC0-CCDD-404C-BB29-8EAD511BF302}" presName="parTx" presStyleLbl="revTx" presStyleIdx="1" presStyleCnt="3">
        <dgm:presLayoutVars>
          <dgm:chMax val="0"/>
          <dgm:chPref val="0"/>
        </dgm:presLayoutVars>
      </dgm:prSet>
      <dgm:spPr/>
    </dgm:pt>
    <dgm:pt modelId="{8B0F21EA-13DC-451E-AE6A-70064AC971AB}" type="pres">
      <dgm:prSet presAssocID="{BB3098D0-D833-41F6-B542-208F29D403C4}" presName="sibTrans" presStyleCnt="0"/>
      <dgm:spPr/>
    </dgm:pt>
    <dgm:pt modelId="{1F7FA963-0025-4255-AB4D-0C148812E170}" type="pres">
      <dgm:prSet presAssocID="{5EDF750E-DE24-421C-B358-87B8A54BE834}" presName="compNode" presStyleCnt="0"/>
      <dgm:spPr/>
    </dgm:pt>
    <dgm:pt modelId="{468D34BE-5E3A-4D67-9F9B-C65128B38C13}" type="pres">
      <dgm:prSet presAssocID="{5EDF750E-DE24-421C-B358-87B8A54BE834}" presName="bgRect" presStyleLbl="bgShp" presStyleIdx="2" presStyleCnt="3"/>
      <dgm:spPr/>
    </dgm:pt>
    <dgm:pt modelId="{30818C97-C6F1-470A-BCDD-48B405AA073F}" type="pres">
      <dgm:prSet presAssocID="{5EDF750E-DE24-421C-B358-87B8A54BE83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5B4F7CD6-901E-4CD2-83B3-093CE5953561}" type="pres">
      <dgm:prSet presAssocID="{5EDF750E-DE24-421C-B358-87B8A54BE834}" presName="spaceRect" presStyleCnt="0"/>
      <dgm:spPr/>
    </dgm:pt>
    <dgm:pt modelId="{7A01A3BE-2526-41DE-8592-A3C357C61AF6}" type="pres">
      <dgm:prSet presAssocID="{5EDF750E-DE24-421C-B358-87B8A54BE834}" presName="parTx" presStyleLbl="revTx" presStyleIdx="2" presStyleCnt="3">
        <dgm:presLayoutVars>
          <dgm:chMax val="0"/>
          <dgm:chPref val="0"/>
        </dgm:presLayoutVars>
      </dgm:prSet>
      <dgm:spPr/>
    </dgm:pt>
  </dgm:ptLst>
  <dgm:cxnLst>
    <dgm:cxn modelId="{3EF67114-54E6-40DA-B540-14D46A5C0FDB}" srcId="{C4D1C207-03E9-4783-9802-6E2E301DD5C9}" destId="{5EDF750E-DE24-421C-B358-87B8A54BE834}" srcOrd="2" destOrd="0" parTransId="{4305C0AE-5EF9-423F-B2AF-20C1B18CC140}" sibTransId="{3735A389-CA52-4B97-81F4-CFDA61286C51}"/>
    <dgm:cxn modelId="{902FD01A-4343-461D-82E6-818834568A03}" srcId="{C4D1C207-03E9-4783-9802-6E2E301DD5C9}" destId="{8CC46757-899F-425E-A36D-27257107C137}" srcOrd="0" destOrd="0" parTransId="{D3601378-995F-40D7-BA10-15379F082A38}" sibTransId="{1CB4C3DF-9011-4347-BD94-A3B4DE70BF7E}"/>
    <dgm:cxn modelId="{F547A233-5E2C-442B-8415-69E7B34EAF72}" type="presOf" srcId="{04997DC0-CCDD-404C-BB29-8EAD511BF302}" destId="{379539EF-81C5-4BC9-86BA-1375644DC3E1}" srcOrd="0" destOrd="0" presId="urn:microsoft.com/office/officeart/2018/2/layout/IconVerticalSolidList"/>
    <dgm:cxn modelId="{41F88268-8B7C-4E46-9C1B-34FED11396E2}" type="presOf" srcId="{8CC46757-899F-425E-A36D-27257107C137}" destId="{D73CE7E9-7434-415D-ACAF-DAD43B0B2A95}" srcOrd="0" destOrd="0" presId="urn:microsoft.com/office/officeart/2018/2/layout/IconVerticalSolidList"/>
    <dgm:cxn modelId="{DC09C19C-4E16-4F1E-943A-919AE94DDC66}" type="presOf" srcId="{5EDF750E-DE24-421C-B358-87B8A54BE834}" destId="{7A01A3BE-2526-41DE-8592-A3C357C61AF6}" srcOrd="0" destOrd="0" presId="urn:microsoft.com/office/officeart/2018/2/layout/IconVerticalSolidList"/>
    <dgm:cxn modelId="{14B05EC4-E52C-45A6-9702-13A94A2BDCEB}" srcId="{C4D1C207-03E9-4783-9802-6E2E301DD5C9}" destId="{04997DC0-CCDD-404C-BB29-8EAD511BF302}" srcOrd="1" destOrd="0" parTransId="{347259EE-516F-4F7A-9A49-638369E28327}" sibTransId="{BB3098D0-D833-41F6-B542-208F29D403C4}"/>
    <dgm:cxn modelId="{7F1970D1-202A-4D71-B0F2-DFA736272503}" type="presOf" srcId="{C4D1C207-03E9-4783-9802-6E2E301DD5C9}" destId="{B9ED4102-09B7-4F4B-992F-B82C00719D2C}" srcOrd="0" destOrd="0" presId="urn:microsoft.com/office/officeart/2018/2/layout/IconVerticalSolidList"/>
    <dgm:cxn modelId="{30662349-88CA-415C-977A-A41D23BE7C3D}" type="presParOf" srcId="{B9ED4102-09B7-4F4B-992F-B82C00719D2C}" destId="{D9528430-7346-4F8B-BDBD-DB6819DB91D9}" srcOrd="0" destOrd="0" presId="urn:microsoft.com/office/officeart/2018/2/layout/IconVerticalSolidList"/>
    <dgm:cxn modelId="{0B76CD7E-CCEB-4AB7-BF5C-0EDE1C242D0F}" type="presParOf" srcId="{D9528430-7346-4F8B-BDBD-DB6819DB91D9}" destId="{0796932E-5AB3-4680-8660-9F1E681ED969}" srcOrd="0" destOrd="0" presId="urn:microsoft.com/office/officeart/2018/2/layout/IconVerticalSolidList"/>
    <dgm:cxn modelId="{1906E25C-405D-4AEF-846F-D84EE2003FB8}" type="presParOf" srcId="{D9528430-7346-4F8B-BDBD-DB6819DB91D9}" destId="{95B8BECA-0074-47F0-82A0-4DB52DDD0FC3}" srcOrd="1" destOrd="0" presId="urn:microsoft.com/office/officeart/2018/2/layout/IconVerticalSolidList"/>
    <dgm:cxn modelId="{8A1524AC-A6E6-4424-A4B8-03943332F67F}" type="presParOf" srcId="{D9528430-7346-4F8B-BDBD-DB6819DB91D9}" destId="{D990D8C9-F552-40E1-869A-26959A7040B9}" srcOrd="2" destOrd="0" presId="urn:microsoft.com/office/officeart/2018/2/layout/IconVerticalSolidList"/>
    <dgm:cxn modelId="{FC18D580-C1E7-4D6B-A614-6DBD6EC562A5}" type="presParOf" srcId="{D9528430-7346-4F8B-BDBD-DB6819DB91D9}" destId="{D73CE7E9-7434-415D-ACAF-DAD43B0B2A95}" srcOrd="3" destOrd="0" presId="urn:microsoft.com/office/officeart/2018/2/layout/IconVerticalSolidList"/>
    <dgm:cxn modelId="{CB585DF7-C64E-4584-9815-4048C3E919D8}" type="presParOf" srcId="{B9ED4102-09B7-4F4B-992F-B82C00719D2C}" destId="{9E2D1333-66C4-49DC-A0E9-E55CE997F1E8}" srcOrd="1" destOrd="0" presId="urn:microsoft.com/office/officeart/2018/2/layout/IconVerticalSolidList"/>
    <dgm:cxn modelId="{68D0A08D-BC17-45A2-8BED-929D90D37C95}" type="presParOf" srcId="{B9ED4102-09B7-4F4B-992F-B82C00719D2C}" destId="{3D146CF6-AD2F-4136-BAC3-30994C98EC9B}" srcOrd="2" destOrd="0" presId="urn:microsoft.com/office/officeart/2018/2/layout/IconVerticalSolidList"/>
    <dgm:cxn modelId="{4A2EFDF2-9980-493F-BBD6-784FDD4BF0F6}" type="presParOf" srcId="{3D146CF6-AD2F-4136-BAC3-30994C98EC9B}" destId="{46B0A9B5-FBE7-4444-941C-5E7330781614}" srcOrd="0" destOrd="0" presId="urn:microsoft.com/office/officeart/2018/2/layout/IconVerticalSolidList"/>
    <dgm:cxn modelId="{666EBF74-A460-4BC5-A60B-AAA0B0B46067}" type="presParOf" srcId="{3D146CF6-AD2F-4136-BAC3-30994C98EC9B}" destId="{A2F63107-7FB2-4DBC-80C7-50B4BD8939A2}" srcOrd="1" destOrd="0" presId="urn:microsoft.com/office/officeart/2018/2/layout/IconVerticalSolidList"/>
    <dgm:cxn modelId="{C8743EBF-4034-4D13-A1B0-DE53B5CEB0EC}" type="presParOf" srcId="{3D146CF6-AD2F-4136-BAC3-30994C98EC9B}" destId="{B8949674-87F5-45A1-BD57-ECF1189666E8}" srcOrd="2" destOrd="0" presId="urn:microsoft.com/office/officeart/2018/2/layout/IconVerticalSolidList"/>
    <dgm:cxn modelId="{454A9080-9F37-4956-A11E-0A1D0A20E8A3}" type="presParOf" srcId="{3D146CF6-AD2F-4136-BAC3-30994C98EC9B}" destId="{379539EF-81C5-4BC9-86BA-1375644DC3E1}" srcOrd="3" destOrd="0" presId="urn:microsoft.com/office/officeart/2018/2/layout/IconVerticalSolidList"/>
    <dgm:cxn modelId="{22285431-4547-4FC5-BB10-69AE9A575E23}" type="presParOf" srcId="{B9ED4102-09B7-4F4B-992F-B82C00719D2C}" destId="{8B0F21EA-13DC-451E-AE6A-70064AC971AB}" srcOrd="3" destOrd="0" presId="urn:microsoft.com/office/officeart/2018/2/layout/IconVerticalSolidList"/>
    <dgm:cxn modelId="{45A09153-9BD7-445D-B571-420C367EDA50}" type="presParOf" srcId="{B9ED4102-09B7-4F4B-992F-B82C00719D2C}" destId="{1F7FA963-0025-4255-AB4D-0C148812E170}" srcOrd="4" destOrd="0" presId="urn:microsoft.com/office/officeart/2018/2/layout/IconVerticalSolidList"/>
    <dgm:cxn modelId="{78FE1DE7-FDEA-4CA9-94BF-5EB9231B469C}" type="presParOf" srcId="{1F7FA963-0025-4255-AB4D-0C148812E170}" destId="{468D34BE-5E3A-4D67-9F9B-C65128B38C13}" srcOrd="0" destOrd="0" presId="urn:microsoft.com/office/officeart/2018/2/layout/IconVerticalSolidList"/>
    <dgm:cxn modelId="{9331E1C5-7B06-4B56-93BC-73FAE369DEE2}" type="presParOf" srcId="{1F7FA963-0025-4255-AB4D-0C148812E170}" destId="{30818C97-C6F1-470A-BCDD-48B405AA073F}" srcOrd="1" destOrd="0" presId="urn:microsoft.com/office/officeart/2018/2/layout/IconVerticalSolidList"/>
    <dgm:cxn modelId="{4A1422FC-B86A-4955-A8C8-9C888B2688C3}" type="presParOf" srcId="{1F7FA963-0025-4255-AB4D-0C148812E170}" destId="{5B4F7CD6-901E-4CD2-83B3-093CE5953561}" srcOrd="2" destOrd="0" presId="urn:microsoft.com/office/officeart/2018/2/layout/IconVerticalSolidList"/>
    <dgm:cxn modelId="{70C0626B-C79F-4AC3-AD1E-29E5F06061EE}" type="presParOf" srcId="{1F7FA963-0025-4255-AB4D-0C148812E170}" destId="{7A01A3BE-2526-41DE-8592-A3C357C61AF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7F3FBBE-A79F-4A3E-8054-4ED12C8E0EFF}" type="doc">
      <dgm:prSet loTypeId="urn:microsoft.com/office/officeart/2005/8/layout/hierarchy1" loCatId="hierarchy" qsTypeId="urn:microsoft.com/office/officeart/2005/8/quickstyle/simple5" qsCatId="simple" csTypeId="urn:microsoft.com/office/officeart/2005/8/colors/accent2_2" csCatId="accent2" phldr="1"/>
      <dgm:spPr/>
      <dgm:t>
        <a:bodyPr/>
        <a:lstStyle/>
        <a:p>
          <a:endParaRPr lang="en-US"/>
        </a:p>
      </dgm:t>
    </dgm:pt>
    <dgm:pt modelId="{4FF168C8-3F59-4DE2-A32D-70AB9472743F}">
      <dgm:prSet custT="1"/>
      <dgm:spPr/>
      <dgm:t>
        <a:bodyPr/>
        <a:lstStyle/>
        <a:p>
          <a:pPr algn="ctr"/>
          <a:r>
            <a:rPr lang="en-US" sz="2400" dirty="0"/>
            <a:t>‘Progression profiles’ </a:t>
          </a:r>
        </a:p>
        <a:p>
          <a:pPr algn="l"/>
          <a:r>
            <a:rPr lang="en-US" sz="2400" dirty="0"/>
            <a:t>- </a:t>
          </a:r>
          <a:r>
            <a:rPr lang="en-US" sz="1800" dirty="0"/>
            <a:t>Map content from T Levels to relevant occupational standards at Level 3 and 4</a:t>
          </a:r>
        </a:p>
        <a:p>
          <a:pPr algn="l"/>
          <a:endParaRPr lang="en-US" sz="1800" dirty="0"/>
        </a:p>
        <a:p>
          <a:pPr algn="l"/>
          <a:r>
            <a:rPr lang="en-US" sz="1800" dirty="0"/>
            <a:t>- Use this information to determine progression routes from T Levels into apprenticeships</a:t>
          </a:r>
        </a:p>
        <a:p>
          <a:pPr algn="l"/>
          <a:endParaRPr lang="en-US" sz="1800" dirty="0"/>
        </a:p>
        <a:p>
          <a:pPr algn="l"/>
          <a:r>
            <a:rPr lang="en-US" sz="1800" dirty="0"/>
            <a:t>- Employers and providers can identify knowledge and skills previously covered in the T Level compared to standard</a:t>
          </a:r>
        </a:p>
      </dgm:t>
    </dgm:pt>
    <dgm:pt modelId="{8E998C1B-C1B0-43BA-A655-4DCC07786F74}" type="parTrans" cxnId="{F233A6CE-2DF4-41F2-9E04-174552C1EC43}">
      <dgm:prSet/>
      <dgm:spPr/>
      <dgm:t>
        <a:bodyPr/>
        <a:lstStyle/>
        <a:p>
          <a:endParaRPr lang="en-US"/>
        </a:p>
      </dgm:t>
    </dgm:pt>
    <dgm:pt modelId="{87A28FD5-7024-4DE7-B633-3EAC8AB86F1E}" type="sibTrans" cxnId="{F233A6CE-2DF4-41F2-9E04-174552C1EC43}">
      <dgm:prSet/>
      <dgm:spPr/>
      <dgm:t>
        <a:bodyPr/>
        <a:lstStyle/>
        <a:p>
          <a:endParaRPr lang="en-US"/>
        </a:p>
      </dgm:t>
    </dgm:pt>
    <dgm:pt modelId="{BF9E0C6C-5AEE-4671-9B86-E2450B3F98A6}" type="pres">
      <dgm:prSet presAssocID="{27F3FBBE-A79F-4A3E-8054-4ED12C8E0EFF}" presName="hierChild1" presStyleCnt="0">
        <dgm:presLayoutVars>
          <dgm:chPref val="1"/>
          <dgm:dir/>
          <dgm:animOne val="branch"/>
          <dgm:animLvl val="lvl"/>
          <dgm:resizeHandles/>
        </dgm:presLayoutVars>
      </dgm:prSet>
      <dgm:spPr/>
    </dgm:pt>
    <dgm:pt modelId="{4C77B1AF-FD22-43D7-8AA0-982650CEDCA1}" type="pres">
      <dgm:prSet presAssocID="{4FF168C8-3F59-4DE2-A32D-70AB9472743F}" presName="hierRoot1" presStyleCnt="0"/>
      <dgm:spPr/>
    </dgm:pt>
    <dgm:pt modelId="{419AFD83-D4ED-4651-B445-8A414C5BF51B}" type="pres">
      <dgm:prSet presAssocID="{4FF168C8-3F59-4DE2-A32D-70AB9472743F}" presName="composite" presStyleCnt="0"/>
      <dgm:spPr/>
    </dgm:pt>
    <dgm:pt modelId="{11DD70D1-7422-46C6-BFF2-EFFD5963348F}" type="pres">
      <dgm:prSet presAssocID="{4FF168C8-3F59-4DE2-A32D-70AB9472743F}" presName="background" presStyleLbl="node0" presStyleIdx="0" presStyleCnt="1"/>
      <dgm:spPr/>
    </dgm:pt>
    <dgm:pt modelId="{CB293AFB-56D5-4AC2-B68D-D6E8043D6889}" type="pres">
      <dgm:prSet presAssocID="{4FF168C8-3F59-4DE2-A32D-70AB9472743F}" presName="text" presStyleLbl="fgAcc0" presStyleIdx="0" presStyleCnt="1" custScaleX="107453" custScaleY="130205" custLinFactNeighborX="28" custLinFactNeighborY="668">
        <dgm:presLayoutVars>
          <dgm:chPref val="3"/>
        </dgm:presLayoutVars>
      </dgm:prSet>
      <dgm:spPr/>
    </dgm:pt>
    <dgm:pt modelId="{1D2CF487-6597-40D0-94EC-BD5BFBAC59B0}" type="pres">
      <dgm:prSet presAssocID="{4FF168C8-3F59-4DE2-A32D-70AB9472743F}" presName="hierChild2" presStyleCnt="0"/>
      <dgm:spPr/>
    </dgm:pt>
  </dgm:ptLst>
  <dgm:cxnLst>
    <dgm:cxn modelId="{4075148B-7369-401B-9800-FC6E72E68ABF}" type="presOf" srcId="{27F3FBBE-A79F-4A3E-8054-4ED12C8E0EFF}" destId="{BF9E0C6C-5AEE-4671-9B86-E2450B3F98A6}" srcOrd="0" destOrd="0" presId="urn:microsoft.com/office/officeart/2005/8/layout/hierarchy1"/>
    <dgm:cxn modelId="{F233A6CE-2DF4-41F2-9E04-174552C1EC43}" srcId="{27F3FBBE-A79F-4A3E-8054-4ED12C8E0EFF}" destId="{4FF168C8-3F59-4DE2-A32D-70AB9472743F}" srcOrd="0" destOrd="0" parTransId="{8E998C1B-C1B0-43BA-A655-4DCC07786F74}" sibTransId="{87A28FD5-7024-4DE7-B633-3EAC8AB86F1E}"/>
    <dgm:cxn modelId="{E6FE71EB-B16D-4CD3-AAD0-24C482EC9E60}" type="presOf" srcId="{4FF168C8-3F59-4DE2-A32D-70AB9472743F}" destId="{CB293AFB-56D5-4AC2-B68D-D6E8043D6889}" srcOrd="0" destOrd="0" presId="urn:microsoft.com/office/officeart/2005/8/layout/hierarchy1"/>
    <dgm:cxn modelId="{4DADAF52-3214-4530-BBA2-F26D781CAF91}" type="presParOf" srcId="{BF9E0C6C-5AEE-4671-9B86-E2450B3F98A6}" destId="{4C77B1AF-FD22-43D7-8AA0-982650CEDCA1}" srcOrd="0" destOrd="0" presId="urn:microsoft.com/office/officeart/2005/8/layout/hierarchy1"/>
    <dgm:cxn modelId="{A25BCDCC-545A-49AB-BD78-CB4C4DF4F0EE}" type="presParOf" srcId="{4C77B1AF-FD22-43D7-8AA0-982650CEDCA1}" destId="{419AFD83-D4ED-4651-B445-8A414C5BF51B}" srcOrd="0" destOrd="0" presId="urn:microsoft.com/office/officeart/2005/8/layout/hierarchy1"/>
    <dgm:cxn modelId="{301AED20-F7D7-4998-8E0B-F532AED77F8E}" type="presParOf" srcId="{419AFD83-D4ED-4651-B445-8A414C5BF51B}" destId="{11DD70D1-7422-46C6-BFF2-EFFD5963348F}" srcOrd="0" destOrd="0" presId="urn:microsoft.com/office/officeart/2005/8/layout/hierarchy1"/>
    <dgm:cxn modelId="{13944F13-3000-4ED0-9471-2137881CA4C9}" type="presParOf" srcId="{419AFD83-D4ED-4651-B445-8A414C5BF51B}" destId="{CB293AFB-56D5-4AC2-B68D-D6E8043D6889}" srcOrd="1" destOrd="0" presId="urn:microsoft.com/office/officeart/2005/8/layout/hierarchy1"/>
    <dgm:cxn modelId="{81897D39-1022-4266-B554-64ED68F1B6CA}" type="presParOf" srcId="{4C77B1AF-FD22-43D7-8AA0-982650CEDCA1}" destId="{1D2CF487-6597-40D0-94EC-BD5BFBAC59B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BF2CDF-0821-4FA1-93BA-594C8A2701C3}" type="doc">
      <dgm:prSet loTypeId="urn:microsoft.com/office/officeart/2005/8/layout/vList2" loCatId="list" qsTypeId="urn:microsoft.com/office/officeart/2005/8/quickstyle/simple5" qsCatId="simple" csTypeId="urn:microsoft.com/office/officeart/2005/8/colors/accent1_2" csCatId="accent1" phldr="1"/>
      <dgm:spPr/>
      <dgm:t>
        <a:bodyPr/>
        <a:lstStyle/>
        <a:p>
          <a:endParaRPr lang="en-US"/>
        </a:p>
      </dgm:t>
    </dgm:pt>
    <dgm:pt modelId="{6C4B598D-0A3A-4EA4-BE64-551B017DE4B2}">
      <dgm:prSet/>
      <dgm:spPr/>
      <dgm:t>
        <a:bodyPr/>
        <a:lstStyle/>
        <a:p>
          <a:r>
            <a:rPr lang="en-GB"/>
            <a:t>T Levels are new and there is a need to create and verify progression routes available to interested parties.</a:t>
          </a:r>
        </a:p>
      </dgm:t>
    </dgm:pt>
    <dgm:pt modelId="{9F365E32-29DD-456A-A707-C65315035F89}" type="parTrans" cxnId="{CFF7C903-03DA-4600-8954-B8FAD06FDA69}">
      <dgm:prSet/>
      <dgm:spPr/>
      <dgm:t>
        <a:bodyPr/>
        <a:lstStyle/>
        <a:p>
          <a:endParaRPr lang="en-GB"/>
        </a:p>
      </dgm:t>
    </dgm:pt>
    <dgm:pt modelId="{0FD980E1-EE21-4E51-A6C5-53C922CF2DF8}" type="sibTrans" cxnId="{CFF7C903-03DA-4600-8954-B8FAD06FDA69}">
      <dgm:prSet/>
      <dgm:spPr/>
      <dgm:t>
        <a:bodyPr/>
        <a:lstStyle/>
        <a:p>
          <a:endParaRPr lang="en-GB"/>
        </a:p>
      </dgm:t>
    </dgm:pt>
    <dgm:pt modelId="{FA870C9A-4EB0-4A27-83C0-EAD74BA44419}">
      <dgm:prSet/>
      <dgm:spPr/>
      <dgm:t>
        <a:bodyPr/>
        <a:lstStyle/>
        <a:p>
          <a:r>
            <a:rPr lang="en-GB"/>
            <a:t>Various stakeholders have an interest in T Level progression routes – employers, providers, colleges, HEIs, learners and parents, careers advisors. </a:t>
          </a:r>
        </a:p>
      </dgm:t>
    </dgm:pt>
    <dgm:pt modelId="{24258137-5BC9-42AC-AAE2-291E3ED55139}" type="parTrans" cxnId="{1C9AA9F0-E755-4892-A107-6EDD976C5000}">
      <dgm:prSet/>
      <dgm:spPr/>
      <dgm:t>
        <a:bodyPr/>
        <a:lstStyle/>
        <a:p>
          <a:endParaRPr lang="en-GB"/>
        </a:p>
      </dgm:t>
    </dgm:pt>
    <dgm:pt modelId="{D72E45A5-8747-417A-B30E-37B349B31DEC}" type="sibTrans" cxnId="{1C9AA9F0-E755-4892-A107-6EDD976C5000}">
      <dgm:prSet/>
      <dgm:spPr/>
      <dgm:t>
        <a:bodyPr/>
        <a:lstStyle/>
        <a:p>
          <a:endParaRPr lang="en-GB"/>
        </a:p>
      </dgm:t>
    </dgm:pt>
    <dgm:pt modelId="{6F94520E-98BF-4BE1-AB3F-57D3517FBAD1}">
      <dgm:prSet/>
      <dgm:spPr/>
      <dgm:t>
        <a:bodyPr/>
        <a:lstStyle/>
        <a:p>
          <a:r>
            <a:rPr lang="en-GB"/>
            <a:t>Analysis will show a crossover of content from T Levels to apprenticeships. Employers and providers can use this to see how learners will fit into recruitment pipelines.</a:t>
          </a:r>
        </a:p>
      </dgm:t>
    </dgm:pt>
    <dgm:pt modelId="{4FCC46B0-1C4C-4269-B085-1647F99F744A}" type="parTrans" cxnId="{F9AA2F73-D0C0-4380-B0CD-366C82F2D7D0}">
      <dgm:prSet/>
      <dgm:spPr/>
      <dgm:t>
        <a:bodyPr/>
        <a:lstStyle/>
        <a:p>
          <a:endParaRPr lang="en-GB"/>
        </a:p>
      </dgm:t>
    </dgm:pt>
    <dgm:pt modelId="{1F3B1D5C-2BE7-42C3-A0D7-EA78750D9B70}" type="sibTrans" cxnId="{F9AA2F73-D0C0-4380-B0CD-366C82F2D7D0}">
      <dgm:prSet/>
      <dgm:spPr/>
      <dgm:t>
        <a:bodyPr/>
        <a:lstStyle/>
        <a:p>
          <a:endParaRPr lang="en-GB"/>
        </a:p>
      </dgm:t>
    </dgm:pt>
    <dgm:pt modelId="{81FF6E87-61F6-4DA0-B6E7-A108EAD69607}">
      <dgm:prSet/>
      <dgm:spPr/>
      <dgm:t>
        <a:bodyPr/>
        <a:lstStyle/>
        <a:p>
          <a:r>
            <a:rPr lang="en-GB"/>
            <a:t>Gives stakeholders a greater understanding of the content in T Levels and possible recognition of prior learning. </a:t>
          </a:r>
        </a:p>
      </dgm:t>
    </dgm:pt>
    <dgm:pt modelId="{757E28BE-8117-41C7-8E90-66AC3C4ECED3}" type="parTrans" cxnId="{3139C068-6992-47A1-A54F-E077F64E221A}">
      <dgm:prSet/>
      <dgm:spPr/>
      <dgm:t>
        <a:bodyPr/>
        <a:lstStyle/>
        <a:p>
          <a:endParaRPr lang="en-GB"/>
        </a:p>
      </dgm:t>
    </dgm:pt>
    <dgm:pt modelId="{36D93E93-0E3C-47D4-8A2E-6A3DAD1C6814}" type="sibTrans" cxnId="{3139C068-6992-47A1-A54F-E077F64E221A}">
      <dgm:prSet/>
      <dgm:spPr/>
      <dgm:t>
        <a:bodyPr/>
        <a:lstStyle/>
        <a:p>
          <a:endParaRPr lang="en-GB"/>
        </a:p>
      </dgm:t>
    </dgm:pt>
    <dgm:pt modelId="{4393AC92-1CE6-448B-9104-85F32F01AD12}">
      <dgm:prSet/>
      <dgm:spPr/>
      <dgm:t>
        <a:bodyPr/>
        <a:lstStyle/>
        <a:p>
          <a:r>
            <a:rPr lang="en-GB"/>
            <a:t>This will feed into interactive careers maps in the future.  </a:t>
          </a:r>
          <a:endParaRPr lang="en-US"/>
        </a:p>
      </dgm:t>
    </dgm:pt>
    <dgm:pt modelId="{7F2463DA-BB11-4D70-AEEE-F8B8DB911206}" type="parTrans" cxnId="{BD59E309-3796-4BA1-8D55-4BB1A84DFA9F}">
      <dgm:prSet/>
      <dgm:spPr/>
      <dgm:t>
        <a:bodyPr/>
        <a:lstStyle/>
        <a:p>
          <a:endParaRPr lang="en-GB"/>
        </a:p>
      </dgm:t>
    </dgm:pt>
    <dgm:pt modelId="{14F43B61-504F-4702-B110-1196BD7FA40E}" type="sibTrans" cxnId="{BD59E309-3796-4BA1-8D55-4BB1A84DFA9F}">
      <dgm:prSet/>
      <dgm:spPr/>
      <dgm:t>
        <a:bodyPr/>
        <a:lstStyle/>
        <a:p>
          <a:endParaRPr lang="en-GB"/>
        </a:p>
      </dgm:t>
    </dgm:pt>
    <dgm:pt modelId="{CF29C225-BA31-4B87-BC3A-311D3571477F}" type="pres">
      <dgm:prSet presAssocID="{80BF2CDF-0821-4FA1-93BA-594C8A2701C3}" presName="linear" presStyleCnt="0">
        <dgm:presLayoutVars>
          <dgm:animLvl val="lvl"/>
          <dgm:resizeHandles val="exact"/>
        </dgm:presLayoutVars>
      </dgm:prSet>
      <dgm:spPr/>
    </dgm:pt>
    <dgm:pt modelId="{CD5150D2-AF50-4454-8492-29E2A3BAFC30}" type="pres">
      <dgm:prSet presAssocID="{6C4B598D-0A3A-4EA4-BE64-551B017DE4B2}" presName="parentText" presStyleLbl="node1" presStyleIdx="0" presStyleCnt="5">
        <dgm:presLayoutVars>
          <dgm:chMax val="0"/>
          <dgm:bulletEnabled val="1"/>
        </dgm:presLayoutVars>
      </dgm:prSet>
      <dgm:spPr/>
    </dgm:pt>
    <dgm:pt modelId="{CAAF3497-B4E0-4D82-927C-12F70D599B5A}" type="pres">
      <dgm:prSet presAssocID="{0FD980E1-EE21-4E51-A6C5-53C922CF2DF8}" presName="spacer" presStyleCnt="0"/>
      <dgm:spPr/>
    </dgm:pt>
    <dgm:pt modelId="{B27249E6-A120-45AD-8998-F4FC65D9E5A1}" type="pres">
      <dgm:prSet presAssocID="{FA870C9A-4EB0-4A27-83C0-EAD74BA44419}" presName="parentText" presStyleLbl="node1" presStyleIdx="1" presStyleCnt="5">
        <dgm:presLayoutVars>
          <dgm:chMax val="0"/>
          <dgm:bulletEnabled val="1"/>
        </dgm:presLayoutVars>
      </dgm:prSet>
      <dgm:spPr/>
    </dgm:pt>
    <dgm:pt modelId="{AA50FB9F-F75E-4531-AE6C-FADFCEA5BB96}" type="pres">
      <dgm:prSet presAssocID="{D72E45A5-8747-417A-B30E-37B349B31DEC}" presName="spacer" presStyleCnt="0"/>
      <dgm:spPr/>
    </dgm:pt>
    <dgm:pt modelId="{2082F2D9-03CE-4664-9780-5F0041888642}" type="pres">
      <dgm:prSet presAssocID="{6F94520E-98BF-4BE1-AB3F-57D3517FBAD1}" presName="parentText" presStyleLbl="node1" presStyleIdx="2" presStyleCnt="5">
        <dgm:presLayoutVars>
          <dgm:chMax val="0"/>
          <dgm:bulletEnabled val="1"/>
        </dgm:presLayoutVars>
      </dgm:prSet>
      <dgm:spPr/>
    </dgm:pt>
    <dgm:pt modelId="{1B9F907C-F3E3-40E7-B4A3-B1F5F47AF219}" type="pres">
      <dgm:prSet presAssocID="{1F3B1D5C-2BE7-42C3-A0D7-EA78750D9B70}" presName="spacer" presStyleCnt="0"/>
      <dgm:spPr/>
    </dgm:pt>
    <dgm:pt modelId="{AFEAE75F-D78D-4FFA-80DD-B783347DF6B6}" type="pres">
      <dgm:prSet presAssocID="{81FF6E87-61F6-4DA0-B6E7-A108EAD69607}" presName="parentText" presStyleLbl="node1" presStyleIdx="3" presStyleCnt="5">
        <dgm:presLayoutVars>
          <dgm:chMax val="0"/>
          <dgm:bulletEnabled val="1"/>
        </dgm:presLayoutVars>
      </dgm:prSet>
      <dgm:spPr/>
    </dgm:pt>
    <dgm:pt modelId="{C9F4453C-F9FF-4E10-B495-51FE5C819155}" type="pres">
      <dgm:prSet presAssocID="{36D93E93-0E3C-47D4-8A2E-6A3DAD1C6814}" presName="spacer" presStyleCnt="0"/>
      <dgm:spPr/>
    </dgm:pt>
    <dgm:pt modelId="{025A36D4-4966-41D9-BFEC-13276C6983F2}" type="pres">
      <dgm:prSet presAssocID="{4393AC92-1CE6-448B-9104-85F32F01AD12}" presName="parentText" presStyleLbl="node1" presStyleIdx="4" presStyleCnt="5">
        <dgm:presLayoutVars>
          <dgm:chMax val="0"/>
          <dgm:bulletEnabled val="1"/>
        </dgm:presLayoutVars>
      </dgm:prSet>
      <dgm:spPr/>
    </dgm:pt>
  </dgm:ptLst>
  <dgm:cxnLst>
    <dgm:cxn modelId="{CFF7C903-03DA-4600-8954-B8FAD06FDA69}" srcId="{80BF2CDF-0821-4FA1-93BA-594C8A2701C3}" destId="{6C4B598D-0A3A-4EA4-BE64-551B017DE4B2}" srcOrd="0" destOrd="0" parTransId="{9F365E32-29DD-456A-A707-C65315035F89}" sibTransId="{0FD980E1-EE21-4E51-A6C5-53C922CF2DF8}"/>
    <dgm:cxn modelId="{BD59E309-3796-4BA1-8D55-4BB1A84DFA9F}" srcId="{80BF2CDF-0821-4FA1-93BA-594C8A2701C3}" destId="{4393AC92-1CE6-448B-9104-85F32F01AD12}" srcOrd="4" destOrd="0" parTransId="{7F2463DA-BB11-4D70-AEEE-F8B8DB911206}" sibTransId="{14F43B61-504F-4702-B110-1196BD7FA40E}"/>
    <dgm:cxn modelId="{2BDDAC14-774C-4188-97BB-8D2AD4F677F0}" type="presOf" srcId="{FA870C9A-4EB0-4A27-83C0-EAD74BA44419}" destId="{B27249E6-A120-45AD-8998-F4FC65D9E5A1}" srcOrd="0" destOrd="0" presId="urn:microsoft.com/office/officeart/2005/8/layout/vList2"/>
    <dgm:cxn modelId="{3139C068-6992-47A1-A54F-E077F64E221A}" srcId="{80BF2CDF-0821-4FA1-93BA-594C8A2701C3}" destId="{81FF6E87-61F6-4DA0-B6E7-A108EAD69607}" srcOrd="3" destOrd="0" parTransId="{757E28BE-8117-41C7-8E90-66AC3C4ECED3}" sibTransId="{36D93E93-0E3C-47D4-8A2E-6A3DAD1C6814}"/>
    <dgm:cxn modelId="{F9AA2F73-D0C0-4380-B0CD-366C82F2D7D0}" srcId="{80BF2CDF-0821-4FA1-93BA-594C8A2701C3}" destId="{6F94520E-98BF-4BE1-AB3F-57D3517FBAD1}" srcOrd="2" destOrd="0" parTransId="{4FCC46B0-1C4C-4269-B085-1647F99F744A}" sibTransId="{1F3B1D5C-2BE7-42C3-A0D7-EA78750D9B70}"/>
    <dgm:cxn modelId="{9118B695-F591-4838-B1A4-C780CDA92338}" type="presOf" srcId="{81FF6E87-61F6-4DA0-B6E7-A108EAD69607}" destId="{AFEAE75F-D78D-4FFA-80DD-B783347DF6B6}" srcOrd="0" destOrd="0" presId="urn:microsoft.com/office/officeart/2005/8/layout/vList2"/>
    <dgm:cxn modelId="{1BC354A1-0E4E-4AA7-80E3-E15CBF971FC6}" type="presOf" srcId="{80BF2CDF-0821-4FA1-93BA-594C8A2701C3}" destId="{CF29C225-BA31-4B87-BC3A-311D3571477F}" srcOrd="0" destOrd="0" presId="urn:microsoft.com/office/officeart/2005/8/layout/vList2"/>
    <dgm:cxn modelId="{33854CB6-76A5-4977-B72F-87E525899457}" type="presOf" srcId="{6C4B598D-0A3A-4EA4-BE64-551B017DE4B2}" destId="{CD5150D2-AF50-4454-8492-29E2A3BAFC30}" srcOrd="0" destOrd="0" presId="urn:microsoft.com/office/officeart/2005/8/layout/vList2"/>
    <dgm:cxn modelId="{C16840BB-0032-49D0-AC16-A62DF13A5BE3}" type="presOf" srcId="{6F94520E-98BF-4BE1-AB3F-57D3517FBAD1}" destId="{2082F2D9-03CE-4664-9780-5F0041888642}" srcOrd="0" destOrd="0" presId="urn:microsoft.com/office/officeart/2005/8/layout/vList2"/>
    <dgm:cxn modelId="{116229C7-4C19-4AEE-A572-87406C97A2E9}" type="presOf" srcId="{4393AC92-1CE6-448B-9104-85F32F01AD12}" destId="{025A36D4-4966-41D9-BFEC-13276C6983F2}" srcOrd="0" destOrd="0" presId="urn:microsoft.com/office/officeart/2005/8/layout/vList2"/>
    <dgm:cxn modelId="{1C9AA9F0-E755-4892-A107-6EDD976C5000}" srcId="{80BF2CDF-0821-4FA1-93BA-594C8A2701C3}" destId="{FA870C9A-4EB0-4A27-83C0-EAD74BA44419}" srcOrd="1" destOrd="0" parTransId="{24258137-5BC9-42AC-AAE2-291E3ED55139}" sibTransId="{D72E45A5-8747-417A-B30E-37B349B31DEC}"/>
    <dgm:cxn modelId="{FFC261D7-B1EF-49EB-8B83-9B03B898A72B}" type="presParOf" srcId="{CF29C225-BA31-4B87-BC3A-311D3571477F}" destId="{CD5150D2-AF50-4454-8492-29E2A3BAFC30}" srcOrd="0" destOrd="0" presId="urn:microsoft.com/office/officeart/2005/8/layout/vList2"/>
    <dgm:cxn modelId="{BAF3C4A4-7B59-4C30-B70E-D3172B42C332}" type="presParOf" srcId="{CF29C225-BA31-4B87-BC3A-311D3571477F}" destId="{CAAF3497-B4E0-4D82-927C-12F70D599B5A}" srcOrd="1" destOrd="0" presId="urn:microsoft.com/office/officeart/2005/8/layout/vList2"/>
    <dgm:cxn modelId="{9A0BB725-CBF9-4E6C-8F4E-FC3EB7F5A131}" type="presParOf" srcId="{CF29C225-BA31-4B87-BC3A-311D3571477F}" destId="{B27249E6-A120-45AD-8998-F4FC65D9E5A1}" srcOrd="2" destOrd="0" presId="urn:microsoft.com/office/officeart/2005/8/layout/vList2"/>
    <dgm:cxn modelId="{E1704E30-5F50-41A7-A0FB-DBA06F00B7A3}" type="presParOf" srcId="{CF29C225-BA31-4B87-BC3A-311D3571477F}" destId="{AA50FB9F-F75E-4531-AE6C-FADFCEA5BB96}" srcOrd="3" destOrd="0" presId="urn:microsoft.com/office/officeart/2005/8/layout/vList2"/>
    <dgm:cxn modelId="{F728FECA-5123-4C4D-A7A8-E652E3EA56C8}" type="presParOf" srcId="{CF29C225-BA31-4B87-BC3A-311D3571477F}" destId="{2082F2D9-03CE-4664-9780-5F0041888642}" srcOrd="4" destOrd="0" presId="urn:microsoft.com/office/officeart/2005/8/layout/vList2"/>
    <dgm:cxn modelId="{ECF3CAAA-6B82-43E1-B28C-29670EBDCF52}" type="presParOf" srcId="{CF29C225-BA31-4B87-BC3A-311D3571477F}" destId="{1B9F907C-F3E3-40E7-B4A3-B1F5F47AF219}" srcOrd="5" destOrd="0" presId="urn:microsoft.com/office/officeart/2005/8/layout/vList2"/>
    <dgm:cxn modelId="{FBF3B252-7015-44CF-8A88-5D2884321497}" type="presParOf" srcId="{CF29C225-BA31-4B87-BC3A-311D3571477F}" destId="{AFEAE75F-D78D-4FFA-80DD-B783347DF6B6}" srcOrd="6" destOrd="0" presId="urn:microsoft.com/office/officeart/2005/8/layout/vList2"/>
    <dgm:cxn modelId="{3F0045AF-9D65-4624-9694-AC7B8E1604F7}" type="presParOf" srcId="{CF29C225-BA31-4B87-BC3A-311D3571477F}" destId="{C9F4453C-F9FF-4E10-B495-51FE5C819155}" srcOrd="7" destOrd="0" presId="urn:microsoft.com/office/officeart/2005/8/layout/vList2"/>
    <dgm:cxn modelId="{786E369C-40FE-4F7A-9F98-C33013E4CEA6}" type="presParOf" srcId="{CF29C225-BA31-4B87-BC3A-311D3571477F}" destId="{025A36D4-4966-41D9-BFEC-13276C6983F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5B01DE2-3199-4A3D-AC4B-7315362BC23C}"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en-US"/>
        </a:p>
      </dgm:t>
    </dgm:pt>
    <dgm:pt modelId="{D92897D5-FB7C-467E-9EF4-0666E9258992}">
      <dgm:prSet/>
      <dgm:spPr/>
      <dgm:t>
        <a:bodyPr/>
        <a:lstStyle/>
        <a:p>
          <a:pPr rtl="0"/>
          <a:r>
            <a:rPr lang="en-GB" dirty="0"/>
            <a:t>Map content within the T Level compared to apprenticeship knowledge and skills at L3 and L4 to identify possible progression routes.</a:t>
          </a:r>
          <a:r>
            <a:rPr lang="en-GB" dirty="0">
              <a:latin typeface="Arial"/>
            </a:rPr>
            <a:t> </a:t>
          </a:r>
          <a:endParaRPr lang="en-US"/>
        </a:p>
      </dgm:t>
    </dgm:pt>
    <dgm:pt modelId="{2AC4A8E2-2EAE-4F92-999D-1E0D762700C5}" type="parTrans" cxnId="{A1D0BC69-1247-4E34-9990-D99E1405E0E3}">
      <dgm:prSet/>
      <dgm:spPr/>
      <dgm:t>
        <a:bodyPr/>
        <a:lstStyle/>
        <a:p>
          <a:endParaRPr lang="en-US"/>
        </a:p>
      </dgm:t>
    </dgm:pt>
    <dgm:pt modelId="{333D7E08-F8FA-4A53-8029-ED29AFE7DE18}" type="sibTrans" cxnId="{A1D0BC69-1247-4E34-9990-D99E1405E0E3}">
      <dgm:prSet/>
      <dgm:spPr/>
      <dgm:t>
        <a:bodyPr/>
        <a:lstStyle/>
        <a:p>
          <a:endParaRPr lang="en-US"/>
        </a:p>
      </dgm:t>
    </dgm:pt>
    <dgm:pt modelId="{D6562190-402C-4D87-8F11-ACBD3454150D}">
      <dgm:prSet/>
      <dgm:spPr/>
      <dgm:t>
        <a:bodyPr/>
        <a:lstStyle/>
        <a:p>
          <a:pPr rtl="0"/>
          <a:r>
            <a:rPr lang="en-GB" dirty="0"/>
            <a:t>2-phased employer validation process: employers and industry experts validate mapping to ensure accuracy and identify/confirm progression routes.</a:t>
          </a:r>
          <a:r>
            <a:rPr lang="en-GB" dirty="0">
              <a:latin typeface="Arial"/>
            </a:rPr>
            <a:t> Share with awarding organisations.</a:t>
          </a:r>
          <a:endParaRPr lang="en-GB" dirty="0"/>
        </a:p>
      </dgm:t>
    </dgm:pt>
    <dgm:pt modelId="{A94804F6-8C42-48F1-886C-24A13FEA54D7}" type="parTrans" cxnId="{6C3331CA-C759-4318-AA48-E7B908FDD4EF}">
      <dgm:prSet/>
      <dgm:spPr/>
      <dgm:t>
        <a:bodyPr/>
        <a:lstStyle/>
        <a:p>
          <a:endParaRPr lang="en-US"/>
        </a:p>
      </dgm:t>
    </dgm:pt>
    <dgm:pt modelId="{D72B6DE0-5A8A-46C9-B7C3-816B141E492E}" type="sibTrans" cxnId="{6C3331CA-C759-4318-AA48-E7B908FDD4EF}">
      <dgm:prSet/>
      <dgm:spPr/>
      <dgm:t>
        <a:bodyPr/>
        <a:lstStyle/>
        <a:p>
          <a:endParaRPr lang="en-US"/>
        </a:p>
      </dgm:t>
    </dgm:pt>
    <dgm:pt modelId="{50D79A3C-3254-4A7E-B0FE-969C8CE859FA}">
      <dgm:prSet/>
      <dgm:spPr/>
      <dgm:t>
        <a:bodyPr/>
        <a:lstStyle/>
        <a:p>
          <a:pPr rtl="0"/>
          <a:r>
            <a:rPr lang="en-US" dirty="0"/>
            <a:t>A panel of employers (the route panel) validate the process and results</a:t>
          </a:r>
          <a:r>
            <a:rPr lang="en-US" dirty="0">
              <a:latin typeface="Arial"/>
            </a:rPr>
            <a:t> </a:t>
          </a:r>
          <a:endParaRPr lang="en-US" dirty="0"/>
        </a:p>
      </dgm:t>
    </dgm:pt>
    <dgm:pt modelId="{59504FA9-978C-4AAF-A559-6A45B616DEDC}" type="parTrans" cxnId="{1AD11133-F830-4C63-9FDE-AC4351053D32}">
      <dgm:prSet/>
      <dgm:spPr/>
      <dgm:t>
        <a:bodyPr/>
        <a:lstStyle/>
        <a:p>
          <a:endParaRPr lang="en-US"/>
        </a:p>
      </dgm:t>
    </dgm:pt>
    <dgm:pt modelId="{AEBD3DE7-D6EE-4073-B469-B58F29ADBEB1}" type="sibTrans" cxnId="{1AD11133-F830-4C63-9FDE-AC4351053D32}">
      <dgm:prSet/>
      <dgm:spPr/>
      <dgm:t>
        <a:bodyPr/>
        <a:lstStyle/>
        <a:p>
          <a:endParaRPr lang="en-US"/>
        </a:p>
      </dgm:t>
    </dgm:pt>
    <dgm:pt modelId="{154AD926-BFE9-4BFD-A9FA-37F025DDE3BC}">
      <dgm:prSet/>
      <dgm:spPr/>
      <dgm:t>
        <a:bodyPr/>
        <a:lstStyle/>
        <a:p>
          <a:r>
            <a:rPr lang="en-GB" dirty="0"/>
            <a:t>Providers engaged after validation and routes mapped by employers. How can the profiles help providers? What other information would they need?</a:t>
          </a:r>
          <a:endParaRPr lang="en-US" dirty="0"/>
        </a:p>
      </dgm:t>
    </dgm:pt>
    <dgm:pt modelId="{064382FF-B7FA-45A7-A3EF-E099158D6319}" type="parTrans" cxnId="{FC95E24B-E64F-4BB7-B614-B1282D5C8D5F}">
      <dgm:prSet/>
      <dgm:spPr/>
      <dgm:t>
        <a:bodyPr/>
        <a:lstStyle/>
        <a:p>
          <a:endParaRPr lang="en-US"/>
        </a:p>
      </dgm:t>
    </dgm:pt>
    <dgm:pt modelId="{6F126CE3-4F5A-46DF-B5D4-46566C2586B7}" type="sibTrans" cxnId="{FC95E24B-E64F-4BB7-B614-B1282D5C8D5F}">
      <dgm:prSet/>
      <dgm:spPr/>
      <dgm:t>
        <a:bodyPr/>
        <a:lstStyle/>
        <a:p>
          <a:endParaRPr lang="en-US"/>
        </a:p>
      </dgm:t>
    </dgm:pt>
    <dgm:pt modelId="{F2733101-75AC-4ACF-9FB6-2B1006B28D31}" type="pres">
      <dgm:prSet presAssocID="{E5B01DE2-3199-4A3D-AC4B-7315362BC23C}" presName="outerComposite" presStyleCnt="0">
        <dgm:presLayoutVars>
          <dgm:chMax val="5"/>
          <dgm:dir/>
          <dgm:resizeHandles val="exact"/>
        </dgm:presLayoutVars>
      </dgm:prSet>
      <dgm:spPr/>
    </dgm:pt>
    <dgm:pt modelId="{440CEE2B-62A1-44E8-A299-8C366E4C7DFF}" type="pres">
      <dgm:prSet presAssocID="{E5B01DE2-3199-4A3D-AC4B-7315362BC23C}" presName="dummyMaxCanvas" presStyleCnt="0">
        <dgm:presLayoutVars/>
      </dgm:prSet>
      <dgm:spPr/>
    </dgm:pt>
    <dgm:pt modelId="{FAB5BD0B-ECBF-4F44-8F6F-DBDB5BFFA696}" type="pres">
      <dgm:prSet presAssocID="{E5B01DE2-3199-4A3D-AC4B-7315362BC23C}" presName="FourNodes_1" presStyleLbl="node1" presStyleIdx="0" presStyleCnt="4">
        <dgm:presLayoutVars>
          <dgm:bulletEnabled val="1"/>
        </dgm:presLayoutVars>
      </dgm:prSet>
      <dgm:spPr/>
    </dgm:pt>
    <dgm:pt modelId="{64554142-F3F4-419C-95D6-A88B58B16914}" type="pres">
      <dgm:prSet presAssocID="{E5B01DE2-3199-4A3D-AC4B-7315362BC23C}" presName="FourNodes_2" presStyleLbl="node1" presStyleIdx="1" presStyleCnt="4">
        <dgm:presLayoutVars>
          <dgm:bulletEnabled val="1"/>
        </dgm:presLayoutVars>
      </dgm:prSet>
      <dgm:spPr/>
    </dgm:pt>
    <dgm:pt modelId="{C777FC12-6E59-491C-91EC-9DAF0A0270B7}" type="pres">
      <dgm:prSet presAssocID="{E5B01DE2-3199-4A3D-AC4B-7315362BC23C}" presName="FourNodes_3" presStyleLbl="node1" presStyleIdx="2" presStyleCnt="4">
        <dgm:presLayoutVars>
          <dgm:bulletEnabled val="1"/>
        </dgm:presLayoutVars>
      </dgm:prSet>
      <dgm:spPr/>
    </dgm:pt>
    <dgm:pt modelId="{C3A335AC-E1FD-4445-8902-C034297FC5DD}" type="pres">
      <dgm:prSet presAssocID="{E5B01DE2-3199-4A3D-AC4B-7315362BC23C}" presName="FourNodes_4" presStyleLbl="node1" presStyleIdx="3" presStyleCnt="4">
        <dgm:presLayoutVars>
          <dgm:bulletEnabled val="1"/>
        </dgm:presLayoutVars>
      </dgm:prSet>
      <dgm:spPr/>
    </dgm:pt>
    <dgm:pt modelId="{08439A82-1781-4D98-A36C-B0B46465E7D7}" type="pres">
      <dgm:prSet presAssocID="{E5B01DE2-3199-4A3D-AC4B-7315362BC23C}" presName="FourConn_1-2" presStyleLbl="fgAccFollowNode1" presStyleIdx="0" presStyleCnt="3">
        <dgm:presLayoutVars>
          <dgm:bulletEnabled val="1"/>
        </dgm:presLayoutVars>
      </dgm:prSet>
      <dgm:spPr/>
    </dgm:pt>
    <dgm:pt modelId="{EDB0478B-78F1-4457-82A3-1221FAD34E97}" type="pres">
      <dgm:prSet presAssocID="{E5B01DE2-3199-4A3D-AC4B-7315362BC23C}" presName="FourConn_2-3" presStyleLbl="fgAccFollowNode1" presStyleIdx="1" presStyleCnt="3">
        <dgm:presLayoutVars>
          <dgm:bulletEnabled val="1"/>
        </dgm:presLayoutVars>
      </dgm:prSet>
      <dgm:spPr/>
    </dgm:pt>
    <dgm:pt modelId="{C32E5143-B469-4905-A7A1-64321731C27A}" type="pres">
      <dgm:prSet presAssocID="{E5B01DE2-3199-4A3D-AC4B-7315362BC23C}" presName="FourConn_3-4" presStyleLbl="fgAccFollowNode1" presStyleIdx="2" presStyleCnt="3">
        <dgm:presLayoutVars>
          <dgm:bulletEnabled val="1"/>
        </dgm:presLayoutVars>
      </dgm:prSet>
      <dgm:spPr/>
    </dgm:pt>
    <dgm:pt modelId="{A871612A-7FA2-419F-ABB8-F3F087596665}" type="pres">
      <dgm:prSet presAssocID="{E5B01DE2-3199-4A3D-AC4B-7315362BC23C}" presName="FourNodes_1_text" presStyleLbl="node1" presStyleIdx="3" presStyleCnt="4">
        <dgm:presLayoutVars>
          <dgm:bulletEnabled val="1"/>
        </dgm:presLayoutVars>
      </dgm:prSet>
      <dgm:spPr/>
    </dgm:pt>
    <dgm:pt modelId="{7FA7A078-B1CA-4501-8524-4B103399255C}" type="pres">
      <dgm:prSet presAssocID="{E5B01DE2-3199-4A3D-AC4B-7315362BC23C}" presName="FourNodes_2_text" presStyleLbl="node1" presStyleIdx="3" presStyleCnt="4">
        <dgm:presLayoutVars>
          <dgm:bulletEnabled val="1"/>
        </dgm:presLayoutVars>
      </dgm:prSet>
      <dgm:spPr/>
    </dgm:pt>
    <dgm:pt modelId="{D0FC0B5D-0EF5-4FE9-AC86-EF44AD0E6F72}" type="pres">
      <dgm:prSet presAssocID="{E5B01DE2-3199-4A3D-AC4B-7315362BC23C}" presName="FourNodes_3_text" presStyleLbl="node1" presStyleIdx="3" presStyleCnt="4">
        <dgm:presLayoutVars>
          <dgm:bulletEnabled val="1"/>
        </dgm:presLayoutVars>
      </dgm:prSet>
      <dgm:spPr/>
    </dgm:pt>
    <dgm:pt modelId="{749E0D22-21DA-4E18-92F5-C6E4E6C23EC2}" type="pres">
      <dgm:prSet presAssocID="{E5B01DE2-3199-4A3D-AC4B-7315362BC23C}" presName="FourNodes_4_text" presStyleLbl="node1" presStyleIdx="3" presStyleCnt="4">
        <dgm:presLayoutVars>
          <dgm:bulletEnabled val="1"/>
        </dgm:presLayoutVars>
      </dgm:prSet>
      <dgm:spPr/>
    </dgm:pt>
  </dgm:ptLst>
  <dgm:cxnLst>
    <dgm:cxn modelId="{1AD11133-F830-4C63-9FDE-AC4351053D32}" srcId="{E5B01DE2-3199-4A3D-AC4B-7315362BC23C}" destId="{50D79A3C-3254-4A7E-B0FE-969C8CE859FA}" srcOrd="2" destOrd="0" parTransId="{59504FA9-978C-4AAF-A559-6A45B616DEDC}" sibTransId="{AEBD3DE7-D6EE-4073-B469-B58F29ADBEB1}"/>
    <dgm:cxn modelId="{5EC21A4A-7AE4-4CEC-AF69-7A2CB42E075F}" type="presOf" srcId="{D6562190-402C-4D87-8F11-ACBD3454150D}" destId="{7FA7A078-B1CA-4501-8524-4B103399255C}" srcOrd="1" destOrd="0" presId="urn:microsoft.com/office/officeart/2005/8/layout/vProcess5"/>
    <dgm:cxn modelId="{FC95E24B-E64F-4BB7-B614-B1282D5C8D5F}" srcId="{E5B01DE2-3199-4A3D-AC4B-7315362BC23C}" destId="{154AD926-BFE9-4BFD-A9FA-37F025DDE3BC}" srcOrd="3" destOrd="0" parTransId="{064382FF-B7FA-45A7-A3EF-E099158D6319}" sibTransId="{6F126CE3-4F5A-46DF-B5D4-46566C2586B7}"/>
    <dgm:cxn modelId="{7B1C3D67-B7BA-4D9F-80F2-03319A4BC297}" type="presOf" srcId="{50D79A3C-3254-4A7E-B0FE-969C8CE859FA}" destId="{C777FC12-6E59-491C-91EC-9DAF0A0270B7}" srcOrd="0" destOrd="0" presId="urn:microsoft.com/office/officeart/2005/8/layout/vProcess5"/>
    <dgm:cxn modelId="{A1D0BC69-1247-4E34-9990-D99E1405E0E3}" srcId="{E5B01DE2-3199-4A3D-AC4B-7315362BC23C}" destId="{D92897D5-FB7C-467E-9EF4-0666E9258992}" srcOrd="0" destOrd="0" parTransId="{2AC4A8E2-2EAE-4F92-999D-1E0D762700C5}" sibTransId="{333D7E08-F8FA-4A53-8029-ED29AFE7DE18}"/>
    <dgm:cxn modelId="{16C9FC71-44AB-4EF7-9C59-4AEC0280EC03}" type="presOf" srcId="{50D79A3C-3254-4A7E-B0FE-969C8CE859FA}" destId="{D0FC0B5D-0EF5-4FE9-AC86-EF44AD0E6F72}" srcOrd="1" destOrd="0" presId="urn:microsoft.com/office/officeart/2005/8/layout/vProcess5"/>
    <dgm:cxn modelId="{5DF8DD7D-8CAC-4316-AB3B-1F4CF9D54069}" type="presOf" srcId="{E5B01DE2-3199-4A3D-AC4B-7315362BC23C}" destId="{F2733101-75AC-4ACF-9FB6-2B1006B28D31}" srcOrd="0" destOrd="0" presId="urn:microsoft.com/office/officeart/2005/8/layout/vProcess5"/>
    <dgm:cxn modelId="{2C37CB80-6E13-400D-9FCB-B9AB42B946A8}" type="presOf" srcId="{D92897D5-FB7C-467E-9EF4-0666E9258992}" destId="{A871612A-7FA2-419F-ABB8-F3F087596665}" srcOrd="1" destOrd="0" presId="urn:microsoft.com/office/officeart/2005/8/layout/vProcess5"/>
    <dgm:cxn modelId="{C576FE81-14BA-4E3B-8063-6B68346360FF}" type="presOf" srcId="{154AD926-BFE9-4BFD-A9FA-37F025DDE3BC}" destId="{C3A335AC-E1FD-4445-8902-C034297FC5DD}" srcOrd="0" destOrd="0" presId="urn:microsoft.com/office/officeart/2005/8/layout/vProcess5"/>
    <dgm:cxn modelId="{AF4E349F-4BA5-46CF-9F3A-C86F607B52E9}" type="presOf" srcId="{AEBD3DE7-D6EE-4073-B469-B58F29ADBEB1}" destId="{C32E5143-B469-4905-A7A1-64321731C27A}" srcOrd="0" destOrd="0" presId="urn:microsoft.com/office/officeart/2005/8/layout/vProcess5"/>
    <dgm:cxn modelId="{3519CEB2-FF66-4AC1-967A-C25B65D719AB}" type="presOf" srcId="{D92897D5-FB7C-467E-9EF4-0666E9258992}" destId="{FAB5BD0B-ECBF-4F44-8F6F-DBDB5BFFA696}" srcOrd="0" destOrd="0" presId="urn:microsoft.com/office/officeart/2005/8/layout/vProcess5"/>
    <dgm:cxn modelId="{71BCA4B3-8A80-4166-974D-0964D6986BC6}" type="presOf" srcId="{333D7E08-F8FA-4A53-8029-ED29AFE7DE18}" destId="{08439A82-1781-4D98-A36C-B0B46465E7D7}" srcOrd="0" destOrd="0" presId="urn:microsoft.com/office/officeart/2005/8/layout/vProcess5"/>
    <dgm:cxn modelId="{6C3331CA-C759-4318-AA48-E7B908FDD4EF}" srcId="{E5B01DE2-3199-4A3D-AC4B-7315362BC23C}" destId="{D6562190-402C-4D87-8F11-ACBD3454150D}" srcOrd="1" destOrd="0" parTransId="{A94804F6-8C42-48F1-886C-24A13FEA54D7}" sibTransId="{D72B6DE0-5A8A-46C9-B7C3-816B141E492E}"/>
    <dgm:cxn modelId="{008EEED5-C1DE-453C-9715-C31D1D1AEEA1}" type="presOf" srcId="{D72B6DE0-5A8A-46C9-B7C3-816B141E492E}" destId="{EDB0478B-78F1-4457-82A3-1221FAD34E97}" srcOrd="0" destOrd="0" presId="urn:microsoft.com/office/officeart/2005/8/layout/vProcess5"/>
    <dgm:cxn modelId="{565FABF4-44A0-4FD3-9EE7-6235B93B921B}" type="presOf" srcId="{154AD926-BFE9-4BFD-A9FA-37F025DDE3BC}" destId="{749E0D22-21DA-4E18-92F5-C6E4E6C23EC2}" srcOrd="1" destOrd="0" presId="urn:microsoft.com/office/officeart/2005/8/layout/vProcess5"/>
    <dgm:cxn modelId="{1255FAF7-1418-4775-BBEB-FA5DCC2ED89B}" type="presOf" srcId="{D6562190-402C-4D87-8F11-ACBD3454150D}" destId="{64554142-F3F4-419C-95D6-A88B58B16914}" srcOrd="0" destOrd="0" presId="urn:microsoft.com/office/officeart/2005/8/layout/vProcess5"/>
    <dgm:cxn modelId="{7C038B1D-B492-42BC-9A39-821042DF7813}" type="presParOf" srcId="{F2733101-75AC-4ACF-9FB6-2B1006B28D31}" destId="{440CEE2B-62A1-44E8-A299-8C366E4C7DFF}" srcOrd="0" destOrd="0" presId="urn:microsoft.com/office/officeart/2005/8/layout/vProcess5"/>
    <dgm:cxn modelId="{083DD2E9-3038-4CF4-90CC-8F26CDB82E7E}" type="presParOf" srcId="{F2733101-75AC-4ACF-9FB6-2B1006B28D31}" destId="{FAB5BD0B-ECBF-4F44-8F6F-DBDB5BFFA696}" srcOrd="1" destOrd="0" presId="urn:microsoft.com/office/officeart/2005/8/layout/vProcess5"/>
    <dgm:cxn modelId="{7AE61781-DC89-46BF-900F-20D162AEC948}" type="presParOf" srcId="{F2733101-75AC-4ACF-9FB6-2B1006B28D31}" destId="{64554142-F3F4-419C-95D6-A88B58B16914}" srcOrd="2" destOrd="0" presId="urn:microsoft.com/office/officeart/2005/8/layout/vProcess5"/>
    <dgm:cxn modelId="{0503E733-75AF-4E0C-8279-B4DD94255512}" type="presParOf" srcId="{F2733101-75AC-4ACF-9FB6-2B1006B28D31}" destId="{C777FC12-6E59-491C-91EC-9DAF0A0270B7}" srcOrd="3" destOrd="0" presId="urn:microsoft.com/office/officeart/2005/8/layout/vProcess5"/>
    <dgm:cxn modelId="{F9BF076D-52B2-49D8-BB95-E3809352D05A}" type="presParOf" srcId="{F2733101-75AC-4ACF-9FB6-2B1006B28D31}" destId="{C3A335AC-E1FD-4445-8902-C034297FC5DD}" srcOrd="4" destOrd="0" presId="urn:microsoft.com/office/officeart/2005/8/layout/vProcess5"/>
    <dgm:cxn modelId="{D22D789A-D350-414C-A484-32AC106415C2}" type="presParOf" srcId="{F2733101-75AC-4ACF-9FB6-2B1006B28D31}" destId="{08439A82-1781-4D98-A36C-B0B46465E7D7}" srcOrd="5" destOrd="0" presId="urn:microsoft.com/office/officeart/2005/8/layout/vProcess5"/>
    <dgm:cxn modelId="{DB7839DB-219D-4429-BADE-8874165BD8A9}" type="presParOf" srcId="{F2733101-75AC-4ACF-9FB6-2B1006B28D31}" destId="{EDB0478B-78F1-4457-82A3-1221FAD34E97}" srcOrd="6" destOrd="0" presId="urn:microsoft.com/office/officeart/2005/8/layout/vProcess5"/>
    <dgm:cxn modelId="{D5488E3F-242D-4220-9190-CFF555E1AA58}" type="presParOf" srcId="{F2733101-75AC-4ACF-9FB6-2B1006B28D31}" destId="{C32E5143-B469-4905-A7A1-64321731C27A}" srcOrd="7" destOrd="0" presId="urn:microsoft.com/office/officeart/2005/8/layout/vProcess5"/>
    <dgm:cxn modelId="{4823585D-7253-4A05-BB25-24B3D834EE6A}" type="presParOf" srcId="{F2733101-75AC-4ACF-9FB6-2B1006B28D31}" destId="{A871612A-7FA2-419F-ABB8-F3F087596665}" srcOrd="8" destOrd="0" presId="urn:microsoft.com/office/officeart/2005/8/layout/vProcess5"/>
    <dgm:cxn modelId="{5CEF552B-60A5-412B-9B15-D0C882EB6587}" type="presParOf" srcId="{F2733101-75AC-4ACF-9FB6-2B1006B28D31}" destId="{7FA7A078-B1CA-4501-8524-4B103399255C}" srcOrd="9" destOrd="0" presId="urn:microsoft.com/office/officeart/2005/8/layout/vProcess5"/>
    <dgm:cxn modelId="{45040A35-E65C-4634-B4AF-60751DCF60E6}" type="presParOf" srcId="{F2733101-75AC-4ACF-9FB6-2B1006B28D31}" destId="{D0FC0B5D-0EF5-4FE9-AC86-EF44AD0E6F72}" srcOrd="10" destOrd="0" presId="urn:microsoft.com/office/officeart/2005/8/layout/vProcess5"/>
    <dgm:cxn modelId="{27A1939A-6BF4-4155-8014-6B90D9B7936C}" type="presParOf" srcId="{F2733101-75AC-4ACF-9FB6-2B1006B28D31}" destId="{749E0D22-21DA-4E18-92F5-C6E4E6C23EC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6A8BF4-75A9-41B0-9B69-51C2DA574F75}">
      <dsp:nvSpPr>
        <dsp:cNvPr id="0" name=""/>
        <dsp:cNvSpPr/>
      </dsp:nvSpPr>
      <dsp:spPr>
        <a:xfrm>
          <a:off x="2400265" y="318582"/>
          <a:ext cx="2926070" cy="1755642"/>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effectLst/>
              <a:latin typeface="+mn-lt"/>
              <a:ea typeface="+mn-ea"/>
              <a:cs typeface="+mn-cs"/>
            </a:rPr>
            <a:t>A-level BBC–CCC (112–96 UCAS Tariff points), or BTEC Extended Diploma DMM–MMM</a:t>
          </a:r>
          <a:endParaRPr lang="en-GB" sz="1900" kern="1200" dirty="0"/>
        </a:p>
      </dsp:txBody>
      <dsp:txXfrm>
        <a:off x="2400265" y="318582"/>
        <a:ext cx="2926070" cy="1755642"/>
      </dsp:txXfrm>
    </dsp:sp>
    <dsp:sp modelId="{41A76814-73E5-4349-8A2F-68D5F17903B9}">
      <dsp:nvSpPr>
        <dsp:cNvPr id="0" name=""/>
        <dsp:cNvSpPr/>
      </dsp:nvSpPr>
      <dsp:spPr>
        <a:xfrm>
          <a:off x="2400265" y="2185757"/>
          <a:ext cx="2926070" cy="1755642"/>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b="0" i="0" kern="1200" dirty="0">
              <a:effectLst/>
              <a:latin typeface="+mn-lt"/>
              <a:ea typeface="+mn-ea"/>
              <a:cs typeface="+mn-cs"/>
            </a:rPr>
            <a:t>All of our courses are accredited programmes (CIAT/CIOB/RICS/CABE)</a:t>
          </a:r>
          <a:endParaRPr lang="en-GB" sz="1900" kern="1200" dirty="0"/>
        </a:p>
      </dsp:txBody>
      <dsp:txXfrm>
        <a:off x="2400265" y="2185757"/>
        <a:ext cx="2926070" cy="17556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698B5-32C5-4F17-93CE-2D97E9A7B333}">
      <dsp:nvSpPr>
        <dsp:cNvPr id="0" name=""/>
        <dsp:cNvSpPr/>
      </dsp:nvSpPr>
      <dsp:spPr>
        <a:xfrm>
          <a:off x="0" y="99460"/>
          <a:ext cx="3210277" cy="19261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Is this standard a direct progression route from the T Level?</a:t>
          </a:r>
          <a:endParaRPr lang="en-US" sz="2700" kern="1200"/>
        </a:p>
      </dsp:txBody>
      <dsp:txXfrm>
        <a:off x="0" y="99460"/>
        <a:ext cx="3210277" cy="1926166"/>
      </dsp:txXfrm>
    </dsp:sp>
    <dsp:sp modelId="{A605276A-8F69-4105-BAFE-D845C05FD2BD}">
      <dsp:nvSpPr>
        <dsp:cNvPr id="0" name=""/>
        <dsp:cNvSpPr/>
      </dsp:nvSpPr>
      <dsp:spPr>
        <a:xfrm>
          <a:off x="3531305" y="99460"/>
          <a:ext cx="3210277" cy="19261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Are there any other progression routes we have not identified?</a:t>
          </a:r>
          <a:endParaRPr lang="en-US" sz="2700" kern="1200"/>
        </a:p>
      </dsp:txBody>
      <dsp:txXfrm>
        <a:off x="3531305" y="99460"/>
        <a:ext cx="3210277" cy="1926166"/>
      </dsp:txXfrm>
    </dsp:sp>
    <dsp:sp modelId="{7A23751F-523C-4F84-B7FD-A02FEEC2ECD0}">
      <dsp:nvSpPr>
        <dsp:cNvPr id="0" name=""/>
        <dsp:cNvSpPr/>
      </dsp:nvSpPr>
      <dsp:spPr>
        <a:xfrm>
          <a:off x="7062610" y="99460"/>
          <a:ext cx="3210277" cy="19261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Is the methodology suitable and how could it be improved?</a:t>
          </a:r>
          <a:endParaRPr lang="en-US" sz="2700" kern="1200"/>
        </a:p>
      </dsp:txBody>
      <dsp:txXfrm>
        <a:off x="7062610" y="99460"/>
        <a:ext cx="3210277" cy="1926166"/>
      </dsp:txXfrm>
    </dsp:sp>
    <dsp:sp modelId="{B7D7A2E4-3559-486C-B06F-820FCFCBD77F}">
      <dsp:nvSpPr>
        <dsp:cNvPr id="0" name=""/>
        <dsp:cNvSpPr/>
      </dsp:nvSpPr>
      <dsp:spPr>
        <a:xfrm>
          <a:off x="1765652" y="2346654"/>
          <a:ext cx="3210277" cy="19261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How will this be useful for employers?</a:t>
          </a:r>
          <a:endParaRPr lang="en-US" sz="2700" kern="1200"/>
        </a:p>
      </dsp:txBody>
      <dsp:txXfrm>
        <a:off x="1765652" y="2346654"/>
        <a:ext cx="3210277" cy="1926166"/>
      </dsp:txXfrm>
    </dsp:sp>
    <dsp:sp modelId="{0469198B-0316-4A82-B163-6E97F7712079}">
      <dsp:nvSpPr>
        <dsp:cNvPr id="0" name=""/>
        <dsp:cNvSpPr/>
      </dsp:nvSpPr>
      <dsp:spPr>
        <a:xfrm>
          <a:off x="5296957" y="2346654"/>
          <a:ext cx="3210277" cy="19261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a:outerShdw blurRad="63500" sx="102000" sy="102000" algn="ctr"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t>Is there a possibility time on the apprenticeship could be reduced? </a:t>
          </a:r>
          <a:endParaRPr lang="en-US" sz="2700" kern="1200"/>
        </a:p>
      </dsp:txBody>
      <dsp:txXfrm>
        <a:off x="5296957" y="2346654"/>
        <a:ext cx="3210277" cy="192616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2E164-085E-470E-A692-36C784B5B2AE}">
      <dsp:nvSpPr>
        <dsp:cNvPr id="0" name=""/>
        <dsp:cNvSpPr/>
      </dsp:nvSpPr>
      <dsp:spPr>
        <a:xfrm>
          <a:off x="0" y="483"/>
          <a:ext cx="10272888" cy="11318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148D33-3E71-40A7-9308-A97EBD45B87A}">
      <dsp:nvSpPr>
        <dsp:cNvPr id="0" name=""/>
        <dsp:cNvSpPr/>
      </dsp:nvSpPr>
      <dsp:spPr>
        <a:xfrm>
          <a:off x="342381" y="255147"/>
          <a:ext cx="622510" cy="62251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84409D3-EB52-4BF3-A5E0-9CABA888A8F7}">
      <dsp:nvSpPr>
        <dsp:cNvPr id="0" name=""/>
        <dsp:cNvSpPr/>
      </dsp:nvSpPr>
      <dsp:spPr>
        <a:xfrm>
          <a:off x="1307273" y="483"/>
          <a:ext cx="8965614" cy="1131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786" tIns="119786" rIns="119786" bIns="119786" numCol="1" spcCol="1270" anchor="ctr" anchorCtr="0">
          <a:noAutofit/>
        </a:bodyPr>
        <a:lstStyle/>
        <a:p>
          <a:pPr marL="0" lvl="0" indent="0" algn="l" defTabSz="844550">
            <a:lnSpc>
              <a:spcPct val="100000"/>
            </a:lnSpc>
            <a:spcBef>
              <a:spcPct val="0"/>
            </a:spcBef>
            <a:spcAft>
              <a:spcPct val="35000"/>
            </a:spcAft>
            <a:buNone/>
          </a:pPr>
          <a:r>
            <a:rPr lang="en-GB" sz="1900" kern="1200" dirty="0"/>
            <a:t>Once we have completed the employer validation process we will be reaching out to providers for your views and explore your role in the process </a:t>
          </a:r>
          <a:endParaRPr lang="en-US" sz="1900" kern="1200" dirty="0"/>
        </a:p>
      </dsp:txBody>
      <dsp:txXfrm>
        <a:off x="1307273" y="483"/>
        <a:ext cx="8965614" cy="1131838"/>
      </dsp:txXfrm>
    </dsp:sp>
    <dsp:sp modelId="{BD4AC252-FCA6-4078-817A-9DC3EA8C4EE5}">
      <dsp:nvSpPr>
        <dsp:cNvPr id="0" name=""/>
        <dsp:cNvSpPr/>
      </dsp:nvSpPr>
      <dsp:spPr>
        <a:xfrm>
          <a:off x="0" y="1415281"/>
          <a:ext cx="10272888" cy="11318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872360-C62A-473E-9AAD-7FE2A88A6872}">
      <dsp:nvSpPr>
        <dsp:cNvPr id="0" name=""/>
        <dsp:cNvSpPr/>
      </dsp:nvSpPr>
      <dsp:spPr>
        <a:xfrm>
          <a:off x="342381" y="1669945"/>
          <a:ext cx="622510" cy="62251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264B58C-FBCA-4539-8F33-DCCB753FCE9D}">
      <dsp:nvSpPr>
        <dsp:cNvPr id="0" name=""/>
        <dsp:cNvSpPr/>
      </dsp:nvSpPr>
      <dsp:spPr>
        <a:xfrm>
          <a:off x="1307273" y="1415281"/>
          <a:ext cx="8965614" cy="1131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786" tIns="119786" rIns="119786" bIns="119786" numCol="1" spcCol="1270" anchor="ctr" anchorCtr="0">
          <a:noAutofit/>
        </a:bodyPr>
        <a:lstStyle/>
        <a:p>
          <a:pPr marL="0" lvl="0" indent="0" algn="l" defTabSz="844550">
            <a:lnSpc>
              <a:spcPct val="100000"/>
            </a:lnSpc>
            <a:spcBef>
              <a:spcPct val="0"/>
            </a:spcBef>
            <a:spcAft>
              <a:spcPct val="35000"/>
            </a:spcAft>
            <a:buNone/>
          </a:pPr>
          <a:r>
            <a:rPr lang="en-GB" sz="1900" kern="1200" dirty="0"/>
            <a:t>We will be asking you how you could utilise progression profiles, how could we further develop the process to make it more valuable to you </a:t>
          </a:r>
          <a:endParaRPr lang="en-US" sz="1900" kern="1200" dirty="0"/>
        </a:p>
      </dsp:txBody>
      <dsp:txXfrm>
        <a:off x="1307273" y="1415281"/>
        <a:ext cx="8965614" cy="1131838"/>
      </dsp:txXfrm>
    </dsp:sp>
    <dsp:sp modelId="{35D07CD1-95DB-4D89-B7F1-059E70176050}">
      <dsp:nvSpPr>
        <dsp:cNvPr id="0" name=""/>
        <dsp:cNvSpPr/>
      </dsp:nvSpPr>
      <dsp:spPr>
        <a:xfrm>
          <a:off x="0" y="2830079"/>
          <a:ext cx="10272888" cy="11318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F800F9-89C8-4A3F-B74D-3F019EB67BC5}">
      <dsp:nvSpPr>
        <dsp:cNvPr id="0" name=""/>
        <dsp:cNvSpPr/>
      </dsp:nvSpPr>
      <dsp:spPr>
        <a:xfrm>
          <a:off x="342381" y="3084742"/>
          <a:ext cx="622510" cy="62251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E93F2EF-9FC8-40C3-9E9E-5BEAA7E47B2D}">
      <dsp:nvSpPr>
        <dsp:cNvPr id="0" name=""/>
        <dsp:cNvSpPr/>
      </dsp:nvSpPr>
      <dsp:spPr>
        <a:xfrm>
          <a:off x="1307273" y="2830079"/>
          <a:ext cx="8965614" cy="11318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786" tIns="119786" rIns="119786" bIns="119786" numCol="1" spcCol="1270" anchor="ctr" anchorCtr="0">
          <a:noAutofit/>
        </a:bodyPr>
        <a:lstStyle/>
        <a:p>
          <a:pPr marL="0" lvl="0" indent="0" algn="l" defTabSz="844550">
            <a:lnSpc>
              <a:spcPct val="100000"/>
            </a:lnSpc>
            <a:spcBef>
              <a:spcPct val="0"/>
            </a:spcBef>
            <a:spcAft>
              <a:spcPct val="35000"/>
            </a:spcAft>
            <a:buNone/>
          </a:pPr>
          <a:r>
            <a:rPr lang="en-GB" sz="1900" kern="1200" dirty="0"/>
            <a:t>If any of you would like to volunteer to support us with this, please let us know.</a:t>
          </a:r>
        </a:p>
        <a:p>
          <a:pPr marL="0" lvl="0" indent="0" algn="l" defTabSz="844550">
            <a:lnSpc>
              <a:spcPct val="100000"/>
            </a:lnSpc>
            <a:spcBef>
              <a:spcPct val="0"/>
            </a:spcBef>
            <a:spcAft>
              <a:spcPct val="35000"/>
            </a:spcAft>
            <a:buNone/>
          </a:pPr>
          <a:r>
            <a:rPr lang="en-GB" sz="1900" kern="1200" dirty="0">
              <a:hlinkClick xmlns:r="http://schemas.openxmlformats.org/officeDocument/2006/relationships" r:id="rId7"/>
            </a:rPr>
            <a:t>clare.linsell@education.gov.uk</a:t>
          </a:r>
          <a:r>
            <a:rPr lang="en-GB" sz="1900" kern="1200" dirty="0"/>
            <a:t> / </a:t>
          </a:r>
          <a:r>
            <a:rPr lang="en-GB" sz="1900" kern="1200" dirty="0">
              <a:hlinkClick xmlns:r="http://schemas.openxmlformats.org/officeDocument/2006/relationships" r:id="rId8"/>
            </a:rPr>
            <a:t>darren.francis@education.gov.uk</a:t>
          </a:r>
          <a:r>
            <a:rPr lang="en-GB" sz="1900" kern="1200" dirty="0"/>
            <a:t> </a:t>
          </a:r>
          <a:endParaRPr lang="en-US" sz="1900" kern="1200" dirty="0"/>
        </a:p>
      </dsp:txBody>
      <dsp:txXfrm>
        <a:off x="1307273" y="2830079"/>
        <a:ext cx="8965614" cy="11318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5AE21A-913F-4D82-B882-9B420533F4F5}">
      <dsp:nvSpPr>
        <dsp:cNvPr id="0" name=""/>
        <dsp:cNvSpPr/>
      </dsp:nvSpPr>
      <dsp:spPr>
        <a:xfrm>
          <a:off x="1639052" y="536939"/>
          <a:ext cx="3583273" cy="3583273"/>
        </a:xfrm>
        <a:prstGeom prst="blockArc">
          <a:avLst>
            <a:gd name="adj1" fmla="val 10800000"/>
            <a:gd name="adj2" fmla="val 16200000"/>
            <a:gd name="adj3" fmla="val 4637"/>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ADF261-BEF1-4624-AFC9-BA8809E4F46C}">
      <dsp:nvSpPr>
        <dsp:cNvPr id="0" name=""/>
        <dsp:cNvSpPr/>
      </dsp:nvSpPr>
      <dsp:spPr>
        <a:xfrm>
          <a:off x="1639052" y="536939"/>
          <a:ext cx="3583273" cy="3583273"/>
        </a:xfrm>
        <a:prstGeom prst="blockArc">
          <a:avLst>
            <a:gd name="adj1" fmla="val 5400000"/>
            <a:gd name="adj2" fmla="val 10800000"/>
            <a:gd name="adj3" fmla="val 4637"/>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E4D62A9-AC37-47E1-ABEF-D1257EA6ADB0}">
      <dsp:nvSpPr>
        <dsp:cNvPr id="0" name=""/>
        <dsp:cNvSpPr/>
      </dsp:nvSpPr>
      <dsp:spPr>
        <a:xfrm>
          <a:off x="1639052" y="536939"/>
          <a:ext cx="3583273" cy="3583273"/>
        </a:xfrm>
        <a:prstGeom prst="blockArc">
          <a:avLst>
            <a:gd name="adj1" fmla="val 0"/>
            <a:gd name="adj2" fmla="val 5400000"/>
            <a:gd name="adj3" fmla="val 4637"/>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F800D5-352C-4AB1-819F-EDBAD2F60701}">
      <dsp:nvSpPr>
        <dsp:cNvPr id="0" name=""/>
        <dsp:cNvSpPr/>
      </dsp:nvSpPr>
      <dsp:spPr>
        <a:xfrm>
          <a:off x="1639052" y="536939"/>
          <a:ext cx="3583273" cy="3583273"/>
        </a:xfrm>
        <a:prstGeom prst="blockArc">
          <a:avLst>
            <a:gd name="adj1" fmla="val 16200000"/>
            <a:gd name="adj2" fmla="val 0"/>
            <a:gd name="adj3" fmla="val 4637"/>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7AD530-C17D-40E4-9965-D788A165FEA7}">
      <dsp:nvSpPr>
        <dsp:cNvPr id="0" name=""/>
        <dsp:cNvSpPr/>
      </dsp:nvSpPr>
      <dsp:spPr>
        <a:xfrm>
          <a:off x="2606519" y="1504406"/>
          <a:ext cx="1648339" cy="1648339"/>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GB" sz="2400" kern="1200" dirty="0"/>
            <a:t>CoP</a:t>
          </a:r>
        </a:p>
      </dsp:txBody>
      <dsp:txXfrm>
        <a:off x="2847913" y="1745800"/>
        <a:ext cx="1165551" cy="1165551"/>
      </dsp:txXfrm>
    </dsp:sp>
    <dsp:sp modelId="{663CE530-1927-4EA8-B33E-D9261D7BE2CD}">
      <dsp:nvSpPr>
        <dsp:cNvPr id="0" name=""/>
        <dsp:cNvSpPr/>
      </dsp:nvSpPr>
      <dsp:spPr>
        <a:xfrm>
          <a:off x="2709818" y="-142399"/>
          <a:ext cx="1441742" cy="1441754"/>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FE T-Level course delivery team (ESCG)</a:t>
          </a:r>
        </a:p>
      </dsp:txBody>
      <dsp:txXfrm>
        <a:off x="2920956" y="68741"/>
        <a:ext cx="1019466" cy="1019474"/>
      </dsp:txXfrm>
    </dsp:sp>
    <dsp:sp modelId="{F6C9ADFD-7507-467F-BF98-093AADF40CE3}">
      <dsp:nvSpPr>
        <dsp:cNvPr id="0" name=""/>
        <dsp:cNvSpPr/>
      </dsp:nvSpPr>
      <dsp:spPr>
        <a:xfrm>
          <a:off x="4459916" y="1607698"/>
          <a:ext cx="1441742" cy="1441754"/>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UoB Outreach officer</a:t>
          </a:r>
        </a:p>
      </dsp:txBody>
      <dsp:txXfrm>
        <a:off x="4671054" y="1818838"/>
        <a:ext cx="1019466" cy="1019474"/>
      </dsp:txXfrm>
    </dsp:sp>
    <dsp:sp modelId="{6076AD6B-F33D-493A-A1FF-E18FA883915D}">
      <dsp:nvSpPr>
        <dsp:cNvPr id="0" name=""/>
        <dsp:cNvSpPr/>
      </dsp:nvSpPr>
      <dsp:spPr>
        <a:xfrm>
          <a:off x="2709818" y="3357797"/>
          <a:ext cx="1441742" cy="1441754"/>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UoB Academic course delivery team</a:t>
          </a:r>
        </a:p>
      </dsp:txBody>
      <dsp:txXfrm>
        <a:off x="2920956" y="3568937"/>
        <a:ext cx="1019466" cy="1019474"/>
      </dsp:txXfrm>
    </dsp:sp>
    <dsp:sp modelId="{E7F8D593-CC7A-4190-A550-86B5503008C3}">
      <dsp:nvSpPr>
        <dsp:cNvPr id="0" name=""/>
        <dsp:cNvSpPr/>
      </dsp:nvSpPr>
      <dsp:spPr>
        <a:xfrm>
          <a:off x="959719" y="1607698"/>
          <a:ext cx="1441742" cy="1441754"/>
        </a:xfrm>
        <a:prstGeom prst="ellipse">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UoB Technical qualifications lead </a:t>
          </a:r>
        </a:p>
      </dsp:txBody>
      <dsp:txXfrm>
        <a:off x="1170857" y="1818838"/>
        <a:ext cx="1019466" cy="10194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A81834-9257-4D4B-8D1C-19EE5D10BD31}">
      <dsp:nvSpPr>
        <dsp:cNvPr id="0" name=""/>
        <dsp:cNvSpPr/>
      </dsp:nvSpPr>
      <dsp:spPr>
        <a:xfrm rot="16200000">
          <a:off x="-1314574" y="2156717"/>
          <a:ext cx="3241412" cy="493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4851" bIns="0" numCol="1" spcCol="1270" anchor="t" anchorCtr="0">
          <a:noAutofit/>
        </a:bodyPr>
        <a:lstStyle/>
        <a:p>
          <a:pPr marL="0" lvl="0" indent="0" algn="r" defTabSz="1022350">
            <a:lnSpc>
              <a:spcPct val="90000"/>
            </a:lnSpc>
            <a:spcBef>
              <a:spcPct val="0"/>
            </a:spcBef>
            <a:spcAft>
              <a:spcPct val="35000"/>
            </a:spcAft>
            <a:buNone/>
          </a:pPr>
          <a:r>
            <a:rPr lang="en-GB" sz="2300" kern="1200" dirty="0"/>
            <a:t>T Level content</a:t>
          </a:r>
        </a:p>
      </dsp:txBody>
      <dsp:txXfrm>
        <a:off x="-1314574" y="2156717"/>
        <a:ext cx="3241412" cy="493058"/>
      </dsp:txXfrm>
    </dsp:sp>
    <dsp:sp modelId="{509454FC-9684-424E-8FEF-C7803EC87693}">
      <dsp:nvSpPr>
        <dsp:cNvPr id="0" name=""/>
        <dsp:cNvSpPr/>
      </dsp:nvSpPr>
      <dsp:spPr>
        <a:xfrm>
          <a:off x="552661" y="782541"/>
          <a:ext cx="2455956" cy="32414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434851" rIns="177800" bIns="177800" numCol="1" spcCol="1270" anchor="t" anchorCtr="0">
          <a:noAutofit/>
        </a:bodyPr>
        <a:lstStyle/>
        <a:p>
          <a:pPr marL="228600" lvl="1" indent="-228600" algn="l" defTabSz="889000">
            <a:lnSpc>
              <a:spcPct val="90000"/>
            </a:lnSpc>
            <a:spcBef>
              <a:spcPct val="0"/>
            </a:spcBef>
            <a:spcAft>
              <a:spcPct val="15000"/>
            </a:spcAft>
            <a:buChar char="•"/>
          </a:pPr>
          <a:r>
            <a:rPr lang="en-GB" sz="2000" kern="1200" dirty="0"/>
            <a:t>Early involvement in course content</a:t>
          </a:r>
        </a:p>
        <a:p>
          <a:pPr marL="228600" lvl="1" indent="-228600" algn="l" defTabSz="889000">
            <a:lnSpc>
              <a:spcPct val="90000"/>
            </a:lnSpc>
            <a:spcBef>
              <a:spcPct val="0"/>
            </a:spcBef>
            <a:spcAft>
              <a:spcPct val="15000"/>
            </a:spcAft>
            <a:buChar char="•"/>
          </a:pPr>
          <a:r>
            <a:rPr lang="en-GB" sz="2000" kern="1200" dirty="0"/>
            <a:t>Specialised content for our courses</a:t>
          </a:r>
        </a:p>
        <a:p>
          <a:pPr marL="228600" lvl="1" indent="-228600" algn="l" defTabSz="889000">
            <a:lnSpc>
              <a:spcPct val="90000"/>
            </a:lnSpc>
            <a:spcBef>
              <a:spcPct val="0"/>
            </a:spcBef>
            <a:spcAft>
              <a:spcPct val="15000"/>
            </a:spcAft>
            <a:buChar char="•"/>
          </a:pPr>
          <a:r>
            <a:rPr lang="en-GB" sz="2000" kern="1200" dirty="0"/>
            <a:t>Direct mapping onto degree programmes</a:t>
          </a:r>
        </a:p>
      </dsp:txBody>
      <dsp:txXfrm>
        <a:off x="552661" y="782541"/>
        <a:ext cx="2455956" cy="3241412"/>
      </dsp:txXfrm>
    </dsp:sp>
    <dsp:sp modelId="{B117DD00-F8B8-4B62-A202-3BD27BEE748C}">
      <dsp:nvSpPr>
        <dsp:cNvPr id="0" name=""/>
        <dsp:cNvSpPr/>
      </dsp:nvSpPr>
      <dsp:spPr>
        <a:xfrm>
          <a:off x="59602" y="131703"/>
          <a:ext cx="986117" cy="98611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BE75C2-2D75-4D2F-90B7-8D34643F87CD}">
      <dsp:nvSpPr>
        <dsp:cNvPr id="0" name=""/>
        <dsp:cNvSpPr/>
      </dsp:nvSpPr>
      <dsp:spPr>
        <a:xfrm rot="16200000">
          <a:off x="2286349" y="2156717"/>
          <a:ext cx="3241412" cy="493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4851" bIns="0" numCol="1" spcCol="1270" anchor="t" anchorCtr="0">
          <a:noAutofit/>
        </a:bodyPr>
        <a:lstStyle/>
        <a:p>
          <a:pPr marL="0" lvl="0" indent="0" algn="r" defTabSz="1022350">
            <a:lnSpc>
              <a:spcPct val="90000"/>
            </a:lnSpc>
            <a:spcBef>
              <a:spcPct val="0"/>
            </a:spcBef>
            <a:spcAft>
              <a:spcPct val="35000"/>
            </a:spcAft>
            <a:buNone/>
          </a:pPr>
          <a:r>
            <a:rPr lang="en-GB" sz="2300" kern="1200" dirty="0"/>
            <a:t>Work Experience</a:t>
          </a:r>
        </a:p>
      </dsp:txBody>
      <dsp:txXfrm>
        <a:off x="2286349" y="2156717"/>
        <a:ext cx="3241412" cy="493058"/>
      </dsp:txXfrm>
    </dsp:sp>
    <dsp:sp modelId="{4D6FF2D6-008A-4139-B807-F393E1ABF131}">
      <dsp:nvSpPr>
        <dsp:cNvPr id="0" name=""/>
        <dsp:cNvSpPr/>
      </dsp:nvSpPr>
      <dsp:spPr>
        <a:xfrm>
          <a:off x="4153584" y="782541"/>
          <a:ext cx="2455956" cy="32414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434851" rIns="177800" bIns="177800" numCol="1" spcCol="1270" anchor="t" anchorCtr="0">
          <a:noAutofit/>
        </a:bodyPr>
        <a:lstStyle/>
        <a:p>
          <a:pPr marL="228600" lvl="1" indent="-228600" algn="l" defTabSz="889000">
            <a:lnSpc>
              <a:spcPct val="90000"/>
            </a:lnSpc>
            <a:spcBef>
              <a:spcPct val="0"/>
            </a:spcBef>
            <a:spcAft>
              <a:spcPct val="15000"/>
            </a:spcAft>
            <a:buChar char="•"/>
          </a:pPr>
          <a:r>
            <a:rPr lang="en-GB" sz="2000" kern="1200" dirty="0"/>
            <a:t>Insight about how industry works</a:t>
          </a:r>
        </a:p>
        <a:p>
          <a:pPr marL="228600" lvl="1" indent="-228600" algn="l" defTabSz="889000">
            <a:lnSpc>
              <a:spcPct val="90000"/>
            </a:lnSpc>
            <a:spcBef>
              <a:spcPct val="0"/>
            </a:spcBef>
            <a:spcAft>
              <a:spcPct val="15000"/>
            </a:spcAft>
            <a:buChar char="•"/>
          </a:pPr>
          <a:r>
            <a:rPr lang="en-GB" sz="2000" kern="1200" dirty="0"/>
            <a:t>Development of soft skills as well as technical knowledge</a:t>
          </a:r>
        </a:p>
        <a:p>
          <a:pPr marL="228600" lvl="1" indent="-228600" algn="l" defTabSz="889000">
            <a:lnSpc>
              <a:spcPct val="90000"/>
            </a:lnSpc>
            <a:spcBef>
              <a:spcPct val="0"/>
            </a:spcBef>
            <a:spcAft>
              <a:spcPct val="15000"/>
            </a:spcAft>
            <a:buChar char="•"/>
          </a:pPr>
          <a:r>
            <a:rPr lang="en-GB" sz="2000" kern="1200" dirty="0"/>
            <a:t>Practical skills</a:t>
          </a:r>
        </a:p>
      </dsp:txBody>
      <dsp:txXfrm>
        <a:off x="4153584" y="782541"/>
        <a:ext cx="2455956" cy="3241412"/>
      </dsp:txXfrm>
    </dsp:sp>
    <dsp:sp modelId="{9917EBAB-62DA-4D3A-8884-C24EC46478ED}">
      <dsp:nvSpPr>
        <dsp:cNvPr id="0" name=""/>
        <dsp:cNvSpPr/>
      </dsp:nvSpPr>
      <dsp:spPr>
        <a:xfrm>
          <a:off x="3660526" y="131703"/>
          <a:ext cx="986117" cy="98611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5ECBB8-3E6E-4FB7-BBA4-B9FEF86B4B0B}">
      <dsp:nvSpPr>
        <dsp:cNvPr id="0" name=""/>
        <dsp:cNvSpPr/>
      </dsp:nvSpPr>
      <dsp:spPr>
        <a:xfrm rot="16200000">
          <a:off x="5887272" y="2156717"/>
          <a:ext cx="3241412" cy="4930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34851" bIns="0" numCol="1" spcCol="1270" anchor="t" anchorCtr="0">
          <a:noAutofit/>
        </a:bodyPr>
        <a:lstStyle/>
        <a:p>
          <a:pPr marL="0" lvl="0" indent="0" algn="r" defTabSz="1022350">
            <a:lnSpc>
              <a:spcPct val="90000"/>
            </a:lnSpc>
            <a:spcBef>
              <a:spcPct val="0"/>
            </a:spcBef>
            <a:spcAft>
              <a:spcPct val="35000"/>
            </a:spcAft>
            <a:buNone/>
          </a:pPr>
          <a:r>
            <a:rPr lang="en-GB" sz="2300" kern="1200" dirty="0"/>
            <a:t>Other considerations</a:t>
          </a:r>
        </a:p>
      </dsp:txBody>
      <dsp:txXfrm>
        <a:off x="5887272" y="2156717"/>
        <a:ext cx="3241412" cy="493058"/>
      </dsp:txXfrm>
    </dsp:sp>
    <dsp:sp modelId="{95D55322-39F3-45F6-8E65-E90ADA7617F2}">
      <dsp:nvSpPr>
        <dsp:cNvPr id="0" name=""/>
        <dsp:cNvSpPr/>
      </dsp:nvSpPr>
      <dsp:spPr>
        <a:xfrm>
          <a:off x="7754508" y="782541"/>
          <a:ext cx="2455956" cy="32414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434851" rIns="177800" bIns="177800" numCol="1" spcCol="1270" anchor="t" anchorCtr="0">
          <a:noAutofit/>
        </a:bodyPr>
        <a:lstStyle/>
        <a:p>
          <a:pPr marL="228600" lvl="1" indent="-228600" algn="l" defTabSz="889000">
            <a:lnSpc>
              <a:spcPct val="90000"/>
            </a:lnSpc>
            <a:spcBef>
              <a:spcPct val="0"/>
            </a:spcBef>
            <a:spcAft>
              <a:spcPct val="15000"/>
            </a:spcAft>
            <a:buChar char="•"/>
          </a:pPr>
          <a:r>
            <a:rPr lang="en-GB" sz="2000" kern="1200" dirty="0"/>
            <a:t>Academic skills</a:t>
          </a:r>
        </a:p>
        <a:p>
          <a:pPr marL="228600" lvl="1" indent="-228600" algn="l" defTabSz="889000">
            <a:lnSpc>
              <a:spcPct val="90000"/>
            </a:lnSpc>
            <a:spcBef>
              <a:spcPct val="0"/>
            </a:spcBef>
            <a:spcAft>
              <a:spcPct val="15000"/>
            </a:spcAft>
            <a:buChar char="•"/>
          </a:pPr>
          <a:r>
            <a:rPr lang="en-GB" sz="2000" kern="1200" dirty="0"/>
            <a:t>Construction skills gap and widening access</a:t>
          </a:r>
        </a:p>
        <a:p>
          <a:pPr marL="228600" lvl="1" indent="-228600" algn="l" defTabSz="889000">
            <a:lnSpc>
              <a:spcPct val="90000"/>
            </a:lnSpc>
            <a:spcBef>
              <a:spcPct val="0"/>
            </a:spcBef>
            <a:spcAft>
              <a:spcPct val="15000"/>
            </a:spcAft>
            <a:buChar char="•"/>
          </a:pPr>
          <a:r>
            <a:rPr lang="en-GB" sz="2000" kern="1200" dirty="0"/>
            <a:t>Understanding of progression pathways</a:t>
          </a:r>
        </a:p>
        <a:p>
          <a:pPr marL="228600" lvl="1" indent="-228600" algn="l" defTabSz="889000">
            <a:lnSpc>
              <a:spcPct val="90000"/>
            </a:lnSpc>
            <a:spcBef>
              <a:spcPct val="0"/>
            </a:spcBef>
            <a:spcAft>
              <a:spcPct val="15000"/>
            </a:spcAft>
            <a:buChar char="•"/>
          </a:pPr>
          <a:r>
            <a:rPr lang="en-GB" sz="2000" kern="1200" dirty="0"/>
            <a:t>Accrediting bodies</a:t>
          </a:r>
        </a:p>
      </dsp:txBody>
      <dsp:txXfrm>
        <a:off x="7754508" y="782541"/>
        <a:ext cx="2455956" cy="3241412"/>
      </dsp:txXfrm>
    </dsp:sp>
    <dsp:sp modelId="{AAA5C725-423C-41B0-B118-9FF4CAEFE391}">
      <dsp:nvSpPr>
        <dsp:cNvPr id="0" name=""/>
        <dsp:cNvSpPr/>
      </dsp:nvSpPr>
      <dsp:spPr>
        <a:xfrm>
          <a:off x="7261449" y="131703"/>
          <a:ext cx="986117" cy="9861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BC1FA-59CC-44CC-9ED1-07DAF544D32A}">
      <dsp:nvSpPr>
        <dsp:cNvPr id="0" name=""/>
        <dsp:cNvSpPr/>
      </dsp:nvSpPr>
      <dsp:spPr>
        <a:xfrm>
          <a:off x="0" y="2145147"/>
          <a:ext cx="7678420" cy="140744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GB" sz="4000" kern="1200"/>
            <a:t>Higher Technical Qualifications</a:t>
          </a:r>
        </a:p>
      </dsp:txBody>
      <dsp:txXfrm>
        <a:off x="0" y="2145147"/>
        <a:ext cx="7678420" cy="760022"/>
      </dsp:txXfrm>
    </dsp:sp>
    <dsp:sp modelId="{FF434AE3-6CC3-44EB-9761-E5032982BDAC}">
      <dsp:nvSpPr>
        <dsp:cNvPr id="0" name=""/>
        <dsp:cNvSpPr/>
      </dsp:nvSpPr>
      <dsp:spPr>
        <a:xfrm>
          <a:off x="0" y="2877021"/>
          <a:ext cx="3839209" cy="647426"/>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GB" sz="3200" kern="1200"/>
            <a:t>Level 4</a:t>
          </a:r>
        </a:p>
      </dsp:txBody>
      <dsp:txXfrm>
        <a:off x="0" y="2877021"/>
        <a:ext cx="3839209" cy="647426"/>
      </dsp:txXfrm>
    </dsp:sp>
    <dsp:sp modelId="{7E724BA9-8112-48A4-89A0-177799F70802}">
      <dsp:nvSpPr>
        <dsp:cNvPr id="0" name=""/>
        <dsp:cNvSpPr/>
      </dsp:nvSpPr>
      <dsp:spPr>
        <a:xfrm>
          <a:off x="3839210" y="2877021"/>
          <a:ext cx="3839209" cy="647426"/>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GB" sz="3200" kern="1200"/>
            <a:t>Level 5</a:t>
          </a:r>
        </a:p>
      </dsp:txBody>
      <dsp:txXfrm>
        <a:off x="3839210" y="2877021"/>
        <a:ext cx="3839209" cy="647426"/>
      </dsp:txXfrm>
    </dsp:sp>
    <dsp:sp modelId="{73C47102-6E95-4ECF-804F-008F6C681222}">
      <dsp:nvSpPr>
        <dsp:cNvPr id="0" name=""/>
        <dsp:cNvSpPr/>
      </dsp:nvSpPr>
      <dsp:spPr>
        <a:xfrm rot="10800000">
          <a:off x="0" y="1602"/>
          <a:ext cx="7678420" cy="2164657"/>
        </a:xfrm>
        <a:prstGeom prst="upArrowCallou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en-GB" sz="4000" kern="1200"/>
            <a:t>T Levels</a:t>
          </a:r>
        </a:p>
      </dsp:txBody>
      <dsp:txXfrm rot="-10800000">
        <a:off x="0" y="1602"/>
        <a:ext cx="7678420" cy="759794"/>
      </dsp:txXfrm>
    </dsp:sp>
    <dsp:sp modelId="{67B5680D-36ED-4666-AE2A-D204670A2634}">
      <dsp:nvSpPr>
        <dsp:cNvPr id="0" name=""/>
        <dsp:cNvSpPr/>
      </dsp:nvSpPr>
      <dsp:spPr>
        <a:xfrm>
          <a:off x="0" y="761397"/>
          <a:ext cx="7678420" cy="647232"/>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7584" tIns="40640" rIns="227584" bIns="40640" numCol="1" spcCol="1270" anchor="ctr" anchorCtr="0">
          <a:noAutofit/>
        </a:bodyPr>
        <a:lstStyle/>
        <a:p>
          <a:pPr marL="0" lvl="0" indent="0" algn="ctr" defTabSz="1422400">
            <a:lnSpc>
              <a:spcPct val="90000"/>
            </a:lnSpc>
            <a:spcBef>
              <a:spcPct val="0"/>
            </a:spcBef>
            <a:spcAft>
              <a:spcPct val="35000"/>
            </a:spcAft>
            <a:buNone/>
          </a:pPr>
          <a:r>
            <a:rPr lang="en-GB" sz="3200" kern="1200"/>
            <a:t>Level 3</a:t>
          </a:r>
        </a:p>
      </dsp:txBody>
      <dsp:txXfrm>
        <a:off x="0" y="761397"/>
        <a:ext cx="7678420" cy="6472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0BF7E-A02B-42CE-9DFC-B6AB954514AD}">
      <dsp:nvSpPr>
        <dsp:cNvPr id="0" name=""/>
        <dsp:cNvSpPr/>
      </dsp:nvSpPr>
      <dsp:spPr>
        <a:xfrm>
          <a:off x="0" y="4343377"/>
          <a:ext cx="11657447" cy="95022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Cycle 4 </a:t>
          </a:r>
          <a:r>
            <a:rPr lang="en-GB" sz="1400" kern="1200"/>
            <a:t>(2023 Process: 2025 Delivery)</a:t>
          </a:r>
          <a:endParaRPr lang="en-GB" sz="1800" kern="1200"/>
        </a:p>
      </dsp:txBody>
      <dsp:txXfrm>
        <a:off x="0" y="4343377"/>
        <a:ext cx="11657447" cy="513121"/>
      </dsp:txXfrm>
    </dsp:sp>
    <dsp:sp modelId="{A9097E7F-5602-443A-AFDA-37AECE56BE42}">
      <dsp:nvSpPr>
        <dsp:cNvPr id="0" name=""/>
        <dsp:cNvSpPr/>
      </dsp:nvSpPr>
      <dsp:spPr>
        <a:xfrm>
          <a:off x="0"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latin typeface="Arial"/>
              <a:ea typeface="+mn-ea"/>
              <a:cs typeface="+mn-cs"/>
            </a:rPr>
            <a:t>Agriculture, Environmental &amp; Animal Care</a:t>
          </a:r>
          <a:endParaRPr lang="en-GB"/>
        </a:p>
      </dsp:txBody>
      <dsp:txXfrm>
        <a:off x="0" y="4837494"/>
        <a:ext cx="1457180" cy="437103"/>
      </dsp:txXfrm>
    </dsp:sp>
    <dsp:sp modelId="{0F80D06B-5985-458B-ABC4-C0F4914848B3}">
      <dsp:nvSpPr>
        <dsp:cNvPr id="0" name=""/>
        <dsp:cNvSpPr/>
      </dsp:nvSpPr>
      <dsp:spPr>
        <a:xfrm>
          <a:off x="1457180"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Care Services</a:t>
          </a:r>
        </a:p>
      </dsp:txBody>
      <dsp:txXfrm>
        <a:off x="1457180" y="4837494"/>
        <a:ext cx="1457180" cy="437103"/>
      </dsp:txXfrm>
    </dsp:sp>
    <dsp:sp modelId="{07FB3254-0B9E-4683-B0EF-630C96E93E32}">
      <dsp:nvSpPr>
        <dsp:cNvPr id="0" name=""/>
        <dsp:cNvSpPr/>
      </dsp:nvSpPr>
      <dsp:spPr>
        <a:xfrm>
          <a:off x="2914361"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Catering &amp; Hospitality</a:t>
          </a:r>
        </a:p>
      </dsp:txBody>
      <dsp:txXfrm>
        <a:off x="2914361" y="4837494"/>
        <a:ext cx="1457180" cy="437103"/>
      </dsp:txXfrm>
    </dsp:sp>
    <dsp:sp modelId="{DE3FD25C-D5E5-4BBD-A8F6-40AF43452959}">
      <dsp:nvSpPr>
        <dsp:cNvPr id="0" name=""/>
        <dsp:cNvSpPr/>
      </dsp:nvSpPr>
      <dsp:spPr>
        <a:xfrm>
          <a:off x="4371542"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Creative &amp; Design</a:t>
          </a:r>
        </a:p>
      </dsp:txBody>
      <dsp:txXfrm>
        <a:off x="4371542" y="4837494"/>
        <a:ext cx="1457180" cy="437103"/>
      </dsp:txXfrm>
    </dsp:sp>
    <dsp:sp modelId="{37F4B83E-0821-4546-B56F-520DE36259D7}">
      <dsp:nvSpPr>
        <dsp:cNvPr id="0" name=""/>
        <dsp:cNvSpPr/>
      </dsp:nvSpPr>
      <dsp:spPr>
        <a:xfrm>
          <a:off x="5828723"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Hair &amp; Beauty</a:t>
          </a:r>
        </a:p>
      </dsp:txBody>
      <dsp:txXfrm>
        <a:off x="5828723" y="4837494"/>
        <a:ext cx="1457180" cy="437103"/>
      </dsp:txXfrm>
    </dsp:sp>
    <dsp:sp modelId="{3E4CA08E-8A77-40E0-A0B8-243B41A3ADAE}">
      <dsp:nvSpPr>
        <dsp:cNvPr id="0" name=""/>
        <dsp:cNvSpPr/>
      </dsp:nvSpPr>
      <dsp:spPr>
        <a:xfrm>
          <a:off x="7285904"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Protective Services</a:t>
          </a:r>
        </a:p>
      </dsp:txBody>
      <dsp:txXfrm>
        <a:off x="7285904" y="4837494"/>
        <a:ext cx="1457180" cy="437103"/>
      </dsp:txXfrm>
    </dsp:sp>
    <dsp:sp modelId="{60413432-0F75-4587-96F4-F3EE7CB9099F}">
      <dsp:nvSpPr>
        <dsp:cNvPr id="0" name=""/>
        <dsp:cNvSpPr/>
      </dsp:nvSpPr>
      <dsp:spPr>
        <a:xfrm>
          <a:off x="8743085"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Sales &amp; Marketing</a:t>
          </a:r>
        </a:p>
      </dsp:txBody>
      <dsp:txXfrm>
        <a:off x="8743085" y="4837494"/>
        <a:ext cx="1457180" cy="437103"/>
      </dsp:txXfrm>
    </dsp:sp>
    <dsp:sp modelId="{86B9CA90-8606-4C9F-B0E1-342CCAE352AB}">
      <dsp:nvSpPr>
        <dsp:cNvPr id="0" name=""/>
        <dsp:cNvSpPr/>
      </dsp:nvSpPr>
      <dsp:spPr>
        <a:xfrm>
          <a:off x="10200266" y="4837494"/>
          <a:ext cx="1457180" cy="437103"/>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GB" sz="1100" b="0" kern="1200"/>
            <a:t>Transport &amp; Logistics</a:t>
          </a:r>
        </a:p>
      </dsp:txBody>
      <dsp:txXfrm>
        <a:off x="10200266" y="4837494"/>
        <a:ext cx="1457180" cy="437103"/>
      </dsp:txXfrm>
    </dsp:sp>
    <dsp:sp modelId="{CB49A09F-6AF1-44E4-8E67-972F6638C509}">
      <dsp:nvSpPr>
        <dsp:cNvPr id="0" name=""/>
        <dsp:cNvSpPr/>
      </dsp:nvSpPr>
      <dsp:spPr>
        <a:xfrm rot="10800000">
          <a:off x="0" y="2896185"/>
          <a:ext cx="11657447" cy="146144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Cycle 3 </a:t>
          </a:r>
          <a:r>
            <a:rPr lang="en-GB" sz="1400" kern="1200"/>
            <a:t>(2022 Process: 2024 Delivery)</a:t>
          </a:r>
          <a:endParaRPr lang="en-GB" sz="1800" kern="1200"/>
        </a:p>
      </dsp:txBody>
      <dsp:txXfrm rot="-10800000">
        <a:off x="0" y="2896185"/>
        <a:ext cx="11657447" cy="512967"/>
      </dsp:txXfrm>
    </dsp:sp>
    <dsp:sp modelId="{3BF8783D-4636-4495-89D4-B21515DEB4B5}">
      <dsp:nvSpPr>
        <dsp:cNvPr id="0" name=""/>
        <dsp:cNvSpPr/>
      </dsp:nvSpPr>
      <dsp:spPr>
        <a:xfrm>
          <a:off x="0" y="3409152"/>
          <a:ext cx="2914361"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GB" sz="1200" kern="1200"/>
            <a:t>Business &amp; Admin</a:t>
          </a:r>
        </a:p>
      </dsp:txBody>
      <dsp:txXfrm>
        <a:off x="0" y="3409152"/>
        <a:ext cx="2914361" cy="436972"/>
      </dsp:txXfrm>
    </dsp:sp>
    <dsp:sp modelId="{02DFAA4F-EBCC-4A29-AB85-4AF2F702CB15}">
      <dsp:nvSpPr>
        <dsp:cNvPr id="0" name=""/>
        <dsp:cNvSpPr/>
      </dsp:nvSpPr>
      <dsp:spPr>
        <a:xfrm>
          <a:off x="2914361" y="3409152"/>
          <a:ext cx="2914361"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GB" sz="1200" kern="1200"/>
            <a:t>Education</a:t>
          </a:r>
        </a:p>
      </dsp:txBody>
      <dsp:txXfrm>
        <a:off x="2914361" y="3409152"/>
        <a:ext cx="2914361" cy="436972"/>
      </dsp:txXfrm>
    </dsp:sp>
    <dsp:sp modelId="{BDA05B2A-9568-4084-92DD-1A25CD5F66D6}">
      <dsp:nvSpPr>
        <dsp:cNvPr id="0" name=""/>
        <dsp:cNvSpPr/>
      </dsp:nvSpPr>
      <dsp:spPr>
        <a:xfrm>
          <a:off x="5828723" y="3409152"/>
          <a:ext cx="2914361"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GB" sz="1200" kern="1200"/>
            <a:t>Engineering &amp; Manufacturing</a:t>
          </a:r>
        </a:p>
      </dsp:txBody>
      <dsp:txXfrm>
        <a:off x="5828723" y="3409152"/>
        <a:ext cx="2914361" cy="436972"/>
      </dsp:txXfrm>
    </dsp:sp>
    <dsp:sp modelId="{6BE91A8F-5E2D-46E0-A929-8EAC0007E063}">
      <dsp:nvSpPr>
        <dsp:cNvPr id="0" name=""/>
        <dsp:cNvSpPr/>
      </dsp:nvSpPr>
      <dsp:spPr>
        <a:xfrm>
          <a:off x="8743085" y="3409152"/>
          <a:ext cx="2914361"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lvl="0" indent="0" algn="ctr" defTabSz="533400">
            <a:lnSpc>
              <a:spcPct val="90000"/>
            </a:lnSpc>
            <a:spcBef>
              <a:spcPct val="0"/>
            </a:spcBef>
            <a:spcAft>
              <a:spcPct val="35000"/>
            </a:spcAft>
            <a:buNone/>
          </a:pPr>
          <a:r>
            <a:rPr lang="en-GB" sz="1200" kern="1200"/>
            <a:t>Legal, Finance &amp; Accounting </a:t>
          </a:r>
        </a:p>
      </dsp:txBody>
      <dsp:txXfrm>
        <a:off x="8743085" y="3409152"/>
        <a:ext cx="2914361" cy="436972"/>
      </dsp:txXfrm>
    </dsp:sp>
    <dsp:sp modelId="{ED7BD6DA-7FF5-415A-B01C-8CF75B244E84}">
      <dsp:nvSpPr>
        <dsp:cNvPr id="0" name=""/>
        <dsp:cNvSpPr/>
      </dsp:nvSpPr>
      <dsp:spPr>
        <a:xfrm rot="10800000">
          <a:off x="0" y="1448992"/>
          <a:ext cx="11657447" cy="146144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Cycle 2 </a:t>
          </a:r>
          <a:r>
            <a:rPr lang="en-GB" sz="1400" kern="1200"/>
            <a:t>(2021 Process: 2023 Delivery)</a:t>
          </a:r>
          <a:endParaRPr lang="en-GB" sz="1800" kern="1200"/>
        </a:p>
      </dsp:txBody>
      <dsp:txXfrm rot="-10800000">
        <a:off x="0" y="1448992"/>
        <a:ext cx="11657447" cy="512967"/>
      </dsp:txXfrm>
    </dsp:sp>
    <dsp:sp modelId="{5C4C9DAC-6827-44B9-9324-649BE20DF7F4}">
      <dsp:nvSpPr>
        <dsp:cNvPr id="0" name=""/>
        <dsp:cNvSpPr/>
      </dsp:nvSpPr>
      <dsp:spPr>
        <a:xfrm>
          <a:off x="0" y="1961960"/>
          <a:ext cx="5828723"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GB" sz="1400" kern="1200"/>
            <a:t>Construction</a:t>
          </a:r>
        </a:p>
      </dsp:txBody>
      <dsp:txXfrm>
        <a:off x="0" y="1961960"/>
        <a:ext cx="5828723" cy="436972"/>
      </dsp:txXfrm>
    </dsp:sp>
    <dsp:sp modelId="{7DDEA3D3-1F31-48C0-8597-905101D678C8}">
      <dsp:nvSpPr>
        <dsp:cNvPr id="0" name=""/>
        <dsp:cNvSpPr/>
      </dsp:nvSpPr>
      <dsp:spPr>
        <a:xfrm>
          <a:off x="5828723" y="1961960"/>
          <a:ext cx="5828723"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GB" sz="1400" kern="1200"/>
            <a:t>Health &amp; Science</a:t>
          </a:r>
        </a:p>
      </dsp:txBody>
      <dsp:txXfrm>
        <a:off x="5828723" y="1961960"/>
        <a:ext cx="5828723" cy="436972"/>
      </dsp:txXfrm>
    </dsp:sp>
    <dsp:sp modelId="{49FA08D4-1B36-4A37-900E-44C5D63C4F9A}">
      <dsp:nvSpPr>
        <dsp:cNvPr id="0" name=""/>
        <dsp:cNvSpPr/>
      </dsp:nvSpPr>
      <dsp:spPr>
        <a:xfrm rot="10800000">
          <a:off x="0" y="1800"/>
          <a:ext cx="11657447" cy="1461445"/>
        </a:xfrm>
        <a:prstGeom prst="upArrowCallou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Cycle 1 </a:t>
          </a:r>
          <a:r>
            <a:rPr lang="en-GB" sz="1400" kern="1200"/>
            <a:t>(2020 Process: 2022 Delivery)</a:t>
          </a:r>
          <a:endParaRPr lang="en-GB" sz="1800" kern="1200"/>
        </a:p>
      </dsp:txBody>
      <dsp:txXfrm rot="-10800000">
        <a:off x="0" y="1800"/>
        <a:ext cx="11657447" cy="512967"/>
      </dsp:txXfrm>
    </dsp:sp>
    <dsp:sp modelId="{E5410F27-99CD-4E50-AAB0-38EF60B553EF}">
      <dsp:nvSpPr>
        <dsp:cNvPr id="0" name=""/>
        <dsp:cNvSpPr/>
      </dsp:nvSpPr>
      <dsp:spPr>
        <a:xfrm>
          <a:off x="0" y="514767"/>
          <a:ext cx="11657447" cy="4369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17780" rIns="99568" bIns="17780" numCol="1" spcCol="1270" anchor="ctr" anchorCtr="0">
          <a:noAutofit/>
        </a:bodyPr>
        <a:lstStyle/>
        <a:p>
          <a:pPr marL="0" lvl="0" indent="0" algn="ctr" defTabSz="622300">
            <a:lnSpc>
              <a:spcPct val="90000"/>
            </a:lnSpc>
            <a:spcBef>
              <a:spcPct val="0"/>
            </a:spcBef>
            <a:spcAft>
              <a:spcPct val="35000"/>
            </a:spcAft>
            <a:buNone/>
          </a:pPr>
          <a:r>
            <a:rPr lang="en-GB" sz="1400" kern="1200"/>
            <a:t>Digital </a:t>
          </a:r>
        </a:p>
      </dsp:txBody>
      <dsp:txXfrm>
        <a:off x="0" y="514767"/>
        <a:ext cx="11657447" cy="4369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96932E-5AB3-4680-8660-9F1E681ED969}">
      <dsp:nvSpPr>
        <dsp:cNvPr id="0" name=""/>
        <dsp:cNvSpPr/>
      </dsp:nvSpPr>
      <dsp:spPr>
        <a:xfrm>
          <a:off x="0" y="566"/>
          <a:ext cx="10272888" cy="132633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B8BECA-0074-47F0-82A0-4DB52DDD0FC3}">
      <dsp:nvSpPr>
        <dsp:cNvPr id="0" name=""/>
        <dsp:cNvSpPr/>
      </dsp:nvSpPr>
      <dsp:spPr>
        <a:xfrm>
          <a:off x="401217" y="298993"/>
          <a:ext cx="729486" cy="7294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73CE7E9-7434-415D-ACAF-DAD43B0B2A95}">
      <dsp:nvSpPr>
        <dsp:cNvPr id="0" name=""/>
        <dsp:cNvSpPr/>
      </dsp:nvSpPr>
      <dsp:spPr>
        <a:xfrm>
          <a:off x="1531922" y="566"/>
          <a:ext cx="8740965" cy="1326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71" tIns="140371" rIns="140371" bIns="140371" numCol="1" spcCol="1270" anchor="ctr" anchorCtr="0">
          <a:noAutofit/>
        </a:bodyPr>
        <a:lstStyle/>
        <a:p>
          <a:pPr marL="0" lvl="0" indent="0" algn="l" defTabSz="1111250">
            <a:lnSpc>
              <a:spcPct val="90000"/>
            </a:lnSpc>
            <a:spcBef>
              <a:spcPct val="0"/>
            </a:spcBef>
            <a:spcAft>
              <a:spcPct val="35000"/>
            </a:spcAft>
            <a:buNone/>
          </a:pPr>
          <a:r>
            <a:rPr lang="en-GB" sz="2500" kern="1200"/>
            <a:t>To provide a brief overview on the work the Institute is doing to develop Progression Profiles for T Levels</a:t>
          </a:r>
          <a:endParaRPr lang="en-US" sz="2500" kern="1200"/>
        </a:p>
      </dsp:txBody>
      <dsp:txXfrm>
        <a:off x="1531922" y="566"/>
        <a:ext cx="8740965" cy="1326339"/>
      </dsp:txXfrm>
    </dsp:sp>
    <dsp:sp modelId="{46B0A9B5-FBE7-4444-941C-5E7330781614}">
      <dsp:nvSpPr>
        <dsp:cNvPr id="0" name=""/>
        <dsp:cNvSpPr/>
      </dsp:nvSpPr>
      <dsp:spPr>
        <a:xfrm>
          <a:off x="0" y="1658491"/>
          <a:ext cx="10272888" cy="132633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F63107-7FB2-4DBC-80C7-50B4BD8939A2}">
      <dsp:nvSpPr>
        <dsp:cNvPr id="0" name=""/>
        <dsp:cNvSpPr/>
      </dsp:nvSpPr>
      <dsp:spPr>
        <a:xfrm>
          <a:off x="401217" y="1956917"/>
          <a:ext cx="729486" cy="7294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79539EF-81C5-4BC9-86BA-1375644DC3E1}">
      <dsp:nvSpPr>
        <dsp:cNvPr id="0" name=""/>
        <dsp:cNvSpPr/>
      </dsp:nvSpPr>
      <dsp:spPr>
        <a:xfrm>
          <a:off x="1531922" y="1658491"/>
          <a:ext cx="8740965" cy="1326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71" tIns="140371" rIns="140371" bIns="140371" numCol="1" spcCol="1270" anchor="ctr" anchorCtr="0">
          <a:noAutofit/>
        </a:bodyPr>
        <a:lstStyle/>
        <a:p>
          <a:pPr marL="0" lvl="0" indent="0" algn="l" defTabSz="1111250">
            <a:lnSpc>
              <a:spcPct val="90000"/>
            </a:lnSpc>
            <a:spcBef>
              <a:spcPct val="0"/>
            </a:spcBef>
            <a:spcAft>
              <a:spcPct val="35000"/>
            </a:spcAft>
            <a:buNone/>
          </a:pPr>
          <a:r>
            <a:rPr lang="en-GB" sz="2500" kern="1200"/>
            <a:t>Provide an example of work so far on Wave 1 Digital T levels</a:t>
          </a:r>
          <a:endParaRPr lang="en-US" sz="2500" kern="1200"/>
        </a:p>
      </dsp:txBody>
      <dsp:txXfrm>
        <a:off x="1531922" y="1658491"/>
        <a:ext cx="8740965" cy="1326339"/>
      </dsp:txXfrm>
    </dsp:sp>
    <dsp:sp modelId="{468D34BE-5E3A-4D67-9F9B-C65128B38C13}">
      <dsp:nvSpPr>
        <dsp:cNvPr id="0" name=""/>
        <dsp:cNvSpPr/>
      </dsp:nvSpPr>
      <dsp:spPr>
        <a:xfrm>
          <a:off x="0" y="3316415"/>
          <a:ext cx="10272888" cy="1326339"/>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818C97-C6F1-470A-BCDD-48B405AA073F}">
      <dsp:nvSpPr>
        <dsp:cNvPr id="0" name=""/>
        <dsp:cNvSpPr/>
      </dsp:nvSpPr>
      <dsp:spPr>
        <a:xfrm>
          <a:off x="401217" y="3614842"/>
          <a:ext cx="729486" cy="7294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01A3BE-2526-41DE-8592-A3C357C61AF6}">
      <dsp:nvSpPr>
        <dsp:cNvPr id="0" name=""/>
        <dsp:cNvSpPr/>
      </dsp:nvSpPr>
      <dsp:spPr>
        <a:xfrm>
          <a:off x="1531922" y="3316415"/>
          <a:ext cx="8740965" cy="13263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371" tIns="140371" rIns="140371" bIns="140371" numCol="1" spcCol="1270" anchor="ctr" anchorCtr="0">
          <a:noAutofit/>
        </a:bodyPr>
        <a:lstStyle/>
        <a:p>
          <a:pPr marL="0" lvl="0" indent="0" algn="l" defTabSz="1111250">
            <a:lnSpc>
              <a:spcPct val="90000"/>
            </a:lnSpc>
            <a:spcBef>
              <a:spcPct val="0"/>
            </a:spcBef>
            <a:spcAft>
              <a:spcPct val="35000"/>
            </a:spcAft>
            <a:buNone/>
          </a:pPr>
          <a:r>
            <a:rPr lang="en-GB" sz="2500" kern="1200"/>
            <a:t>Next steps: provider roles in progression routes and mapping.</a:t>
          </a:r>
          <a:endParaRPr lang="en-US" sz="2500" kern="1200"/>
        </a:p>
      </dsp:txBody>
      <dsp:txXfrm>
        <a:off x="1531922" y="3316415"/>
        <a:ext cx="8740965" cy="13263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D70D1-7422-46C6-BFF2-EFFD5963348F}">
      <dsp:nvSpPr>
        <dsp:cNvPr id="0" name=""/>
        <dsp:cNvSpPr/>
      </dsp:nvSpPr>
      <dsp:spPr>
        <a:xfrm>
          <a:off x="2327697" y="4826"/>
          <a:ext cx="5093460" cy="3919185"/>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CB293AFB-56D5-4AC2-B68D-D6E8043D6889}">
      <dsp:nvSpPr>
        <dsp:cNvPr id="0" name=""/>
        <dsp:cNvSpPr/>
      </dsp:nvSpPr>
      <dsp:spPr>
        <a:xfrm>
          <a:off x="2854384" y="505178"/>
          <a:ext cx="5093460" cy="3919185"/>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‘Progression profiles’ </a:t>
          </a:r>
        </a:p>
        <a:p>
          <a:pPr marL="0" lvl="0" indent="0" algn="l" defTabSz="1066800">
            <a:lnSpc>
              <a:spcPct val="90000"/>
            </a:lnSpc>
            <a:spcBef>
              <a:spcPct val="0"/>
            </a:spcBef>
            <a:spcAft>
              <a:spcPct val="35000"/>
            </a:spcAft>
            <a:buNone/>
          </a:pPr>
          <a:r>
            <a:rPr lang="en-US" sz="2400" kern="1200" dirty="0"/>
            <a:t>- </a:t>
          </a:r>
          <a:r>
            <a:rPr lang="en-US" sz="1800" kern="1200" dirty="0"/>
            <a:t>Map content from T Levels to relevant occupational standards at Level 3 and 4</a:t>
          </a:r>
        </a:p>
        <a:p>
          <a:pPr marL="0" lvl="0" indent="0" algn="l" defTabSz="1066800">
            <a:lnSpc>
              <a:spcPct val="90000"/>
            </a:lnSpc>
            <a:spcBef>
              <a:spcPct val="0"/>
            </a:spcBef>
            <a:spcAft>
              <a:spcPct val="35000"/>
            </a:spcAft>
            <a:buNone/>
          </a:pPr>
          <a:endParaRPr lang="en-US" sz="1800" kern="1200" dirty="0"/>
        </a:p>
        <a:p>
          <a:pPr marL="0" lvl="0" indent="0" algn="l" defTabSz="1066800">
            <a:lnSpc>
              <a:spcPct val="90000"/>
            </a:lnSpc>
            <a:spcBef>
              <a:spcPct val="0"/>
            </a:spcBef>
            <a:spcAft>
              <a:spcPct val="35000"/>
            </a:spcAft>
            <a:buNone/>
          </a:pPr>
          <a:r>
            <a:rPr lang="en-US" sz="1800" kern="1200" dirty="0"/>
            <a:t>- Use this information to determine progression routes from T Levels into apprenticeships</a:t>
          </a:r>
        </a:p>
        <a:p>
          <a:pPr marL="0" lvl="0" indent="0" algn="l" defTabSz="1066800">
            <a:lnSpc>
              <a:spcPct val="90000"/>
            </a:lnSpc>
            <a:spcBef>
              <a:spcPct val="0"/>
            </a:spcBef>
            <a:spcAft>
              <a:spcPct val="35000"/>
            </a:spcAft>
            <a:buNone/>
          </a:pPr>
          <a:endParaRPr lang="en-US" sz="1800" kern="1200" dirty="0"/>
        </a:p>
        <a:p>
          <a:pPr marL="0" lvl="0" indent="0" algn="l" defTabSz="1066800">
            <a:lnSpc>
              <a:spcPct val="90000"/>
            </a:lnSpc>
            <a:spcBef>
              <a:spcPct val="0"/>
            </a:spcBef>
            <a:spcAft>
              <a:spcPct val="35000"/>
            </a:spcAft>
            <a:buNone/>
          </a:pPr>
          <a:r>
            <a:rPr lang="en-US" sz="1800" kern="1200" dirty="0"/>
            <a:t>- Employers and providers can identify knowledge and skills previously covered in the T Level compared to standard</a:t>
          </a:r>
        </a:p>
      </dsp:txBody>
      <dsp:txXfrm>
        <a:off x="2969173" y="619967"/>
        <a:ext cx="4863882" cy="36896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5150D2-AF50-4454-8492-29E2A3BAFC30}">
      <dsp:nvSpPr>
        <dsp:cNvPr id="0" name=""/>
        <dsp:cNvSpPr/>
      </dsp:nvSpPr>
      <dsp:spPr>
        <a:xfrm>
          <a:off x="0" y="374912"/>
          <a:ext cx="9655910" cy="7335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 Levels are new and there is a need to create and verify progression routes available to interested parties.</a:t>
          </a:r>
        </a:p>
      </dsp:txBody>
      <dsp:txXfrm>
        <a:off x="35811" y="410723"/>
        <a:ext cx="9584288" cy="661968"/>
      </dsp:txXfrm>
    </dsp:sp>
    <dsp:sp modelId="{B27249E6-A120-45AD-8998-F4FC65D9E5A1}">
      <dsp:nvSpPr>
        <dsp:cNvPr id="0" name=""/>
        <dsp:cNvSpPr/>
      </dsp:nvSpPr>
      <dsp:spPr>
        <a:xfrm>
          <a:off x="0" y="1163222"/>
          <a:ext cx="9655910" cy="7335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Various stakeholders have an interest in T Level progression routes – employers, providers, colleges, HEIs, learners and parents, careers advisors. </a:t>
          </a:r>
        </a:p>
      </dsp:txBody>
      <dsp:txXfrm>
        <a:off x="35811" y="1199033"/>
        <a:ext cx="9584288" cy="661968"/>
      </dsp:txXfrm>
    </dsp:sp>
    <dsp:sp modelId="{2082F2D9-03CE-4664-9780-5F0041888642}">
      <dsp:nvSpPr>
        <dsp:cNvPr id="0" name=""/>
        <dsp:cNvSpPr/>
      </dsp:nvSpPr>
      <dsp:spPr>
        <a:xfrm>
          <a:off x="0" y="1951532"/>
          <a:ext cx="9655910" cy="7335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Analysis will show a crossover of content from T Levels to apprenticeships. Employers and providers can use this to see how learners will fit into recruitment pipelines.</a:t>
          </a:r>
        </a:p>
      </dsp:txBody>
      <dsp:txXfrm>
        <a:off x="35811" y="1987343"/>
        <a:ext cx="9584288" cy="661968"/>
      </dsp:txXfrm>
    </dsp:sp>
    <dsp:sp modelId="{AFEAE75F-D78D-4FFA-80DD-B783347DF6B6}">
      <dsp:nvSpPr>
        <dsp:cNvPr id="0" name=""/>
        <dsp:cNvSpPr/>
      </dsp:nvSpPr>
      <dsp:spPr>
        <a:xfrm>
          <a:off x="0" y="2739842"/>
          <a:ext cx="9655910" cy="7335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Gives stakeholders a greater understanding of the content in T Levels and possible recognition of prior learning. </a:t>
          </a:r>
        </a:p>
      </dsp:txBody>
      <dsp:txXfrm>
        <a:off x="35811" y="2775653"/>
        <a:ext cx="9584288" cy="661968"/>
      </dsp:txXfrm>
    </dsp:sp>
    <dsp:sp modelId="{025A36D4-4966-41D9-BFEC-13276C6983F2}">
      <dsp:nvSpPr>
        <dsp:cNvPr id="0" name=""/>
        <dsp:cNvSpPr/>
      </dsp:nvSpPr>
      <dsp:spPr>
        <a:xfrm>
          <a:off x="0" y="3528152"/>
          <a:ext cx="9655910" cy="733590"/>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This will feed into interactive careers maps in the future.  </a:t>
          </a:r>
          <a:endParaRPr lang="en-US" sz="1900" kern="1200"/>
        </a:p>
      </dsp:txBody>
      <dsp:txXfrm>
        <a:off x="35811" y="3563963"/>
        <a:ext cx="9584288" cy="6619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B5BD0B-ECBF-4F44-8F6F-DBDB5BFFA696}">
      <dsp:nvSpPr>
        <dsp:cNvPr id="0" name=""/>
        <dsp:cNvSpPr/>
      </dsp:nvSpPr>
      <dsp:spPr>
        <a:xfrm>
          <a:off x="0" y="0"/>
          <a:ext cx="8218310" cy="101699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GB" sz="1800" kern="1200" dirty="0"/>
            <a:t>Map content within the T Level compared to apprenticeship knowledge and skills at L3 and L4 to identify possible progression routes.</a:t>
          </a:r>
          <a:r>
            <a:rPr lang="en-GB" sz="1800" kern="1200" dirty="0">
              <a:latin typeface="Arial"/>
            </a:rPr>
            <a:t> </a:t>
          </a:r>
          <a:endParaRPr lang="en-US" sz="1800" kern="1200"/>
        </a:p>
      </dsp:txBody>
      <dsp:txXfrm>
        <a:off x="29787" y="29787"/>
        <a:ext cx="7034952" cy="957425"/>
      </dsp:txXfrm>
    </dsp:sp>
    <dsp:sp modelId="{64554142-F3F4-419C-95D6-A88B58B16914}">
      <dsp:nvSpPr>
        <dsp:cNvPr id="0" name=""/>
        <dsp:cNvSpPr/>
      </dsp:nvSpPr>
      <dsp:spPr>
        <a:xfrm>
          <a:off x="688283" y="1201907"/>
          <a:ext cx="8218310" cy="101699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GB" sz="1800" kern="1200" dirty="0"/>
            <a:t>2-phased employer validation process: employers and industry experts validate mapping to ensure accuracy and identify/confirm progression routes.</a:t>
          </a:r>
          <a:r>
            <a:rPr lang="en-GB" sz="1800" kern="1200" dirty="0">
              <a:latin typeface="Arial"/>
            </a:rPr>
            <a:t> Share with awarding organisations.</a:t>
          </a:r>
          <a:endParaRPr lang="en-GB" sz="1800" kern="1200" dirty="0"/>
        </a:p>
      </dsp:txBody>
      <dsp:txXfrm>
        <a:off x="718070" y="1231694"/>
        <a:ext cx="6809403" cy="957425"/>
      </dsp:txXfrm>
    </dsp:sp>
    <dsp:sp modelId="{C777FC12-6E59-491C-91EC-9DAF0A0270B7}">
      <dsp:nvSpPr>
        <dsp:cNvPr id="0" name=""/>
        <dsp:cNvSpPr/>
      </dsp:nvSpPr>
      <dsp:spPr>
        <a:xfrm>
          <a:off x="1366294" y="2403815"/>
          <a:ext cx="8218310" cy="101699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A panel of employers (the route panel) validate the process and results</a:t>
          </a:r>
          <a:r>
            <a:rPr lang="en-US" sz="1800" kern="1200" dirty="0">
              <a:latin typeface="Arial"/>
            </a:rPr>
            <a:t> </a:t>
          </a:r>
          <a:endParaRPr lang="en-US" sz="1800" kern="1200" dirty="0"/>
        </a:p>
      </dsp:txBody>
      <dsp:txXfrm>
        <a:off x="1396081" y="2433602"/>
        <a:ext cx="6819676" cy="957425"/>
      </dsp:txXfrm>
    </dsp:sp>
    <dsp:sp modelId="{C3A335AC-E1FD-4445-8902-C034297FC5DD}">
      <dsp:nvSpPr>
        <dsp:cNvPr id="0" name=""/>
        <dsp:cNvSpPr/>
      </dsp:nvSpPr>
      <dsp:spPr>
        <a:xfrm>
          <a:off x="2054577" y="3605723"/>
          <a:ext cx="8218310" cy="1016999"/>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Providers engaged after validation and routes mapped by employers. How can the profiles help providers? What other information would they need?</a:t>
          </a:r>
          <a:endParaRPr lang="en-US" sz="1800" kern="1200" dirty="0"/>
        </a:p>
      </dsp:txBody>
      <dsp:txXfrm>
        <a:off x="2084364" y="3635510"/>
        <a:ext cx="6809403" cy="957425"/>
      </dsp:txXfrm>
    </dsp:sp>
    <dsp:sp modelId="{08439A82-1781-4D98-A36C-B0B46465E7D7}">
      <dsp:nvSpPr>
        <dsp:cNvPr id="0" name=""/>
        <dsp:cNvSpPr/>
      </dsp:nvSpPr>
      <dsp:spPr>
        <a:xfrm>
          <a:off x="7557261" y="778928"/>
          <a:ext cx="661049" cy="661049"/>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7705997" y="778928"/>
        <a:ext cx="363577" cy="497439"/>
      </dsp:txXfrm>
    </dsp:sp>
    <dsp:sp modelId="{EDB0478B-78F1-4457-82A3-1221FAD34E97}">
      <dsp:nvSpPr>
        <dsp:cNvPr id="0" name=""/>
        <dsp:cNvSpPr/>
      </dsp:nvSpPr>
      <dsp:spPr>
        <a:xfrm>
          <a:off x="8245544" y="1980836"/>
          <a:ext cx="661049" cy="661049"/>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394280" y="1980836"/>
        <a:ext cx="363577" cy="497439"/>
      </dsp:txXfrm>
    </dsp:sp>
    <dsp:sp modelId="{C32E5143-B469-4905-A7A1-64321731C27A}">
      <dsp:nvSpPr>
        <dsp:cNvPr id="0" name=""/>
        <dsp:cNvSpPr/>
      </dsp:nvSpPr>
      <dsp:spPr>
        <a:xfrm>
          <a:off x="8923555" y="3182744"/>
          <a:ext cx="661049" cy="661049"/>
        </a:xfrm>
        <a:prstGeom prst="downArrow">
          <a:avLst>
            <a:gd name="adj1" fmla="val 55000"/>
            <a:gd name="adj2" fmla="val 45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072291" y="3182744"/>
        <a:ext cx="363577" cy="49743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6AF25C-4198-4077-AD44-DB4D31B01524}" type="datetimeFigureOut">
              <a:rPr lang="en-GB" smtClean="0"/>
              <a:t>01/09/2021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DB3FF-8B41-4A0A-8C7F-F35D756DC4C9}" type="slidenum">
              <a:rPr lang="en-GB" smtClean="0"/>
              <a:t>‹#›</a:t>
            </a:fld>
            <a:endParaRPr lang="en-GB"/>
          </a:p>
        </p:txBody>
      </p:sp>
    </p:spTree>
    <p:extLst>
      <p:ext uri="{BB962C8B-B14F-4D97-AF65-F5344CB8AC3E}">
        <p14:creationId xmlns:p14="http://schemas.microsoft.com/office/powerpoint/2010/main" val="508505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6200" y="349250"/>
            <a:ext cx="6781800" cy="381635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8297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2D83766-C9EE-4227-9AD0-A7DD9F37A076}" type="slidenum">
              <a:rPr lang="en-GB" smtClean="0"/>
              <a:t>15</a:t>
            </a:fld>
            <a:endParaRPr lang="en-GB"/>
          </a:p>
        </p:txBody>
      </p:sp>
    </p:spTree>
    <p:extLst>
      <p:ext uri="{BB962C8B-B14F-4D97-AF65-F5344CB8AC3E}">
        <p14:creationId xmlns:p14="http://schemas.microsoft.com/office/powerpoint/2010/main" val="9495879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a:p>
        </p:txBody>
      </p:sp>
      <p:sp>
        <p:nvSpPr>
          <p:cNvPr id="4" name="Slide Number Placeholder 3"/>
          <p:cNvSpPr>
            <a:spLocks noGrp="1"/>
          </p:cNvSpPr>
          <p:nvPr>
            <p:ph type="sldNum" sz="quarter" idx="5"/>
          </p:nvPr>
        </p:nvSpPr>
        <p:spPr/>
        <p:txBody>
          <a:bodyPr/>
          <a:lstStyle/>
          <a:p>
            <a:fld id="{67C75335-3A18-47F5-92BF-759B5A0DBBF2}" type="slidenum">
              <a:rPr lang="en-GB" smtClean="0"/>
              <a:t>16</a:t>
            </a:fld>
            <a:endParaRPr lang="en-GB"/>
          </a:p>
        </p:txBody>
      </p:sp>
    </p:spTree>
    <p:extLst>
      <p:ext uri="{BB962C8B-B14F-4D97-AF65-F5344CB8AC3E}">
        <p14:creationId xmlns:p14="http://schemas.microsoft.com/office/powerpoint/2010/main" val="25668031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7000"/>
              </a:lnSpc>
              <a:spcAft>
                <a:spcPts val="800"/>
              </a:spcAft>
              <a:buFont typeface="Arial" panose="020B0604020202020204" pitchFamily="34" charset="0"/>
              <a:buNone/>
            </a:pPr>
            <a:endParaRPr lang="en-GB" sz="18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7C75335-3A18-47F5-92BF-759B5A0DBBF2}" type="slidenum">
              <a:rPr lang="en-GB" smtClean="0"/>
              <a:t>17</a:t>
            </a:fld>
            <a:endParaRPr lang="en-GB"/>
          </a:p>
        </p:txBody>
      </p:sp>
    </p:spTree>
    <p:extLst>
      <p:ext uri="{BB962C8B-B14F-4D97-AF65-F5344CB8AC3E}">
        <p14:creationId xmlns:p14="http://schemas.microsoft.com/office/powerpoint/2010/main" val="1433749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2D83766-C9EE-4227-9AD0-A7DD9F37A076}" type="slidenum">
              <a:rPr lang="en-GB" smtClean="0"/>
              <a:t>18</a:t>
            </a:fld>
            <a:endParaRPr lang="en-GB"/>
          </a:p>
        </p:txBody>
      </p:sp>
    </p:spTree>
    <p:extLst>
      <p:ext uri="{BB962C8B-B14F-4D97-AF65-F5344CB8AC3E}">
        <p14:creationId xmlns:p14="http://schemas.microsoft.com/office/powerpoint/2010/main" val="580572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DB3FF-8B41-4A0A-8C7F-F35D756DC4C9}" type="slidenum">
              <a:rPr lang="en-GB" smtClean="0"/>
              <a:t>19</a:t>
            </a:fld>
            <a:endParaRPr lang="en-GB"/>
          </a:p>
        </p:txBody>
      </p:sp>
    </p:spTree>
    <p:extLst>
      <p:ext uri="{BB962C8B-B14F-4D97-AF65-F5344CB8AC3E}">
        <p14:creationId xmlns:p14="http://schemas.microsoft.com/office/powerpoint/2010/main" val="1166256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7C75335-3A18-47F5-92BF-759B5A0DBBF2}" type="slidenum">
              <a:rPr lang="en-GB" smtClean="0"/>
              <a:t>20</a:t>
            </a:fld>
            <a:endParaRPr lang="en-GB"/>
          </a:p>
        </p:txBody>
      </p:sp>
    </p:spTree>
    <p:extLst>
      <p:ext uri="{BB962C8B-B14F-4D97-AF65-F5344CB8AC3E}">
        <p14:creationId xmlns:p14="http://schemas.microsoft.com/office/powerpoint/2010/main" val="38875894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DB3FF-8B41-4A0A-8C7F-F35D756DC4C9}" type="slidenum">
              <a:rPr lang="en-GB" smtClean="0"/>
              <a:t>21</a:t>
            </a:fld>
            <a:endParaRPr lang="en-GB"/>
          </a:p>
        </p:txBody>
      </p:sp>
    </p:spTree>
    <p:extLst>
      <p:ext uri="{BB962C8B-B14F-4D97-AF65-F5344CB8AC3E}">
        <p14:creationId xmlns:p14="http://schemas.microsoft.com/office/powerpoint/2010/main" val="30974559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DB3FF-8B41-4A0A-8C7F-F35D756DC4C9}" type="slidenum">
              <a:rPr lang="en-GB" smtClean="0"/>
              <a:t>25</a:t>
            </a:fld>
            <a:endParaRPr lang="en-GB"/>
          </a:p>
        </p:txBody>
      </p:sp>
    </p:spTree>
    <p:extLst>
      <p:ext uri="{BB962C8B-B14F-4D97-AF65-F5344CB8AC3E}">
        <p14:creationId xmlns:p14="http://schemas.microsoft.com/office/powerpoint/2010/main" val="8342952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8DB3FF-8B41-4A0A-8C7F-F35D756DC4C9}" type="slidenum">
              <a:rPr lang="en-GB" smtClean="0"/>
              <a:t>26</a:t>
            </a:fld>
            <a:endParaRPr lang="en-GB"/>
          </a:p>
        </p:txBody>
      </p:sp>
    </p:spTree>
    <p:extLst>
      <p:ext uri="{BB962C8B-B14F-4D97-AF65-F5344CB8AC3E}">
        <p14:creationId xmlns:p14="http://schemas.microsoft.com/office/powerpoint/2010/main" val="40780577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499433A-E067-4B54-A634-15F140E10212}" type="slidenum">
              <a:rPr lang="en-GB" smtClean="0"/>
              <a:t>29</a:t>
            </a:fld>
            <a:endParaRPr lang="en-GB"/>
          </a:p>
        </p:txBody>
      </p:sp>
    </p:spTree>
    <p:extLst>
      <p:ext uri="{BB962C8B-B14F-4D97-AF65-F5344CB8AC3E}">
        <p14:creationId xmlns:p14="http://schemas.microsoft.com/office/powerpoint/2010/main" val="354315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DESIGN, SURVEYING AND PLANNING for construction T Level</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Traditional entry requirements are in the range of A-level BBC–CCC (112–96 UCAS Tariff points), or BTEC Extended Diploma DMM–MMM. Our conditional offers typically fall within this range</a:t>
            </a:r>
          </a:p>
          <a:p>
            <a:r>
              <a:rPr lang="en-GB" sz="1200" b="0" i="0" kern="1200" dirty="0">
                <a:solidFill>
                  <a:schemeClr val="tx1"/>
                </a:solidFill>
                <a:effectLst/>
                <a:latin typeface="+mn-lt"/>
                <a:ea typeface="+mn-ea"/>
                <a:cs typeface="+mn-cs"/>
              </a:rPr>
              <a:t>All of our courses are accredited programmes (CIAT/CIOB/RICS/CABE) so entry requirements are also part of accreditation</a:t>
            </a:r>
            <a:endParaRPr lang="en-US" dirty="0"/>
          </a:p>
        </p:txBody>
      </p:sp>
      <p:sp>
        <p:nvSpPr>
          <p:cNvPr id="4" name="Slide Number Placeholder 3"/>
          <p:cNvSpPr>
            <a:spLocks noGrp="1"/>
          </p:cNvSpPr>
          <p:nvPr>
            <p:ph type="sldNum" sz="quarter" idx="10"/>
          </p:nvPr>
        </p:nvSpPr>
        <p:spPr/>
        <p:txBody>
          <a:bodyPr/>
          <a:lstStyle/>
          <a:p>
            <a:fld id="{FA3BFE13-CADE-1041-9A8E-AA9DCF4D3ECF}" type="slidenum">
              <a:rPr lang="en-US" smtClean="0"/>
              <a:t>7</a:t>
            </a:fld>
            <a:endParaRPr lang="en-US"/>
          </a:p>
        </p:txBody>
      </p:sp>
    </p:spTree>
    <p:extLst>
      <p:ext uri="{BB962C8B-B14F-4D97-AF65-F5344CB8AC3E}">
        <p14:creationId xmlns:p14="http://schemas.microsoft.com/office/powerpoint/2010/main" val="875577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A3BFE13-CADE-1041-9A8E-AA9DCF4D3ECF}" type="slidenum">
              <a:rPr lang="en-US" smtClean="0"/>
              <a:t>8</a:t>
            </a:fld>
            <a:endParaRPr lang="en-US"/>
          </a:p>
        </p:txBody>
      </p:sp>
    </p:spTree>
    <p:extLst>
      <p:ext uri="{BB962C8B-B14F-4D97-AF65-F5344CB8AC3E}">
        <p14:creationId xmlns:p14="http://schemas.microsoft.com/office/powerpoint/2010/main" val="3030049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DESIGN, SURVEYING AND PLANNING for construction T Level</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Traditional entry requirements are in the range of A-level BBC–CCC (112–96 UCAS Tariff points), or BTEC Extended Diploma DMM–MMM. Our conditional offers typically fall within this range</a:t>
            </a:r>
          </a:p>
          <a:p>
            <a:r>
              <a:rPr lang="en-GB" sz="1200" b="0" i="0" kern="1200" dirty="0">
                <a:solidFill>
                  <a:schemeClr val="tx1"/>
                </a:solidFill>
                <a:effectLst/>
                <a:latin typeface="+mn-lt"/>
                <a:ea typeface="+mn-ea"/>
                <a:cs typeface="+mn-cs"/>
              </a:rPr>
              <a:t>All of our courses are accredited programmes (CIAT/CIOB/RICS/CABE) so entry requirements are also part of accreditation</a:t>
            </a:r>
            <a:endParaRPr lang="en-US" dirty="0"/>
          </a:p>
        </p:txBody>
      </p:sp>
      <p:sp>
        <p:nvSpPr>
          <p:cNvPr id="4" name="Slide Number Placeholder 3"/>
          <p:cNvSpPr>
            <a:spLocks noGrp="1"/>
          </p:cNvSpPr>
          <p:nvPr>
            <p:ph type="sldNum" sz="quarter" idx="10"/>
          </p:nvPr>
        </p:nvSpPr>
        <p:spPr/>
        <p:txBody>
          <a:bodyPr/>
          <a:lstStyle/>
          <a:p>
            <a:fld id="{FA3BFE13-CADE-1041-9A8E-AA9DCF4D3ECF}" type="slidenum">
              <a:rPr lang="en-US" smtClean="0"/>
              <a:t>9</a:t>
            </a:fld>
            <a:endParaRPr lang="en-US"/>
          </a:p>
        </p:txBody>
      </p:sp>
    </p:spTree>
    <p:extLst>
      <p:ext uri="{BB962C8B-B14F-4D97-AF65-F5344CB8AC3E}">
        <p14:creationId xmlns:p14="http://schemas.microsoft.com/office/powerpoint/2010/main" val="1367816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3BFE13-CADE-1041-9A8E-AA9DCF4D3ECF}" type="slidenum">
              <a:rPr lang="en-US" smtClean="0"/>
              <a:t>10</a:t>
            </a:fld>
            <a:endParaRPr lang="en-US"/>
          </a:p>
        </p:txBody>
      </p:sp>
    </p:spTree>
    <p:extLst>
      <p:ext uri="{BB962C8B-B14F-4D97-AF65-F5344CB8AC3E}">
        <p14:creationId xmlns:p14="http://schemas.microsoft.com/office/powerpoint/2010/main" val="1145626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Content</a:t>
            </a:r>
          </a:p>
          <a:p>
            <a:pPr marL="171450" indent="-171450">
              <a:buFont typeface="Arial" panose="020B0604020202020204" pitchFamily="34" charset="0"/>
              <a:buChar char="•"/>
            </a:pPr>
            <a:r>
              <a:rPr lang="en-GB" dirty="0"/>
              <a:t>As admissions tutor/academics we had a good oversight of the developed curricula for the t level which gave us confidence that the content was at a good level for level 3 studies</a:t>
            </a:r>
          </a:p>
          <a:p>
            <a:pPr marL="171450" indent="-171450">
              <a:buFont typeface="Arial" panose="020B0604020202020204" pitchFamily="34" charset="0"/>
              <a:buChar char="•"/>
            </a:pPr>
            <a:r>
              <a:rPr lang="en-GB" dirty="0"/>
              <a:t>The content is highly specialised which can provide T-Level learners with an advantage over A Level learners</a:t>
            </a:r>
          </a:p>
          <a:p>
            <a:pPr marL="171450" indent="-171450">
              <a:buFont typeface="Arial" panose="020B0604020202020204" pitchFamily="34" charset="0"/>
              <a:buChar char="•"/>
            </a:pPr>
            <a:r>
              <a:rPr lang="en-GB" dirty="0"/>
              <a:t>Content maps directly into our level 4 course content which provides learners with continuity of learning</a:t>
            </a:r>
          </a:p>
          <a:p>
            <a:pPr marL="0" indent="0">
              <a:buFont typeface="Arial" panose="020B0604020202020204" pitchFamily="34" charset="0"/>
              <a:buNone/>
            </a:pPr>
            <a:r>
              <a:rPr lang="en-GB" dirty="0"/>
              <a:t>Work experience</a:t>
            </a:r>
          </a:p>
          <a:p>
            <a:pPr marL="171450" indent="-171450">
              <a:buFont typeface="Arial" panose="020B0604020202020204" pitchFamily="34" charset="0"/>
              <a:buChar char="•"/>
            </a:pPr>
            <a:r>
              <a:rPr lang="en-GB" dirty="0"/>
              <a:t>All our degree programmes in BE have the option of a years placement in industry so having some prior experience would be a good start for this</a:t>
            </a:r>
          </a:p>
          <a:p>
            <a:pPr marL="171450" indent="-171450">
              <a:buFont typeface="Arial" panose="020B0604020202020204" pitchFamily="34" charset="0"/>
              <a:buChar char="•"/>
            </a:pPr>
            <a:r>
              <a:rPr lang="en-GB" dirty="0"/>
              <a:t>Helps to have some knowledge of the workings of the industry to provide context to some of the theory we go through</a:t>
            </a:r>
          </a:p>
          <a:p>
            <a:pPr marL="171450" indent="-171450">
              <a:buFont typeface="Arial" panose="020B0604020202020204" pitchFamily="34" charset="0"/>
              <a:buChar char="•"/>
            </a:pPr>
            <a:r>
              <a:rPr lang="en-GB" dirty="0"/>
              <a:t>Understanding of different professions and their role in a project – gives more focus if the learner knows what they are aiming for</a:t>
            </a:r>
          </a:p>
          <a:p>
            <a:pPr marL="171450" indent="-171450">
              <a:buFont typeface="Arial" panose="020B0604020202020204" pitchFamily="34" charset="0"/>
              <a:buChar char="•"/>
            </a:pPr>
            <a:r>
              <a:rPr lang="en-GB" dirty="0"/>
              <a:t>Development of more than just technical skills – communication is often cited as the most important factor in construction projects and work experience helps to develop these skills</a:t>
            </a:r>
          </a:p>
          <a:p>
            <a:pPr marL="171450" indent="-171450">
              <a:buFont typeface="Arial" panose="020B0604020202020204" pitchFamily="34" charset="0"/>
              <a:buChar char="•"/>
            </a:pPr>
            <a:r>
              <a:rPr lang="en-GB" dirty="0"/>
              <a:t>Practical skills such as using surveying instruments, specialist software etc.</a:t>
            </a:r>
          </a:p>
          <a:p>
            <a:pPr marL="0" indent="0">
              <a:buFont typeface="Arial" panose="020B0604020202020204" pitchFamily="34" charset="0"/>
              <a:buNone/>
            </a:pPr>
            <a:r>
              <a:rPr lang="en-GB" dirty="0"/>
              <a:t>Other considerations</a:t>
            </a:r>
          </a:p>
          <a:p>
            <a:pPr marL="171450" indent="-171450">
              <a:buFont typeface="Arial" panose="020B0604020202020204" pitchFamily="34" charset="0"/>
              <a:buChar char="•"/>
            </a:pPr>
            <a:r>
              <a:rPr lang="en-GB" dirty="0"/>
              <a:t>Some concerns from some academics that students from t levels wouldn’t have as developed academic study skills (e.g. report writing, using academic sources of information etc.) however these skills are built into our delivery at university and developed throughout the course for those coming from less traditional academic backgrounds already (e.g. extensive industry experience, </a:t>
            </a:r>
            <a:r>
              <a:rPr lang="en-GB" dirty="0" err="1"/>
              <a:t>btecs</a:t>
            </a:r>
            <a:r>
              <a:rPr lang="en-GB" dirty="0"/>
              <a:t> etc.) INDEPENDENT</a:t>
            </a:r>
          </a:p>
          <a:p>
            <a:pPr marL="171450" indent="-171450">
              <a:buFont typeface="Arial" panose="020B0604020202020204" pitchFamily="34" charset="0"/>
              <a:buChar char="•"/>
            </a:pPr>
            <a:r>
              <a:rPr lang="en-GB" dirty="0"/>
              <a:t>There is very much a need in construction professions to open the industry up to a wider variety of people, making construction professions an appealing career is important and this can only help alongside apprenticeships</a:t>
            </a:r>
          </a:p>
          <a:p>
            <a:pPr marL="171450" indent="-171450">
              <a:buFont typeface="Arial" panose="020B0604020202020204" pitchFamily="34" charset="0"/>
              <a:buChar char="•"/>
            </a:pPr>
            <a:r>
              <a:rPr lang="en-GB" dirty="0"/>
              <a:t>Making sure colleges and universities are aware of the different pathways and entry requirements and any issues these may cause</a:t>
            </a:r>
          </a:p>
          <a:p>
            <a:pPr marL="171450" indent="-171450">
              <a:buFont typeface="Arial" panose="020B0604020202020204" pitchFamily="34" charset="0"/>
              <a:buChar char="•"/>
            </a:pPr>
            <a:r>
              <a:rPr lang="en-GB" dirty="0"/>
              <a:t>Taking into account the requirements of professional bodies</a:t>
            </a:r>
          </a:p>
        </p:txBody>
      </p:sp>
      <p:sp>
        <p:nvSpPr>
          <p:cNvPr id="4" name="Slide Number Placeholder 3"/>
          <p:cNvSpPr>
            <a:spLocks noGrp="1"/>
          </p:cNvSpPr>
          <p:nvPr>
            <p:ph type="sldNum" sz="quarter" idx="5"/>
          </p:nvPr>
        </p:nvSpPr>
        <p:spPr/>
        <p:txBody>
          <a:bodyPr/>
          <a:lstStyle/>
          <a:p>
            <a:fld id="{FA3BFE13-CADE-1041-9A8E-AA9DCF4D3ECF}" type="slidenum">
              <a:rPr lang="en-US" smtClean="0"/>
              <a:t>11</a:t>
            </a:fld>
            <a:endParaRPr lang="en-US"/>
          </a:p>
        </p:txBody>
      </p:sp>
    </p:spTree>
    <p:extLst>
      <p:ext uri="{BB962C8B-B14F-4D97-AF65-F5344CB8AC3E}">
        <p14:creationId xmlns:p14="http://schemas.microsoft.com/office/powerpoint/2010/main" val="2161919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A3BFE13-CADE-1041-9A8E-AA9DCF4D3ECF}" type="slidenum">
              <a:rPr lang="en-US" smtClean="0"/>
              <a:t>12</a:t>
            </a:fld>
            <a:endParaRPr lang="en-US"/>
          </a:p>
        </p:txBody>
      </p:sp>
    </p:spTree>
    <p:extLst>
      <p:ext uri="{BB962C8B-B14F-4D97-AF65-F5344CB8AC3E}">
        <p14:creationId xmlns:p14="http://schemas.microsoft.com/office/powerpoint/2010/main" val="684596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A3BFE13-CADE-1041-9A8E-AA9DCF4D3ECF}" type="slidenum">
              <a:rPr lang="en-US" smtClean="0"/>
              <a:t>13</a:t>
            </a:fld>
            <a:endParaRPr lang="en-US"/>
          </a:p>
        </p:txBody>
      </p:sp>
    </p:spTree>
    <p:extLst>
      <p:ext uri="{BB962C8B-B14F-4D97-AF65-F5344CB8AC3E}">
        <p14:creationId xmlns:p14="http://schemas.microsoft.com/office/powerpoint/2010/main" val="745054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C75335-3A18-47F5-92BF-759B5A0DBBF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862298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5" name="Graphic 14">
            <a:extLst>
              <a:ext uri="{FF2B5EF4-FFF2-40B4-BE49-F238E27FC236}">
                <a16:creationId xmlns:a16="http://schemas.microsoft.com/office/drawing/2014/main" id="{B24D4DA6-AB5F-AC4A-9A83-6AF74E764D54}"/>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3487964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4270291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4" cstate="print"/>
            <a:stretch>
              <a:fillRect/>
            </a:stretch>
          </a:blipFill>
        </p:spPr>
        <p:txBody>
          <a:bodyPr wrap="square" lIns="0" tIns="0" rIns="0" bIns="0" rtlCol="0"/>
          <a:lstStyle/>
          <a:p>
            <a:endParaRPr sz="1092"/>
          </a:p>
        </p:txBody>
      </p:sp>
      <p:sp>
        <p:nvSpPr>
          <p:cNvPr id="14" name="object 12">
            <a:extLst>
              <a:ext uri="{FF2B5EF4-FFF2-40B4-BE49-F238E27FC236}">
                <a16:creationId xmlns:a16="http://schemas.microsoft.com/office/drawing/2014/main" id="{23365F14-31D2-9E43-8979-E87F6C2DBF79}"/>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15" name="Graphic 14">
            <a:extLst>
              <a:ext uri="{FF2B5EF4-FFF2-40B4-BE49-F238E27FC236}">
                <a16:creationId xmlns:a16="http://schemas.microsoft.com/office/drawing/2014/main" id="{BB3EFB32-F7F4-5B4F-AA91-BD81E50296ED}"/>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966935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 Levels &amp; Employ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employer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9" name="object 3">
            <a:extLst>
              <a:ext uri="{FF2B5EF4-FFF2-40B4-BE49-F238E27FC236}">
                <a16:creationId xmlns:a16="http://schemas.microsoft.com/office/drawing/2014/main" id="{9379958A-BE8C-0141-BE75-0514861F1F5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3109187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PURPLE">
    <p:bg>
      <p:bgPr>
        <a:solidFill>
          <a:schemeClr val="accent1"/>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A198D267-AA8E-DA4A-ACB2-D7C94868162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8987135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SALMON">
    <p:bg>
      <p:bgPr>
        <a:solidFill>
          <a:schemeClr val="tx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0"/>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tx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DD43B11C-40DA-BD45-BD61-E1AA1DB958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4014478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RED">
    <p:bg>
      <p:bgPr>
        <a:solidFill>
          <a:schemeClr val="bg2"/>
        </a:solidFill>
        <a:effectLst/>
      </p:bgPr>
    </p:bg>
    <p:spTree>
      <p:nvGrpSpPr>
        <p:cNvPr id="1" name=""/>
        <p:cNvGrpSpPr/>
        <p:nvPr/>
      </p:nvGrpSpPr>
      <p:grpSpPr>
        <a:xfrm>
          <a:off x="0" y="0"/>
          <a:ext cx="0" cy="0"/>
          <a:chOff x="0" y="0"/>
          <a:chExt cx="0" cy="0"/>
        </a:xfrm>
      </p:grpSpPr>
      <p:pic>
        <p:nvPicPr>
          <p:cNvPr id="36" name="Graphic 35">
            <a:extLst>
              <a:ext uri="{FF2B5EF4-FFF2-40B4-BE49-F238E27FC236}">
                <a16:creationId xmlns:a16="http://schemas.microsoft.com/office/drawing/2014/main" id="{00518A5C-07C2-6B4E-883E-9B8F3EEB1B9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 y="481"/>
            <a:ext cx="12192001" cy="6857519"/>
          </a:xfrm>
          <a:prstGeom prst="rect">
            <a:avLst/>
          </a:prstGeom>
        </p:spPr>
      </p:pic>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782092"/>
            <a:ext cx="6931649" cy="1325584"/>
          </a:xfrm>
        </p:spPr>
        <p:txBody>
          <a:bodyPr anchor="ctr" anchorCtr="0"/>
          <a:lstStyle>
            <a:lvl1pPr>
              <a:defRPr>
                <a:solidFill>
                  <a:schemeClr val="bg1"/>
                </a:solidFill>
              </a:defRPr>
            </a:lvl1pPr>
          </a:lstStyle>
          <a:p>
            <a:r>
              <a:rPr lang="en-US"/>
              <a:t>Click to edit Master title style</a:t>
            </a:r>
          </a:p>
        </p:txBody>
      </p:sp>
      <p:sp>
        <p:nvSpPr>
          <p:cNvPr id="11" name="object 4">
            <a:extLst>
              <a:ext uri="{FF2B5EF4-FFF2-40B4-BE49-F238E27FC236}">
                <a16:creationId xmlns:a16="http://schemas.microsoft.com/office/drawing/2014/main" id="{253A42D9-4944-C149-B4F1-7BE9580BE5CB}"/>
              </a:ext>
            </a:extLst>
          </p:cNvPr>
          <p:cNvSpPr/>
          <p:nvPr userDrawn="1"/>
        </p:nvSpPr>
        <p:spPr>
          <a:xfrm>
            <a:off x="10014480" y="0"/>
            <a:ext cx="809848" cy="1089347"/>
          </a:xfrm>
          <a:custGeom>
            <a:avLst/>
            <a:gdLst/>
            <a:ahLst/>
            <a:cxnLst/>
            <a:rect l="l" t="t" r="r" b="b"/>
            <a:pathLst>
              <a:path w="1335405" h="1796414">
                <a:moveTo>
                  <a:pt x="945615" y="545124"/>
                </a:moveTo>
                <a:lnTo>
                  <a:pt x="389789" y="545124"/>
                </a:lnTo>
                <a:lnTo>
                  <a:pt x="389789" y="1796364"/>
                </a:lnTo>
                <a:lnTo>
                  <a:pt x="945615" y="1796364"/>
                </a:lnTo>
                <a:lnTo>
                  <a:pt x="945615" y="545124"/>
                </a:lnTo>
                <a:close/>
              </a:path>
              <a:path w="1335405" h="1796414">
                <a:moveTo>
                  <a:pt x="859596" y="0"/>
                </a:moveTo>
                <a:lnTo>
                  <a:pt x="475765" y="0"/>
                </a:lnTo>
                <a:lnTo>
                  <a:pt x="0" y="545124"/>
                </a:lnTo>
                <a:lnTo>
                  <a:pt x="1335393" y="545124"/>
                </a:lnTo>
                <a:lnTo>
                  <a:pt x="859596" y="0"/>
                </a:lnTo>
                <a:close/>
              </a:path>
            </a:pathLst>
          </a:custGeom>
          <a:solidFill>
            <a:srgbClr val="FFFFFF"/>
          </a:solidFill>
        </p:spPr>
        <p:txBody>
          <a:bodyPr wrap="square" lIns="0" tIns="0" rIns="0" bIns="0" rtlCol="0"/>
          <a:lstStyle/>
          <a:p>
            <a:endParaRPr sz="1092"/>
          </a:p>
        </p:txBody>
      </p:sp>
      <p:pic>
        <p:nvPicPr>
          <p:cNvPr id="9" name="Graphic 8">
            <a:extLst>
              <a:ext uri="{FF2B5EF4-FFF2-40B4-BE49-F238E27FC236}">
                <a16:creationId xmlns:a16="http://schemas.microsoft.com/office/drawing/2014/main" id="{4B0EE285-AAA5-8943-9D4F-42E27282D053}"/>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172237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tatement Slide-PURPLE">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A9B351E-D7BA-D346-AC56-31D3650EA10E}"/>
              </a:ext>
            </a:extLst>
          </p:cNvPr>
          <p:cNvGrpSpPr/>
          <p:nvPr userDrawn="1"/>
        </p:nvGrpSpPr>
        <p:grpSpPr>
          <a:xfrm>
            <a:off x="0" y="0"/>
            <a:ext cx="11753977" cy="6853555"/>
            <a:chOff x="0" y="0"/>
            <a:chExt cx="19381818" cy="11302020"/>
          </a:xfrm>
          <a:solidFill>
            <a:schemeClr val="accent1"/>
          </a:solidFill>
        </p:grpSpPr>
        <p:sp>
          <p:nvSpPr>
            <p:cNvPr id="30" name="Freeform 29">
              <a:extLst>
                <a:ext uri="{FF2B5EF4-FFF2-40B4-BE49-F238E27FC236}">
                  <a16:creationId xmlns:a16="http://schemas.microsoft.com/office/drawing/2014/main" id="{F21EAE22-5BEC-8E40-9967-3A04E13F5068}"/>
                </a:ext>
              </a:extLst>
            </p:cNvPr>
            <p:cNvSpPr/>
            <p:nvPr/>
          </p:nvSpPr>
          <p:spPr>
            <a:xfrm>
              <a:off x="15067510" y="6221713"/>
              <a:ext cx="4314308" cy="5078736"/>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grp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7227596" y="0"/>
              <a:ext cx="1329896" cy="1843005"/>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grp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2757178"/>
              <a:ext cx="5769863" cy="8544842"/>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grpFill/>
            <a:ln w="10468" cap="flat">
              <a:noFill/>
              <a:prstDash val="solid"/>
              <a:miter/>
            </a:ln>
          </p:spPr>
          <p:txBody>
            <a:bodyPr rtlCol="0" anchor="ctr"/>
            <a:lstStyle/>
            <a:p>
              <a:endParaRPr lang="en-US" sz="1092"/>
            </a:p>
          </p:txBody>
        </p:sp>
      </p:grpSp>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accent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46512213-5FE7-FB47-86D1-E1B359ED2A05}"/>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247342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tement Slide-SALMON">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tx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tx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tx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3160704F-B8F3-D74B-884C-4EA9F80E1516}"/>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51665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tement Slide-RE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2"/>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45833"/>
            <a:ext cx="5911156" cy="2479343"/>
          </a:xfrm>
          <a:prstGeom prst="rect">
            <a:avLst/>
          </a:prstGeom>
        </p:spPr>
        <p:txBody>
          <a:bodyPr vert="horz" lIns="91440" tIns="45720" rIns="91440" bIns="45720" rtlCol="0">
            <a:normAutofit/>
          </a:bodyPr>
          <a:lstStyle>
            <a:lvl1pPr marL="0" indent="0">
              <a:buNone/>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p:txBody>
      </p:sp>
      <p:sp>
        <p:nvSpPr>
          <p:cNvPr id="29" name="Freeform 28">
            <a:extLst>
              <a:ext uri="{FF2B5EF4-FFF2-40B4-BE49-F238E27FC236}">
                <a16:creationId xmlns:a16="http://schemas.microsoft.com/office/drawing/2014/main" id="{986DE4AE-92D2-1B46-A477-4741C8E33E9A}"/>
              </a:ext>
            </a:extLst>
          </p:cNvPr>
          <p:cNvSpPr/>
          <p:nvPr/>
        </p:nvSpPr>
        <p:spPr>
          <a:xfrm>
            <a:off x="0" y="0"/>
            <a:ext cx="12192856" cy="6858000"/>
          </a:xfrm>
          <a:custGeom>
            <a:avLst/>
            <a:gdLst>
              <a:gd name="connsiteX0" fmla="*/ 18040298 w 20105511"/>
              <a:gd name="connsiteY0" fmla="*/ 0 h 11309350"/>
              <a:gd name="connsiteX1" fmla="*/ 18563146 w 20105511"/>
              <a:gd name="connsiteY1" fmla="*/ 599081 h 11309350"/>
              <a:gd name="connsiteX2" fmla="*/ 18173288 w 20105511"/>
              <a:gd name="connsiteY2" fmla="*/ 599081 h 11309350"/>
              <a:gd name="connsiteX3" fmla="*/ 18173288 w 20105511"/>
              <a:gd name="connsiteY3" fmla="*/ 1850335 h 11309350"/>
              <a:gd name="connsiteX4" fmla="*/ 17617454 w 20105511"/>
              <a:gd name="connsiteY4" fmla="*/ 1850335 h 11309350"/>
              <a:gd name="connsiteX5" fmla="*/ 17617454 w 20105511"/>
              <a:gd name="connsiteY5" fmla="*/ 599081 h 11309350"/>
              <a:gd name="connsiteX6" fmla="*/ 17227596 w 20105511"/>
              <a:gd name="connsiteY6" fmla="*/ 599081 h 11309350"/>
              <a:gd name="connsiteX7" fmla="*/ 17750444 w 20105511"/>
              <a:gd name="connsiteY7" fmla="*/ 0 h 11309350"/>
              <a:gd name="connsiteX8" fmla="*/ 0 w 20105511"/>
              <a:gd name="connsiteY8" fmla="*/ 0 h 11309350"/>
              <a:gd name="connsiteX9" fmla="*/ 0 w 20105511"/>
              <a:gd name="connsiteY9" fmla="*/ 2757178 h 11309350"/>
              <a:gd name="connsiteX10" fmla="*/ 5780335 w 20105511"/>
              <a:gd name="connsiteY10" fmla="*/ 9379116 h 11309350"/>
              <a:gd name="connsiteX11" fmla="*/ 2212968 w 20105511"/>
              <a:gd name="connsiteY11" fmla="*/ 9379116 h 11309350"/>
              <a:gd name="connsiteX12" fmla="*/ 2212968 w 20105511"/>
              <a:gd name="connsiteY12" fmla="*/ 11309350 h 11309350"/>
              <a:gd name="connsiteX13" fmla="*/ 16328711 w 20105511"/>
              <a:gd name="connsiteY13" fmla="*/ 11309350 h 11309350"/>
              <a:gd name="connsiteX14" fmla="*/ 16328711 w 20105511"/>
              <a:gd name="connsiteY14" fmla="*/ 8696681 h 11309350"/>
              <a:gd name="connsiteX15" fmla="*/ 15067510 w 20105511"/>
              <a:gd name="connsiteY15" fmla="*/ 8696681 h 11309350"/>
              <a:gd name="connsiteX16" fmla="*/ 17227492 w 20105511"/>
              <a:gd name="connsiteY16" fmla="*/ 6221714 h 11309350"/>
              <a:gd name="connsiteX17" fmla="*/ 19387786 w 20105511"/>
              <a:gd name="connsiteY17" fmla="*/ 8696681 h 11309350"/>
              <a:gd name="connsiteX18" fmla="*/ 18126374 w 20105511"/>
              <a:gd name="connsiteY18" fmla="*/ 8696681 h 11309350"/>
              <a:gd name="connsiteX19" fmla="*/ 18126374 w 20105511"/>
              <a:gd name="connsiteY19" fmla="*/ 8712912 h 11309350"/>
              <a:gd name="connsiteX20" fmla="*/ 18134648 w 20105511"/>
              <a:gd name="connsiteY20" fmla="*/ 8703488 h 11309350"/>
              <a:gd name="connsiteX21" fmla="*/ 19212072 w 20105511"/>
              <a:gd name="connsiteY21" fmla="*/ 9937568 h 11309350"/>
              <a:gd name="connsiteX22" fmla="*/ 18583776 w 20105511"/>
              <a:gd name="connsiteY22" fmla="*/ 9937568 h 11309350"/>
              <a:gd name="connsiteX23" fmla="*/ 18583776 w 20105511"/>
              <a:gd name="connsiteY23" fmla="*/ 11309350 h 11309350"/>
              <a:gd name="connsiteX24" fmla="*/ 20105512 w 20105511"/>
              <a:gd name="connsiteY24" fmla="*/ 11309350 h 11309350"/>
              <a:gd name="connsiteX25" fmla="*/ 20105512 w 20105511"/>
              <a:gd name="connsiteY25" fmla="*/ 0 h 11309350"/>
              <a:gd name="connsiteX26" fmla="*/ 4159956 w 20105511"/>
              <a:gd name="connsiteY26" fmla="*/ 2043851 h 11309350"/>
              <a:gd name="connsiteX27" fmla="*/ 4086655 w 20105511"/>
              <a:gd name="connsiteY27" fmla="*/ 2043851 h 11309350"/>
              <a:gd name="connsiteX28" fmla="*/ 4086655 w 20105511"/>
              <a:gd name="connsiteY28" fmla="*/ 3813555 h 11309350"/>
              <a:gd name="connsiteX29" fmla="*/ 3407675 w 20105511"/>
              <a:gd name="connsiteY29" fmla="*/ 3813555 h 11309350"/>
              <a:gd name="connsiteX30" fmla="*/ 3407675 w 20105511"/>
              <a:gd name="connsiteY30" fmla="*/ 2043851 h 11309350"/>
              <a:gd name="connsiteX31" fmla="*/ 2932054 w 20105511"/>
              <a:gd name="connsiteY31" fmla="*/ 2043851 h 11309350"/>
              <a:gd name="connsiteX32" fmla="*/ 3747374 w 20105511"/>
              <a:gd name="connsiteY32" fmla="*/ 1143292 h 11309350"/>
              <a:gd name="connsiteX33" fmla="*/ 4562695 w 20105511"/>
              <a:gd name="connsiteY33" fmla="*/ 2043851 h 1130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105511" h="11309350">
                <a:moveTo>
                  <a:pt x="18040298" y="0"/>
                </a:moveTo>
                <a:lnTo>
                  <a:pt x="18563146" y="599081"/>
                </a:lnTo>
                <a:lnTo>
                  <a:pt x="18173288" y="599081"/>
                </a:lnTo>
                <a:lnTo>
                  <a:pt x="18173288" y="1850335"/>
                </a:lnTo>
                <a:lnTo>
                  <a:pt x="17617454" y="1850335"/>
                </a:lnTo>
                <a:lnTo>
                  <a:pt x="17617454" y="599081"/>
                </a:lnTo>
                <a:lnTo>
                  <a:pt x="17227596" y="599081"/>
                </a:lnTo>
                <a:lnTo>
                  <a:pt x="17750444" y="0"/>
                </a:lnTo>
                <a:lnTo>
                  <a:pt x="0" y="0"/>
                </a:lnTo>
                <a:lnTo>
                  <a:pt x="0" y="2757178"/>
                </a:lnTo>
                <a:lnTo>
                  <a:pt x="5780335" y="9379116"/>
                </a:lnTo>
                <a:lnTo>
                  <a:pt x="2212968" y="9379116"/>
                </a:lnTo>
                <a:lnTo>
                  <a:pt x="2212968" y="11309350"/>
                </a:lnTo>
                <a:lnTo>
                  <a:pt x="16328711" y="11309350"/>
                </a:lnTo>
                <a:lnTo>
                  <a:pt x="16328711" y="8696681"/>
                </a:lnTo>
                <a:lnTo>
                  <a:pt x="15067510" y="8696681"/>
                </a:lnTo>
                <a:lnTo>
                  <a:pt x="17227492" y="6221714"/>
                </a:lnTo>
                <a:lnTo>
                  <a:pt x="19387786" y="8696681"/>
                </a:lnTo>
                <a:lnTo>
                  <a:pt x="18126374" y="8696681"/>
                </a:lnTo>
                <a:lnTo>
                  <a:pt x="18126374" y="8712912"/>
                </a:lnTo>
                <a:lnTo>
                  <a:pt x="18134648" y="8703488"/>
                </a:lnTo>
                <a:lnTo>
                  <a:pt x="19212072" y="9937568"/>
                </a:lnTo>
                <a:lnTo>
                  <a:pt x="18583776" y="9937568"/>
                </a:lnTo>
                <a:lnTo>
                  <a:pt x="18583776" y="11309350"/>
                </a:lnTo>
                <a:lnTo>
                  <a:pt x="20105512" y="11309350"/>
                </a:lnTo>
                <a:lnTo>
                  <a:pt x="20105512" y="0"/>
                </a:lnTo>
                <a:close/>
                <a:moveTo>
                  <a:pt x="4159956" y="2043851"/>
                </a:moveTo>
                <a:lnTo>
                  <a:pt x="4086655" y="2043851"/>
                </a:lnTo>
                <a:lnTo>
                  <a:pt x="4086655" y="3813555"/>
                </a:lnTo>
                <a:lnTo>
                  <a:pt x="3407675" y="3813555"/>
                </a:lnTo>
                <a:lnTo>
                  <a:pt x="3407675" y="2043851"/>
                </a:lnTo>
                <a:lnTo>
                  <a:pt x="2932054" y="2043851"/>
                </a:lnTo>
                <a:lnTo>
                  <a:pt x="3747374" y="1143292"/>
                </a:lnTo>
                <a:lnTo>
                  <a:pt x="4562695" y="2043851"/>
                </a:lnTo>
                <a:close/>
              </a:path>
            </a:pathLst>
          </a:custGeom>
          <a:noFill/>
          <a:ln w="10468" cap="flat">
            <a:noFill/>
            <a:prstDash val="solid"/>
            <a:miter/>
          </a:ln>
        </p:spPr>
        <p:txBody>
          <a:bodyPr rtlCol="0" anchor="ctr"/>
          <a:lstStyle/>
          <a:p>
            <a:endParaRPr lang="en-US" sz="1092"/>
          </a:p>
        </p:txBody>
      </p:sp>
      <p:sp>
        <p:nvSpPr>
          <p:cNvPr id="30" name="Freeform 29">
            <a:extLst>
              <a:ext uri="{FF2B5EF4-FFF2-40B4-BE49-F238E27FC236}">
                <a16:creationId xmlns:a16="http://schemas.microsoft.com/office/drawing/2014/main" id="{F21EAE22-5BEC-8E40-9967-3A04E13F5068}"/>
              </a:ext>
            </a:extLst>
          </p:cNvPr>
          <p:cNvSpPr/>
          <p:nvPr/>
        </p:nvSpPr>
        <p:spPr>
          <a:xfrm>
            <a:off x="9137593" y="3772852"/>
            <a:ext cx="2616384" cy="3079750"/>
          </a:xfrm>
          <a:custGeom>
            <a:avLst/>
            <a:gdLst>
              <a:gd name="connsiteX0" fmla="*/ 2521985 w 4314307"/>
              <a:gd name="connsiteY0" fmla="*/ 3715750 h 5078735"/>
              <a:gd name="connsiteX1" fmla="*/ 1990445 w 4314307"/>
              <a:gd name="connsiteY1" fmla="*/ 3715750 h 5078735"/>
              <a:gd name="connsiteX2" fmla="*/ 3059179 w 4314307"/>
              <a:gd name="connsiteY2" fmla="*/ 2491198 h 5078735"/>
              <a:gd name="connsiteX3" fmla="*/ 3059179 w 4314307"/>
              <a:gd name="connsiteY3" fmla="*/ 2474967 h 5078735"/>
              <a:gd name="connsiteX4" fmla="*/ 3254266 w 4314307"/>
              <a:gd name="connsiteY4" fmla="*/ 2474967 h 5078735"/>
              <a:gd name="connsiteX5" fmla="*/ 4320276 w 4314307"/>
              <a:gd name="connsiteY5" fmla="*/ 2474967 h 5078735"/>
              <a:gd name="connsiteX6" fmla="*/ 2159981 w 4314307"/>
              <a:gd name="connsiteY6" fmla="*/ 0 h 5078735"/>
              <a:gd name="connsiteX7" fmla="*/ 0 w 4314307"/>
              <a:gd name="connsiteY7" fmla="*/ 2474967 h 5078735"/>
              <a:gd name="connsiteX8" fmla="*/ 1065907 w 4314307"/>
              <a:gd name="connsiteY8" fmla="*/ 2474967 h 5078735"/>
              <a:gd name="connsiteX9" fmla="*/ 1260993 w 4314307"/>
              <a:gd name="connsiteY9" fmla="*/ 2474967 h 5078735"/>
              <a:gd name="connsiteX10" fmla="*/ 1260993 w 4314307"/>
              <a:gd name="connsiteY10" fmla="*/ 5087637 h 5078735"/>
              <a:gd name="connsiteX11" fmla="*/ 2619267 w 4314307"/>
              <a:gd name="connsiteY11" fmla="*/ 5087637 h 5078735"/>
              <a:gd name="connsiteX12" fmla="*/ 2619267 w 4314307"/>
              <a:gd name="connsiteY12" fmla="*/ 3715750 h 5078735"/>
              <a:gd name="connsiteX13" fmla="*/ 2521985 w 4314307"/>
              <a:gd name="connsiteY13" fmla="*/ 3715750 h 50787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314307" h="5078735">
                <a:moveTo>
                  <a:pt x="2521985" y="3715750"/>
                </a:moveTo>
                <a:lnTo>
                  <a:pt x="1990445" y="3715750"/>
                </a:lnTo>
                <a:lnTo>
                  <a:pt x="3059179" y="2491198"/>
                </a:lnTo>
                <a:lnTo>
                  <a:pt x="3059179" y="2474967"/>
                </a:lnTo>
                <a:lnTo>
                  <a:pt x="3254266" y="2474967"/>
                </a:lnTo>
                <a:lnTo>
                  <a:pt x="4320276" y="2474967"/>
                </a:lnTo>
                <a:lnTo>
                  <a:pt x="2159981" y="0"/>
                </a:lnTo>
                <a:lnTo>
                  <a:pt x="0" y="2474967"/>
                </a:lnTo>
                <a:lnTo>
                  <a:pt x="1065907" y="2474967"/>
                </a:lnTo>
                <a:lnTo>
                  <a:pt x="1260993" y="2474967"/>
                </a:lnTo>
                <a:lnTo>
                  <a:pt x="1260993" y="5087637"/>
                </a:lnTo>
                <a:lnTo>
                  <a:pt x="2619267" y="5087637"/>
                </a:lnTo>
                <a:lnTo>
                  <a:pt x="2619267" y="3715750"/>
                </a:lnTo>
                <a:lnTo>
                  <a:pt x="2521985" y="3715750"/>
                </a:lnTo>
                <a:close/>
              </a:path>
            </a:pathLst>
          </a:custGeom>
          <a:solidFill>
            <a:schemeClr val="bg2"/>
          </a:solidFill>
          <a:ln w="10468" cap="flat">
            <a:noFill/>
            <a:prstDash val="solid"/>
            <a:miter/>
          </a:ln>
        </p:spPr>
        <p:txBody>
          <a:bodyPr rtlCol="0" anchor="ctr"/>
          <a:lstStyle/>
          <a:p>
            <a:endParaRPr lang="en-US" sz="1092"/>
          </a:p>
        </p:txBody>
      </p:sp>
      <p:sp>
        <p:nvSpPr>
          <p:cNvPr id="31" name="Freeform 30">
            <a:extLst>
              <a:ext uri="{FF2B5EF4-FFF2-40B4-BE49-F238E27FC236}">
                <a16:creationId xmlns:a16="http://schemas.microsoft.com/office/drawing/2014/main" id="{0E9A12D2-8AA8-F946-B416-BCC135123F67}"/>
              </a:ext>
            </a:extLst>
          </p:cNvPr>
          <p:cNvSpPr/>
          <p:nvPr/>
        </p:nvSpPr>
        <p:spPr>
          <a:xfrm>
            <a:off x="10447563" y="0"/>
            <a:ext cx="806507" cy="1117600"/>
          </a:xfrm>
          <a:custGeom>
            <a:avLst/>
            <a:gdLst>
              <a:gd name="connsiteX0" fmla="*/ 329542 w 1329895"/>
              <a:gd name="connsiteY0" fmla="*/ 599081 h 1843005"/>
              <a:gd name="connsiteX1" fmla="*/ 389858 w 1329895"/>
              <a:gd name="connsiteY1" fmla="*/ 599081 h 1843005"/>
              <a:gd name="connsiteX2" fmla="*/ 389858 w 1329895"/>
              <a:gd name="connsiteY2" fmla="*/ 1850335 h 1843005"/>
              <a:gd name="connsiteX3" fmla="*/ 945691 w 1329895"/>
              <a:gd name="connsiteY3" fmla="*/ 1850335 h 1843005"/>
              <a:gd name="connsiteX4" fmla="*/ 945691 w 1329895"/>
              <a:gd name="connsiteY4" fmla="*/ 599081 h 1843005"/>
              <a:gd name="connsiteX5" fmla="*/ 1006008 w 1329895"/>
              <a:gd name="connsiteY5" fmla="*/ 599081 h 1843005"/>
              <a:gd name="connsiteX6" fmla="*/ 1335550 w 1329895"/>
              <a:gd name="connsiteY6" fmla="*/ 599081 h 1843005"/>
              <a:gd name="connsiteX7" fmla="*/ 812702 w 1329895"/>
              <a:gd name="connsiteY7" fmla="*/ 0 h 1843005"/>
              <a:gd name="connsiteX8" fmla="*/ 522847 w 1329895"/>
              <a:gd name="connsiteY8" fmla="*/ 0 h 1843005"/>
              <a:gd name="connsiteX9" fmla="*/ 0 w 1329895"/>
              <a:gd name="connsiteY9" fmla="*/ 599081 h 1843005"/>
              <a:gd name="connsiteX10" fmla="*/ 329542 w 1329895"/>
              <a:gd name="connsiteY10" fmla="*/ 599081 h 1843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29895" h="1843005">
                <a:moveTo>
                  <a:pt x="329542" y="599081"/>
                </a:moveTo>
                <a:lnTo>
                  <a:pt x="389858" y="599081"/>
                </a:lnTo>
                <a:lnTo>
                  <a:pt x="389858" y="1850335"/>
                </a:lnTo>
                <a:lnTo>
                  <a:pt x="945691" y="1850335"/>
                </a:lnTo>
                <a:lnTo>
                  <a:pt x="945691" y="599081"/>
                </a:lnTo>
                <a:lnTo>
                  <a:pt x="1006008" y="599081"/>
                </a:lnTo>
                <a:lnTo>
                  <a:pt x="1335550" y="599081"/>
                </a:lnTo>
                <a:lnTo>
                  <a:pt x="812702" y="0"/>
                </a:lnTo>
                <a:lnTo>
                  <a:pt x="522847" y="0"/>
                </a:lnTo>
                <a:lnTo>
                  <a:pt x="0" y="599081"/>
                </a:lnTo>
                <a:lnTo>
                  <a:pt x="329542" y="599081"/>
                </a:lnTo>
                <a:close/>
              </a:path>
            </a:pathLst>
          </a:custGeom>
          <a:solidFill>
            <a:schemeClr val="bg2"/>
          </a:solidFill>
          <a:ln w="10468" cap="flat">
            <a:noFill/>
            <a:prstDash val="solid"/>
            <a:miter/>
          </a:ln>
        </p:spPr>
        <p:txBody>
          <a:bodyPr rtlCol="0" anchor="ctr"/>
          <a:lstStyle/>
          <a:p>
            <a:endParaRPr lang="en-US" sz="1092"/>
          </a:p>
        </p:txBody>
      </p:sp>
      <p:sp>
        <p:nvSpPr>
          <p:cNvPr id="32" name="Freeform 31">
            <a:extLst>
              <a:ext uri="{FF2B5EF4-FFF2-40B4-BE49-F238E27FC236}">
                <a16:creationId xmlns:a16="http://schemas.microsoft.com/office/drawing/2014/main" id="{F3A8355C-EFE2-5143-8053-D6C8EEEE50F2}"/>
              </a:ext>
            </a:extLst>
          </p:cNvPr>
          <p:cNvSpPr/>
          <p:nvPr/>
        </p:nvSpPr>
        <p:spPr>
          <a:xfrm>
            <a:off x="10344685" y="5277803"/>
            <a:ext cx="1301841" cy="1574800"/>
          </a:xfrm>
          <a:custGeom>
            <a:avLst/>
            <a:gdLst>
              <a:gd name="connsiteX0" fmla="*/ 1622578 w 2146682"/>
              <a:gd name="connsiteY0" fmla="*/ 1233975 h 2596961"/>
              <a:gd name="connsiteX1" fmla="*/ 2154013 w 2146682"/>
              <a:gd name="connsiteY1" fmla="*/ 1233975 h 2596961"/>
              <a:gd name="connsiteX2" fmla="*/ 1077006 w 2146682"/>
              <a:gd name="connsiteY2" fmla="*/ 0 h 2596961"/>
              <a:gd name="connsiteX3" fmla="*/ 1068734 w 2146682"/>
              <a:gd name="connsiteY3" fmla="*/ 9424 h 2596961"/>
              <a:gd name="connsiteX4" fmla="*/ 0 w 2146682"/>
              <a:gd name="connsiteY4" fmla="*/ 1233975 h 2596961"/>
              <a:gd name="connsiteX5" fmla="*/ 531540 w 2146682"/>
              <a:gd name="connsiteY5" fmla="*/ 1233975 h 2596961"/>
              <a:gd name="connsiteX6" fmla="*/ 628821 w 2146682"/>
              <a:gd name="connsiteY6" fmla="*/ 1233975 h 2596961"/>
              <a:gd name="connsiteX7" fmla="*/ 628821 w 2146682"/>
              <a:gd name="connsiteY7" fmla="*/ 2605863 h 2596961"/>
              <a:gd name="connsiteX8" fmla="*/ 1525297 w 2146682"/>
              <a:gd name="connsiteY8" fmla="*/ 2605863 h 2596961"/>
              <a:gd name="connsiteX9" fmla="*/ 1525297 w 2146682"/>
              <a:gd name="connsiteY9" fmla="*/ 1233975 h 2596961"/>
              <a:gd name="connsiteX10" fmla="*/ 1622578 w 2146682"/>
              <a:gd name="connsiteY10" fmla="*/ 1233975 h 2596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46682" h="2596961">
                <a:moveTo>
                  <a:pt x="1622578" y="1233975"/>
                </a:moveTo>
                <a:lnTo>
                  <a:pt x="2154013" y="1233975"/>
                </a:lnTo>
                <a:lnTo>
                  <a:pt x="1077006" y="0"/>
                </a:lnTo>
                <a:lnTo>
                  <a:pt x="1068734" y="9424"/>
                </a:lnTo>
                <a:lnTo>
                  <a:pt x="0" y="1233975"/>
                </a:lnTo>
                <a:lnTo>
                  <a:pt x="531540" y="1233975"/>
                </a:lnTo>
                <a:lnTo>
                  <a:pt x="628821" y="1233975"/>
                </a:lnTo>
                <a:lnTo>
                  <a:pt x="628821" y="2605863"/>
                </a:lnTo>
                <a:lnTo>
                  <a:pt x="1525297" y="2605863"/>
                </a:lnTo>
                <a:lnTo>
                  <a:pt x="1525297" y="1233975"/>
                </a:lnTo>
                <a:lnTo>
                  <a:pt x="1622578" y="1233975"/>
                </a:lnTo>
                <a:close/>
              </a:path>
            </a:pathLst>
          </a:custGeom>
          <a:solidFill>
            <a:srgbClr val="12110C"/>
          </a:solidFill>
          <a:ln w="10468" cap="flat">
            <a:noFill/>
            <a:prstDash val="solid"/>
            <a:miter/>
          </a:ln>
        </p:spPr>
        <p:txBody>
          <a:bodyPr rtlCol="0" anchor="ctr"/>
          <a:lstStyle/>
          <a:p>
            <a:endParaRPr lang="en-US" sz="1092"/>
          </a:p>
        </p:txBody>
      </p:sp>
      <p:sp>
        <p:nvSpPr>
          <p:cNvPr id="33" name="Freeform 32">
            <a:extLst>
              <a:ext uri="{FF2B5EF4-FFF2-40B4-BE49-F238E27FC236}">
                <a16:creationId xmlns:a16="http://schemas.microsoft.com/office/drawing/2014/main" id="{FA439275-451E-A445-A4F8-E39227462CF3}"/>
              </a:ext>
            </a:extLst>
          </p:cNvPr>
          <p:cNvSpPr/>
          <p:nvPr/>
        </p:nvSpPr>
        <p:spPr>
          <a:xfrm>
            <a:off x="0" y="1671955"/>
            <a:ext cx="3499096" cy="5181600"/>
          </a:xfrm>
          <a:custGeom>
            <a:avLst/>
            <a:gdLst>
              <a:gd name="connsiteX0" fmla="*/ 2764613 w 5769862"/>
              <a:gd name="connsiteY0" fmla="*/ 6621939 h 8544842"/>
              <a:gd name="connsiteX1" fmla="*/ 5779916 w 5769862"/>
              <a:gd name="connsiteY1" fmla="*/ 6621939 h 8544842"/>
              <a:gd name="connsiteX2" fmla="*/ 0 w 5769862"/>
              <a:gd name="connsiteY2" fmla="*/ 0 h 8544842"/>
              <a:gd name="connsiteX3" fmla="*/ 0 w 5769862"/>
              <a:gd name="connsiteY3" fmla="*/ 8552172 h 8544842"/>
              <a:gd name="connsiteX4" fmla="*/ 2212968 w 5769862"/>
              <a:gd name="connsiteY4" fmla="*/ 8552172 h 8544842"/>
              <a:gd name="connsiteX5" fmla="*/ 2212968 w 5769862"/>
              <a:gd name="connsiteY5" fmla="*/ 6621939 h 8544842"/>
              <a:gd name="connsiteX6" fmla="*/ 2764613 w 5769862"/>
              <a:gd name="connsiteY6" fmla="*/ 6621939 h 8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69862" h="8544842">
                <a:moveTo>
                  <a:pt x="2764613" y="6621939"/>
                </a:moveTo>
                <a:lnTo>
                  <a:pt x="5779916" y="6621939"/>
                </a:lnTo>
                <a:lnTo>
                  <a:pt x="0" y="0"/>
                </a:lnTo>
                <a:lnTo>
                  <a:pt x="0" y="8552172"/>
                </a:lnTo>
                <a:lnTo>
                  <a:pt x="2212968" y="8552172"/>
                </a:lnTo>
                <a:lnTo>
                  <a:pt x="2212968" y="6621939"/>
                </a:lnTo>
                <a:lnTo>
                  <a:pt x="2764613" y="6621939"/>
                </a:lnTo>
                <a:close/>
              </a:path>
            </a:pathLst>
          </a:custGeom>
          <a:solidFill>
            <a:schemeClr val="bg2"/>
          </a:solidFill>
          <a:ln w="10468" cap="flat">
            <a:noFill/>
            <a:prstDash val="solid"/>
            <a:miter/>
          </a:ln>
        </p:spPr>
        <p:txBody>
          <a:bodyPr rtlCol="0" anchor="ctr"/>
          <a:lstStyle/>
          <a:p>
            <a:endParaRPr lang="en-US" sz="1092"/>
          </a:p>
        </p:txBody>
      </p:sp>
      <p:sp>
        <p:nvSpPr>
          <p:cNvPr id="34" name="Freeform 33">
            <a:extLst>
              <a:ext uri="{FF2B5EF4-FFF2-40B4-BE49-F238E27FC236}">
                <a16:creationId xmlns:a16="http://schemas.microsoft.com/office/drawing/2014/main" id="{1FE3F521-71BA-6E4A-AA03-A383E4DBDDA9}"/>
              </a:ext>
            </a:extLst>
          </p:cNvPr>
          <p:cNvSpPr/>
          <p:nvPr/>
        </p:nvSpPr>
        <p:spPr>
          <a:xfrm>
            <a:off x="1777935" y="693102"/>
            <a:ext cx="984319" cy="1612900"/>
          </a:xfrm>
          <a:custGeom>
            <a:avLst/>
            <a:gdLst>
              <a:gd name="connsiteX0" fmla="*/ 0 w 1623101"/>
              <a:gd name="connsiteY0" fmla="*/ 900873 h 2659791"/>
              <a:gd name="connsiteX1" fmla="*/ 402320 w 1623101"/>
              <a:gd name="connsiteY1" fmla="*/ 900873 h 2659791"/>
              <a:gd name="connsiteX2" fmla="*/ 475935 w 1623101"/>
              <a:gd name="connsiteY2" fmla="*/ 900873 h 2659791"/>
              <a:gd name="connsiteX3" fmla="*/ 475935 w 1623101"/>
              <a:gd name="connsiteY3" fmla="*/ 2670263 h 2659791"/>
              <a:gd name="connsiteX4" fmla="*/ 1154706 w 1623101"/>
              <a:gd name="connsiteY4" fmla="*/ 2670263 h 2659791"/>
              <a:gd name="connsiteX5" fmla="*/ 1154706 w 1623101"/>
              <a:gd name="connsiteY5" fmla="*/ 900873 h 2659791"/>
              <a:gd name="connsiteX6" fmla="*/ 1228216 w 1623101"/>
              <a:gd name="connsiteY6" fmla="*/ 900873 h 2659791"/>
              <a:gd name="connsiteX7" fmla="*/ 1630641 w 1623101"/>
              <a:gd name="connsiteY7" fmla="*/ 900873 h 2659791"/>
              <a:gd name="connsiteX8" fmla="*/ 815320 w 1623101"/>
              <a:gd name="connsiteY8" fmla="*/ 0 h 2659791"/>
              <a:gd name="connsiteX9" fmla="*/ 0 w 1623101"/>
              <a:gd name="connsiteY9" fmla="*/ 900873 h 26597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23101" h="2659791">
                <a:moveTo>
                  <a:pt x="0" y="900873"/>
                </a:moveTo>
                <a:lnTo>
                  <a:pt x="402320" y="900873"/>
                </a:lnTo>
                <a:lnTo>
                  <a:pt x="475935" y="900873"/>
                </a:lnTo>
                <a:lnTo>
                  <a:pt x="475935" y="2670263"/>
                </a:lnTo>
                <a:lnTo>
                  <a:pt x="1154706" y="2670263"/>
                </a:lnTo>
                <a:lnTo>
                  <a:pt x="1154706" y="900873"/>
                </a:lnTo>
                <a:lnTo>
                  <a:pt x="1228216" y="900873"/>
                </a:lnTo>
                <a:lnTo>
                  <a:pt x="1630641" y="900873"/>
                </a:lnTo>
                <a:lnTo>
                  <a:pt x="815320" y="0"/>
                </a:lnTo>
                <a:lnTo>
                  <a:pt x="0" y="900873"/>
                </a:lnTo>
                <a:close/>
              </a:path>
            </a:pathLst>
          </a:custGeom>
          <a:solidFill>
            <a:srgbClr val="12110C"/>
          </a:solidFill>
          <a:ln w="10468" cap="flat">
            <a:noFill/>
            <a:prstDash val="solid"/>
            <a:miter/>
          </a:ln>
        </p:spPr>
        <p:txBody>
          <a:bodyPr rtlCol="0" anchor="ctr"/>
          <a:lstStyle/>
          <a:p>
            <a:endParaRPr lang="en-US" sz="1092"/>
          </a:p>
        </p:txBody>
      </p:sp>
      <p:pic>
        <p:nvPicPr>
          <p:cNvPr id="18" name="Graphic 17">
            <a:extLst>
              <a:ext uri="{FF2B5EF4-FFF2-40B4-BE49-F238E27FC236}">
                <a16:creationId xmlns:a16="http://schemas.microsoft.com/office/drawing/2014/main" id="{601146A2-B604-8B48-842B-0D3F2A5A7307}"/>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8549235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tement Slide-2-PURPLE">
    <p:bg>
      <p:bgPr>
        <a:solidFill>
          <a:schemeClr val="accent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F7A8BEEC-C09A-5F48-9F3E-AFF3BCEE53AC}"/>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44807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7" name="Graphic 6">
            <a:extLst>
              <a:ext uri="{FF2B5EF4-FFF2-40B4-BE49-F238E27FC236}">
                <a16:creationId xmlns:a16="http://schemas.microsoft.com/office/drawing/2014/main" id="{CFDCD428-0980-AC46-B88E-E0EB8131B54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3360165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tement Slide-2-SALMON">
    <p:bg>
      <p:bgPr>
        <a:solidFill>
          <a:schemeClr val="tx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lvl1pPr>
            <a:lvl2pPr algn="ctr">
              <a:defRPr/>
            </a:lvl2pPr>
            <a:lvl3pPr algn="ctr">
              <a:defRPr/>
            </a:lvl3pPr>
            <a:lvl4pPr algn="ctr">
              <a:defRPr/>
            </a:lvl4pPr>
            <a:lvl5pPr algn="ctr">
              <a:defRPr/>
            </a:lvl5pPr>
          </a:lstStyle>
          <a:p>
            <a:pPr lvl="0"/>
            <a:r>
              <a:rPr lang="en-US"/>
              <a:t>Click to edit Master text styles</a:t>
            </a:r>
          </a:p>
        </p:txBody>
      </p:sp>
      <p:pic>
        <p:nvPicPr>
          <p:cNvPr id="9" name="Graphic 8">
            <a:extLst>
              <a:ext uri="{FF2B5EF4-FFF2-40B4-BE49-F238E27FC236}">
                <a16:creationId xmlns:a16="http://schemas.microsoft.com/office/drawing/2014/main" id="{12201EE3-CFD1-C042-8CEC-DB893FAF41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30086511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atement Slide-2-RED">
    <p:bg>
      <p:bgPr>
        <a:solidFill>
          <a:schemeClr val="bg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5BB5ABA8-D81B-4246-B042-F66DC8E9E83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0"/>
            <a:ext cx="12192856" cy="6858000"/>
          </a:xfrm>
          <a:prstGeom prst="rect">
            <a:avLst/>
          </a:prstGeom>
        </p:spPr>
      </p:pic>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164890" y="2210076"/>
            <a:ext cx="5862221" cy="988091"/>
          </a:xfrm>
          <a:prstGeom prst="rect">
            <a:avLst/>
          </a:prstGeom>
        </p:spPr>
        <p:txBody>
          <a:bodyPr wrap="square" anchor="t" anchorCtr="0">
            <a:spAutoFit/>
          </a:bodyPr>
          <a:lstStyle>
            <a:lvl1pPr algn="ctr">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177969" y="3712022"/>
            <a:ext cx="5911156" cy="2566814"/>
          </a:xfrm>
          <a:prstGeom prst="rect">
            <a:avLst/>
          </a:prstGeom>
        </p:spPr>
        <p:txBody>
          <a:bodyPr/>
          <a:lstStyle>
            <a:lvl1pPr marL="0" indent="0" algn="ctr">
              <a:buNone/>
              <a:defRPr>
                <a:solidFill>
                  <a:schemeClr val="bg1"/>
                </a:solidFill>
              </a:defRPr>
            </a:lvl1pPr>
            <a:lvl2pPr algn="ctr">
              <a:defRPr/>
            </a:lvl2pPr>
            <a:lvl3pPr algn="ctr">
              <a:defRPr/>
            </a:lvl3pPr>
            <a:lvl4pPr algn="ctr">
              <a:defRPr/>
            </a:lvl4pPr>
            <a:lvl5pPr algn="ctr">
              <a:defRPr/>
            </a:lvl5pPr>
          </a:lstStyle>
          <a:p>
            <a:pPr lvl="0"/>
            <a:r>
              <a:rPr lang="en-US"/>
              <a:t>Click to edit Master text styles</a:t>
            </a:r>
          </a:p>
        </p:txBody>
      </p:sp>
      <p:pic>
        <p:nvPicPr>
          <p:cNvPr id="10" name="Graphic 9">
            <a:extLst>
              <a:ext uri="{FF2B5EF4-FFF2-40B4-BE49-F238E27FC236}">
                <a16:creationId xmlns:a16="http://schemas.microsoft.com/office/drawing/2014/main" id="{8C4D7415-6AAE-5741-80B4-D9F354A6C5C5}"/>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191118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0-50-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37936280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50-50-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bg1"/>
                </a:solidFill>
              </a:defRPr>
            </a:lvl1pPr>
            <a:lvl2pPr algn="l">
              <a:defRPr>
                <a:solidFill>
                  <a:schemeClr val="bg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Level 2</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pic>
        <p:nvPicPr>
          <p:cNvPr id="10" name="Graphic 9">
            <a:extLst>
              <a:ext uri="{FF2B5EF4-FFF2-40B4-BE49-F238E27FC236}">
                <a16:creationId xmlns:a16="http://schemas.microsoft.com/office/drawing/2014/main" id="{CB538677-DBDA-1C42-BE94-3729D5FA139E}"/>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9403199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50-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2" y="938800"/>
            <a:ext cx="5472298"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24" name="Text Placeholder 23">
            <a:extLst>
              <a:ext uri="{FF2B5EF4-FFF2-40B4-BE49-F238E27FC236}">
                <a16:creationId xmlns:a16="http://schemas.microsoft.com/office/drawing/2014/main" id="{3BB56597-2F0F-DB40-8626-0EC191398E54}"/>
              </a:ext>
            </a:extLst>
          </p:cNvPr>
          <p:cNvSpPr>
            <a:spLocks noGrp="1"/>
          </p:cNvSpPr>
          <p:nvPr>
            <p:ph type="body" sz="quarter" idx="10"/>
          </p:nvPr>
        </p:nvSpPr>
        <p:spPr>
          <a:xfrm>
            <a:off x="357971" y="1845680"/>
            <a:ext cx="5451089" cy="3726298"/>
          </a:xfrm>
          <a:prstGeom prst="rect">
            <a:avLst/>
          </a:prstGeom>
        </p:spPr>
        <p:txBody>
          <a:bodyPr/>
          <a:lstStyle>
            <a:lvl1pPr algn="l">
              <a:defRPr>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6044810" cy="6858000"/>
          </a:xfrm>
          <a:prstGeom prst="rect">
            <a:avLst/>
          </a:prstGeom>
          <a:solidFill>
            <a:schemeClr val="tx1"/>
          </a:solidFill>
        </p:spPr>
        <p:txBody>
          <a:bodyPr/>
          <a:lstStyle/>
          <a:p>
            <a:endParaRPr lang="en-US"/>
          </a:p>
        </p:txBody>
      </p:sp>
    </p:spTree>
    <p:extLst>
      <p:ext uri="{BB962C8B-B14F-4D97-AF65-F5344CB8AC3E}">
        <p14:creationId xmlns:p14="http://schemas.microsoft.com/office/powerpoint/2010/main" val="18753254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ntent 2 images-RED">
    <p:bg>
      <p:bgPr>
        <a:solidFill>
          <a:schemeClr val="bg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bg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bg1"/>
                </a:solidFill>
              </a:defRPr>
            </a:lvl1pPr>
            <a:lvl2pPr algn="l">
              <a:defRPr>
                <a:solidFill>
                  <a:schemeClr val="bg1"/>
                </a:solidFill>
              </a:defRPr>
            </a:lvl2pPr>
            <a:lvl3pPr algn="l">
              <a:defRPr/>
            </a:lvl3pPr>
            <a:lvl4pPr algn="l">
              <a:defRPr/>
            </a:lvl4pPr>
            <a:lvl5pPr algn="l">
              <a:defRPr/>
            </a:lvl5pPr>
          </a:lstStyle>
          <a:p>
            <a:pPr lvl="0"/>
            <a:r>
              <a:rPr lang="en-US"/>
              <a:t>Click to edit Master text styles</a:t>
            </a:r>
          </a:p>
          <a:p>
            <a:pPr lvl="1"/>
            <a:r>
              <a:rPr lang="en-US"/>
              <a:t>Level 2</a:t>
            </a:r>
          </a:p>
        </p:txBody>
      </p:sp>
      <p:pic>
        <p:nvPicPr>
          <p:cNvPr id="11" name="Graphic 10">
            <a:extLst>
              <a:ext uri="{FF2B5EF4-FFF2-40B4-BE49-F238E27FC236}">
                <a16:creationId xmlns:a16="http://schemas.microsoft.com/office/drawing/2014/main" id="{CBF521F7-936E-5449-9215-F252ACF94EF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37734300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2 images-SALMON">
    <p:bg>
      <p:bgPr>
        <a:solidFill>
          <a:schemeClr val="tx2"/>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solidFill>
                  <a:schemeClr val="tx1"/>
                </a:solidFill>
              </a:defRPr>
            </a:lvl1pPr>
            <a:lvl2pPr algn="l">
              <a:defRPr>
                <a:solidFill>
                  <a:schemeClr val="tx1"/>
                </a:solidFil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18462783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2 images-WHI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CBF22C-B04F-5943-BA77-33E7CB541057}"/>
              </a:ext>
            </a:extLst>
          </p:cNvPr>
          <p:cNvSpPr>
            <a:spLocks noGrp="1"/>
          </p:cNvSpPr>
          <p:nvPr>
            <p:ph type="title"/>
          </p:nvPr>
        </p:nvSpPr>
        <p:spPr>
          <a:xfrm>
            <a:off x="344893" y="587304"/>
            <a:ext cx="5385684" cy="988091"/>
          </a:xfrm>
          <a:prstGeom prst="rect">
            <a:avLst/>
          </a:prstGeom>
        </p:spPr>
        <p:txBody>
          <a:bodyPr wrap="square" anchor="t" anchorCtr="0">
            <a:spAutoFit/>
          </a:bodyPr>
          <a:lstStyle>
            <a:lvl1pPr algn="l">
              <a:defRPr sz="3638" cap="all" baseline="0">
                <a:solidFill>
                  <a:schemeClr val="tx1"/>
                </a:solidFill>
              </a:defRPr>
            </a:lvl1pPr>
          </a:lstStyle>
          <a:p>
            <a:r>
              <a:rPr lang="en-US"/>
              <a:t>Click to edit Master title style</a:t>
            </a:r>
          </a:p>
        </p:txBody>
      </p:sp>
      <p:sp>
        <p:nvSpPr>
          <p:cNvPr id="6" name="Picture Placeholder 5">
            <a:extLst>
              <a:ext uri="{FF2B5EF4-FFF2-40B4-BE49-F238E27FC236}">
                <a16:creationId xmlns:a16="http://schemas.microsoft.com/office/drawing/2014/main" id="{72CB6C54-2D4D-7C45-916E-0991A4CF99DA}"/>
              </a:ext>
            </a:extLst>
          </p:cNvPr>
          <p:cNvSpPr>
            <a:spLocks noGrp="1"/>
          </p:cNvSpPr>
          <p:nvPr>
            <p:ph type="pic" sz="quarter" idx="11"/>
          </p:nvPr>
        </p:nvSpPr>
        <p:spPr>
          <a:xfrm>
            <a:off x="6147190" y="0"/>
            <a:ext cx="5674160" cy="3428038"/>
          </a:xfrm>
          <a:prstGeom prst="rect">
            <a:avLst/>
          </a:prstGeom>
          <a:solidFill>
            <a:schemeClr val="tx1"/>
          </a:solidFill>
        </p:spPr>
        <p:txBody>
          <a:bodyPr/>
          <a:lstStyle/>
          <a:p>
            <a:endParaRPr lang="en-US"/>
          </a:p>
        </p:txBody>
      </p:sp>
      <p:sp>
        <p:nvSpPr>
          <p:cNvPr id="23" name="Picture Placeholder 5">
            <a:extLst>
              <a:ext uri="{FF2B5EF4-FFF2-40B4-BE49-F238E27FC236}">
                <a16:creationId xmlns:a16="http://schemas.microsoft.com/office/drawing/2014/main" id="{F3FA338B-4E36-134F-8E4C-F4C8E589D7B3}"/>
              </a:ext>
            </a:extLst>
          </p:cNvPr>
          <p:cNvSpPr>
            <a:spLocks noGrp="1"/>
          </p:cNvSpPr>
          <p:nvPr>
            <p:ph type="pic" sz="quarter" idx="12"/>
          </p:nvPr>
        </p:nvSpPr>
        <p:spPr>
          <a:xfrm>
            <a:off x="6147190" y="3798662"/>
            <a:ext cx="5674160" cy="3059338"/>
          </a:xfrm>
          <a:prstGeom prst="rect">
            <a:avLst/>
          </a:prstGeom>
          <a:solidFill>
            <a:schemeClr val="tx1"/>
          </a:solidFill>
        </p:spPr>
        <p:txBody>
          <a:bodyPr/>
          <a:lstStyle/>
          <a:p>
            <a:endParaRPr lang="en-US"/>
          </a:p>
        </p:txBody>
      </p:sp>
      <p:sp>
        <p:nvSpPr>
          <p:cNvPr id="5" name="Text Placeholder 4">
            <a:extLst>
              <a:ext uri="{FF2B5EF4-FFF2-40B4-BE49-F238E27FC236}">
                <a16:creationId xmlns:a16="http://schemas.microsoft.com/office/drawing/2014/main" id="{C6383B7E-B4AC-144A-91FB-F47B5B2B8E8F}"/>
              </a:ext>
            </a:extLst>
          </p:cNvPr>
          <p:cNvSpPr>
            <a:spLocks noGrp="1"/>
          </p:cNvSpPr>
          <p:nvPr>
            <p:ph type="body" sz="quarter" idx="13"/>
          </p:nvPr>
        </p:nvSpPr>
        <p:spPr>
          <a:xfrm>
            <a:off x="344892" y="2244927"/>
            <a:ext cx="5430792" cy="3726463"/>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Level 2</a:t>
            </a:r>
          </a:p>
        </p:txBody>
      </p:sp>
    </p:spTree>
    <p:extLst>
      <p:ext uri="{BB962C8B-B14F-4D97-AF65-F5344CB8AC3E}">
        <p14:creationId xmlns:p14="http://schemas.microsoft.com/office/powerpoint/2010/main" val="3394832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3 Boxes-PURPLE">
    <p:bg>
      <p:bgPr>
        <a:solidFill>
          <a:schemeClr val="accent1"/>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054696499"/>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3 Boxes-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0767504"/>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7" name="object 7">
            <a:extLst>
              <a:ext uri="{FF2B5EF4-FFF2-40B4-BE49-F238E27FC236}">
                <a16:creationId xmlns:a16="http://schemas.microsoft.com/office/drawing/2014/main" id="{6BF66E18-254C-2B41-AF14-7577657B479D}"/>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13" name="Graphic 12">
            <a:extLst>
              <a:ext uri="{FF2B5EF4-FFF2-40B4-BE49-F238E27FC236}">
                <a16:creationId xmlns:a16="http://schemas.microsoft.com/office/drawing/2014/main" id="{1659B901-2304-9F48-B032-1AE530610C9E}"/>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0998" y="5987121"/>
            <a:ext cx="783244" cy="489493"/>
          </a:xfrm>
          <a:prstGeom prst="rect">
            <a:avLst/>
          </a:prstGeom>
        </p:spPr>
      </p:pic>
    </p:spTree>
    <p:extLst>
      <p:ext uri="{BB962C8B-B14F-4D97-AF65-F5344CB8AC3E}">
        <p14:creationId xmlns:p14="http://schemas.microsoft.com/office/powerpoint/2010/main" val="42302345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3 Boxes-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481"/>
            <a:ext cx="12192000" cy="6857519"/>
          </a:xfrm>
          <a:prstGeom prst="rect">
            <a:avLst/>
          </a:prstGeom>
        </p:spPr>
      </p:pic>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
        <p:nvSpPr>
          <p:cNvPr id="5" name="object 3">
            <a:extLst>
              <a:ext uri="{FF2B5EF4-FFF2-40B4-BE49-F238E27FC236}">
                <a16:creationId xmlns:a16="http://schemas.microsoft.com/office/drawing/2014/main" id="{D99DE854-8C80-0747-8E4A-71FE402221E4}"/>
              </a:ext>
            </a:extLst>
          </p:cNvPr>
          <p:cNvSpPr/>
          <p:nvPr userDrawn="1"/>
        </p:nvSpPr>
        <p:spPr>
          <a:xfrm>
            <a:off x="1676376"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6" name="object 4">
            <a:extLst>
              <a:ext uri="{FF2B5EF4-FFF2-40B4-BE49-F238E27FC236}">
                <a16:creationId xmlns:a16="http://schemas.microsoft.com/office/drawing/2014/main" id="{44F8B23B-D805-9649-9556-CF3592009338}"/>
              </a:ext>
            </a:extLst>
          </p:cNvPr>
          <p:cNvSpPr/>
          <p:nvPr userDrawn="1"/>
        </p:nvSpPr>
        <p:spPr>
          <a:xfrm>
            <a:off x="4786084"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7" name="object 5">
            <a:extLst>
              <a:ext uri="{FF2B5EF4-FFF2-40B4-BE49-F238E27FC236}">
                <a16:creationId xmlns:a16="http://schemas.microsoft.com/office/drawing/2014/main" id="{E8C59653-C1B1-CD4C-AA02-94DC5C15ACB1}"/>
              </a:ext>
            </a:extLst>
          </p:cNvPr>
          <p:cNvSpPr/>
          <p:nvPr userDrawn="1"/>
        </p:nvSpPr>
        <p:spPr>
          <a:xfrm>
            <a:off x="7891233" y="1571515"/>
            <a:ext cx="2620163" cy="3714718"/>
          </a:xfrm>
          <a:custGeom>
            <a:avLst/>
            <a:gdLst/>
            <a:ahLst/>
            <a:cxnLst/>
            <a:rect l="l" t="t" r="r" b="b"/>
            <a:pathLst>
              <a:path w="4320540" h="6125845">
                <a:moveTo>
                  <a:pt x="0" y="6125467"/>
                </a:moveTo>
                <a:lnTo>
                  <a:pt x="4320004" y="6125467"/>
                </a:lnTo>
                <a:lnTo>
                  <a:pt x="4320004" y="0"/>
                </a:lnTo>
                <a:lnTo>
                  <a:pt x="0" y="0"/>
                </a:lnTo>
                <a:lnTo>
                  <a:pt x="0" y="6125467"/>
                </a:lnTo>
                <a:close/>
              </a:path>
            </a:pathLst>
          </a:custGeom>
          <a:solidFill>
            <a:srgbClr val="FFFFFF"/>
          </a:solidFill>
        </p:spPr>
        <p:txBody>
          <a:bodyPr wrap="square" lIns="0" tIns="0" rIns="0" bIns="0" rtlCol="0"/>
          <a:lstStyle/>
          <a:p>
            <a:endParaRPr sz="1092"/>
          </a:p>
        </p:txBody>
      </p:sp>
      <p:sp>
        <p:nvSpPr>
          <p:cNvPr id="10" name="object 12">
            <a:extLst>
              <a:ext uri="{FF2B5EF4-FFF2-40B4-BE49-F238E27FC236}">
                <a16:creationId xmlns:a16="http://schemas.microsoft.com/office/drawing/2014/main" id="{8C5FA84E-30CE-1142-A22A-A5A056B7EF24}"/>
              </a:ext>
            </a:extLst>
          </p:cNvPr>
          <p:cNvSpPr/>
          <p:nvPr userDrawn="1"/>
        </p:nvSpPr>
        <p:spPr>
          <a:xfrm>
            <a:off x="3951569" y="4865841"/>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1" name="object 13">
            <a:extLst>
              <a:ext uri="{FF2B5EF4-FFF2-40B4-BE49-F238E27FC236}">
                <a16:creationId xmlns:a16="http://schemas.microsoft.com/office/drawing/2014/main" id="{A3B3471A-BA51-9B43-B8F8-9D918B7E72CF}"/>
              </a:ext>
            </a:extLst>
          </p:cNvPr>
          <p:cNvSpPr/>
          <p:nvPr userDrawn="1"/>
        </p:nvSpPr>
        <p:spPr>
          <a:xfrm>
            <a:off x="3845791" y="4865841"/>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4" name="object 14">
            <a:extLst>
              <a:ext uri="{FF2B5EF4-FFF2-40B4-BE49-F238E27FC236}">
                <a16:creationId xmlns:a16="http://schemas.microsoft.com/office/drawing/2014/main" id="{6D0F191F-886E-C340-AB29-7EE5300E2D29}"/>
              </a:ext>
            </a:extLst>
          </p:cNvPr>
          <p:cNvSpPr/>
          <p:nvPr userDrawn="1"/>
        </p:nvSpPr>
        <p:spPr>
          <a:xfrm>
            <a:off x="705671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5" name="object 15">
            <a:extLst>
              <a:ext uri="{FF2B5EF4-FFF2-40B4-BE49-F238E27FC236}">
                <a16:creationId xmlns:a16="http://schemas.microsoft.com/office/drawing/2014/main" id="{515ED2BB-5D2B-EE4D-BED4-9A2892DE8C37}"/>
              </a:ext>
            </a:extLst>
          </p:cNvPr>
          <p:cNvSpPr/>
          <p:nvPr userDrawn="1"/>
        </p:nvSpPr>
        <p:spPr>
          <a:xfrm>
            <a:off x="6950941" y="4864254"/>
            <a:ext cx="205254" cy="232194"/>
          </a:xfrm>
          <a:custGeom>
            <a:avLst/>
            <a:gdLst/>
            <a:ahLst/>
            <a:cxnLst/>
            <a:rect l="l" t="t" r="r" b="b"/>
            <a:pathLst>
              <a:path w="338454"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16" name="object 16">
            <a:extLst>
              <a:ext uri="{FF2B5EF4-FFF2-40B4-BE49-F238E27FC236}">
                <a16:creationId xmlns:a16="http://schemas.microsoft.com/office/drawing/2014/main" id="{61071F40-C907-1B49-8A9D-CC623013DF4E}"/>
              </a:ext>
            </a:extLst>
          </p:cNvPr>
          <p:cNvSpPr/>
          <p:nvPr userDrawn="1"/>
        </p:nvSpPr>
        <p:spPr>
          <a:xfrm>
            <a:off x="10161869" y="4864254"/>
            <a:ext cx="194086" cy="95881"/>
          </a:xfrm>
          <a:custGeom>
            <a:avLst/>
            <a:gdLst/>
            <a:ahLst/>
            <a:cxnLst/>
            <a:rect l="l" t="t" r="r" b="b"/>
            <a:pathLst>
              <a:path w="320040" h="158115">
                <a:moveTo>
                  <a:pt x="319623" y="157890"/>
                </a:moveTo>
                <a:lnTo>
                  <a:pt x="163502" y="0"/>
                </a:lnTo>
                <a:lnTo>
                  <a:pt x="0" y="156257"/>
                </a:lnTo>
              </a:path>
            </a:pathLst>
          </a:custGeom>
          <a:ln w="34763">
            <a:solidFill>
              <a:srgbClr val="000000"/>
            </a:solidFill>
          </a:ln>
        </p:spPr>
        <p:txBody>
          <a:bodyPr wrap="square" lIns="0" tIns="0" rIns="0" bIns="0" rtlCol="0"/>
          <a:lstStyle/>
          <a:p>
            <a:endParaRPr sz="1092"/>
          </a:p>
        </p:txBody>
      </p:sp>
      <p:sp>
        <p:nvSpPr>
          <p:cNvPr id="17" name="object 17">
            <a:extLst>
              <a:ext uri="{FF2B5EF4-FFF2-40B4-BE49-F238E27FC236}">
                <a16:creationId xmlns:a16="http://schemas.microsoft.com/office/drawing/2014/main" id="{6FF9AC17-8359-ED41-AEB5-839218965630}"/>
              </a:ext>
            </a:extLst>
          </p:cNvPr>
          <p:cNvSpPr/>
          <p:nvPr userDrawn="1"/>
        </p:nvSpPr>
        <p:spPr>
          <a:xfrm>
            <a:off x="10056091" y="4864254"/>
            <a:ext cx="205254" cy="232194"/>
          </a:xfrm>
          <a:custGeom>
            <a:avLst/>
            <a:gdLst/>
            <a:ahLst/>
            <a:cxnLst/>
            <a:rect l="l" t="t" r="r" b="b"/>
            <a:pathLst>
              <a:path w="338455" h="382904">
                <a:moveTo>
                  <a:pt x="0" y="382794"/>
                </a:moveTo>
                <a:lnTo>
                  <a:pt x="335298" y="382794"/>
                </a:lnTo>
                <a:lnTo>
                  <a:pt x="337926" y="0"/>
                </a:lnTo>
              </a:path>
            </a:pathLst>
          </a:custGeom>
          <a:ln w="34763">
            <a:solidFill>
              <a:srgbClr val="000000"/>
            </a:solidFill>
          </a:ln>
        </p:spPr>
        <p:txBody>
          <a:bodyPr wrap="square" lIns="0" tIns="0" rIns="0" bIns="0" rtlCol="0"/>
          <a:lstStyle/>
          <a:p>
            <a:endParaRPr sz="1092"/>
          </a:p>
        </p:txBody>
      </p:sp>
      <p:sp>
        <p:nvSpPr>
          <p:cNvPr id="23" name="Text Placeholder 2">
            <a:extLst>
              <a:ext uri="{FF2B5EF4-FFF2-40B4-BE49-F238E27FC236}">
                <a16:creationId xmlns:a16="http://schemas.microsoft.com/office/drawing/2014/main" id="{4FCA99AB-E060-DF46-BE98-B5B525F32572}"/>
              </a:ext>
            </a:extLst>
          </p:cNvPr>
          <p:cNvSpPr>
            <a:spLocks noGrp="1"/>
          </p:cNvSpPr>
          <p:nvPr>
            <p:ph type="body" sz="quarter" idx="11"/>
          </p:nvPr>
        </p:nvSpPr>
        <p:spPr>
          <a:xfrm>
            <a:off x="5019814"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5" name="Text Placeholder 2">
            <a:extLst>
              <a:ext uri="{FF2B5EF4-FFF2-40B4-BE49-F238E27FC236}">
                <a16:creationId xmlns:a16="http://schemas.microsoft.com/office/drawing/2014/main" id="{49F1B2A6-C651-C340-BC66-BFA5452221F7}"/>
              </a:ext>
            </a:extLst>
          </p:cNvPr>
          <p:cNvSpPr>
            <a:spLocks noGrp="1"/>
          </p:cNvSpPr>
          <p:nvPr>
            <p:ph type="body" sz="quarter" idx="12"/>
          </p:nvPr>
        </p:nvSpPr>
        <p:spPr>
          <a:xfrm>
            <a:off x="8085317" y="2409661"/>
            <a:ext cx="2076552" cy="2550474"/>
          </a:xfrm>
        </p:spPr>
        <p:txBody>
          <a:bodyPr>
            <a:normAutofit/>
          </a:bodyPr>
          <a:lstStyle>
            <a:lvl1pPr marL="107818" indent="-107818" algn="l">
              <a:defRPr lang="en-US" sz="970" b="0" i="0" kern="1200" spc="3" dirty="0" smtClean="0">
                <a:solidFill>
                  <a:schemeClr val="tx1"/>
                </a:solidFill>
                <a:latin typeface="Courier" pitchFamily="2" charset="0"/>
                <a:ea typeface="+mn-ea"/>
                <a:cs typeface="Courier New"/>
              </a:defRPr>
            </a:lvl1pPr>
            <a:lvl2pPr algn="l">
              <a:defRPr sz="970"/>
            </a:lvl2pPr>
            <a:lvl3pPr algn="l">
              <a:defRPr sz="970"/>
            </a:lvl3pPr>
            <a:lvl4pPr algn="l">
              <a:defRPr sz="970"/>
            </a:lvl4pPr>
            <a:lvl5pPr algn="l">
              <a:defRPr sz="970"/>
            </a:lvl5pPr>
          </a:lstStyle>
          <a:p>
            <a:pPr marL="107818" lvl="0" indent="-107818" algn="l">
              <a:lnSpc>
                <a:spcPct val="120000"/>
              </a:lnSpc>
              <a:spcBef>
                <a:spcPts val="0"/>
              </a:spcBef>
              <a:spcAft>
                <a:spcPts val="364"/>
              </a:spcAft>
              <a:buFont typeface="Arial" panose="020B0604020202020204" pitchFamily="34" charset="0"/>
              <a:buChar char="•"/>
              <a:tabLst/>
            </a:pPr>
            <a:r>
              <a:rPr lang="en-US"/>
              <a:t>Click to edit Master text styles</a:t>
            </a:r>
          </a:p>
          <a:p>
            <a:pPr lvl="1"/>
            <a:r>
              <a:rPr lang="en-US"/>
              <a:t>Second level</a:t>
            </a:r>
          </a:p>
        </p:txBody>
      </p:sp>
      <p:sp>
        <p:nvSpPr>
          <p:cNvPr id="26" name="Text Placeholder 2">
            <a:extLst>
              <a:ext uri="{FF2B5EF4-FFF2-40B4-BE49-F238E27FC236}">
                <a16:creationId xmlns:a16="http://schemas.microsoft.com/office/drawing/2014/main" id="{D2E5BEA0-EDF8-CF40-A14C-DDB5BEA0234D}"/>
              </a:ext>
            </a:extLst>
          </p:cNvPr>
          <p:cNvSpPr>
            <a:spLocks noGrp="1"/>
          </p:cNvSpPr>
          <p:nvPr>
            <p:ph type="body" sz="quarter" idx="10"/>
          </p:nvPr>
        </p:nvSpPr>
        <p:spPr>
          <a:xfrm>
            <a:off x="1925338" y="2409661"/>
            <a:ext cx="2076552" cy="2550474"/>
          </a:xfrm>
        </p:spPr>
        <p:txBody>
          <a:bodyPr>
            <a:normAutofit/>
          </a:bodyPr>
          <a:lstStyle>
            <a:lvl1pPr algn="l">
              <a:lnSpc>
                <a:spcPct val="120000"/>
              </a:lnSpc>
              <a:spcAft>
                <a:spcPts val="364"/>
              </a:spcAft>
              <a:defRPr sz="970"/>
            </a:lvl1pPr>
            <a:lvl2pPr algn="l">
              <a:defRPr sz="970"/>
            </a:lvl2pPr>
            <a:lvl3pPr algn="l">
              <a:defRPr sz="970"/>
            </a:lvl3pPr>
            <a:lvl4pPr algn="l">
              <a:defRPr sz="970"/>
            </a:lvl4pPr>
            <a:lvl5pPr algn="l">
              <a:defRPr sz="970"/>
            </a:lvl5pPr>
          </a:lstStyle>
          <a:p>
            <a:pPr lvl="0"/>
            <a:r>
              <a:rPr lang="en-US"/>
              <a:t>Click to edit Master text styles</a:t>
            </a:r>
          </a:p>
          <a:p>
            <a:pPr lvl="1"/>
            <a:r>
              <a:rPr lang="en-US"/>
              <a:t>Second level</a:t>
            </a:r>
          </a:p>
        </p:txBody>
      </p:sp>
      <p:sp>
        <p:nvSpPr>
          <p:cNvPr id="35" name="Text Placeholder 34">
            <a:extLst>
              <a:ext uri="{FF2B5EF4-FFF2-40B4-BE49-F238E27FC236}">
                <a16:creationId xmlns:a16="http://schemas.microsoft.com/office/drawing/2014/main" id="{DBF51A22-E511-B14D-8F82-88F78F7C6366}"/>
              </a:ext>
            </a:extLst>
          </p:cNvPr>
          <p:cNvSpPr>
            <a:spLocks noGrp="1"/>
          </p:cNvSpPr>
          <p:nvPr>
            <p:ph type="body" sz="quarter" idx="17"/>
          </p:nvPr>
        </p:nvSpPr>
        <p:spPr>
          <a:xfrm>
            <a:off x="1925338"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6" name="Text Placeholder 34">
            <a:extLst>
              <a:ext uri="{FF2B5EF4-FFF2-40B4-BE49-F238E27FC236}">
                <a16:creationId xmlns:a16="http://schemas.microsoft.com/office/drawing/2014/main" id="{3235B84F-1482-5446-945C-4C9E97B563E8}"/>
              </a:ext>
            </a:extLst>
          </p:cNvPr>
          <p:cNvSpPr>
            <a:spLocks noGrp="1"/>
          </p:cNvSpPr>
          <p:nvPr>
            <p:ph type="body" sz="quarter" idx="18"/>
          </p:nvPr>
        </p:nvSpPr>
        <p:spPr>
          <a:xfrm>
            <a:off x="5015763"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
        <p:nvSpPr>
          <p:cNvPr id="37" name="Text Placeholder 34">
            <a:extLst>
              <a:ext uri="{FF2B5EF4-FFF2-40B4-BE49-F238E27FC236}">
                <a16:creationId xmlns:a16="http://schemas.microsoft.com/office/drawing/2014/main" id="{CBB54BF2-5077-E14A-8B00-52FA94EBC036}"/>
              </a:ext>
            </a:extLst>
          </p:cNvPr>
          <p:cNvSpPr>
            <a:spLocks noGrp="1"/>
          </p:cNvSpPr>
          <p:nvPr>
            <p:ph type="body" sz="quarter" idx="19"/>
          </p:nvPr>
        </p:nvSpPr>
        <p:spPr>
          <a:xfrm>
            <a:off x="8087496" y="1871414"/>
            <a:ext cx="2220053" cy="673863"/>
          </a:xfrm>
        </p:spPr>
        <p:txBody>
          <a:bodyPr/>
          <a:lstStyle>
            <a:lvl1pPr marL="0" indent="0" algn="l">
              <a:lnSpc>
                <a:spcPct val="80000"/>
              </a:lnSpc>
              <a:spcAft>
                <a:spcPts val="0"/>
              </a:spcAft>
              <a:buNone/>
              <a:defRPr sz="1637" b="1" i="1" cap="all" baseline="0">
                <a:latin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807075638"/>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only-RED">
    <p:bg>
      <p:bgPr>
        <a:solidFill>
          <a:schemeClr val="bg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bg1"/>
                </a:solidFill>
              </a:defRPr>
            </a:lvl1pPr>
          </a:lstStyle>
          <a:p>
            <a:r>
              <a:rPr lang="en-US"/>
              <a:t>Click to edit Master title style</a:t>
            </a:r>
          </a:p>
        </p:txBody>
      </p:sp>
      <p:pic>
        <p:nvPicPr>
          <p:cNvPr id="9" name="Graphic 8">
            <a:extLst>
              <a:ext uri="{FF2B5EF4-FFF2-40B4-BE49-F238E27FC236}">
                <a16:creationId xmlns:a16="http://schemas.microsoft.com/office/drawing/2014/main" id="{421F3F7A-45EF-D643-B67D-5BFF6C8D3FF4}"/>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80999" y="6225176"/>
            <a:ext cx="402328" cy="251437"/>
          </a:xfrm>
          <a:prstGeom prst="rect">
            <a:avLst/>
          </a:prstGeom>
        </p:spPr>
      </p:pic>
    </p:spTree>
    <p:extLst>
      <p:ext uri="{BB962C8B-B14F-4D97-AF65-F5344CB8AC3E}">
        <p14:creationId xmlns:p14="http://schemas.microsoft.com/office/powerpoint/2010/main" val="2973240227"/>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SALMON">
    <p:bg>
      <p:bgPr>
        <a:solidFill>
          <a:schemeClr val="tx2"/>
        </a:solidFill>
        <a:effectLst/>
      </p:bgPr>
    </p:bg>
    <p:spTree>
      <p:nvGrpSpPr>
        <p:cNvPr id="1" name=""/>
        <p:cNvGrpSpPr/>
        <p:nvPr/>
      </p:nvGrpSpPr>
      <p:grpSpPr>
        <a:xfrm>
          <a:off x="0" y="0"/>
          <a:ext cx="0" cy="0"/>
          <a:chOff x="0" y="0"/>
          <a:chExt cx="0" cy="0"/>
        </a:xfrm>
      </p:grpSpPr>
      <p:pic>
        <p:nvPicPr>
          <p:cNvPr id="12" name="Graphic 11">
            <a:extLst>
              <a:ext uri="{FF2B5EF4-FFF2-40B4-BE49-F238E27FC236}">
                <a16:creationId xmlns:a16="http://schemas.microsoft.com/office/drawing/2014/main" id="{D2FB2EAF-31DF-6840-B8F3-F292F3D56FB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0" y="0"/>
            <a:ext cx="12192000" cy="6857519"/>
          </a:xfrm>
          <a:prstGeom prst="rect">
            <a:avLst/>
          </a:prstGeom>
        </p:spPr>
      </p:pic>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1675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Tree>
    <p:extLst>
      <p:ext uri="{BB962C8B-B14F-4D97-AF65-F5344CB8AC3E}">
        <p14:creationId xmlns:p14="http://schemas.microsoft.com/office/powerpoint/2010/main" val="4208717619"/>
      </p:ext>
    </p:extLst>
  </p:cSld>
  <p:clrMapOvr>
    <a:masterClrMapping/>
  </p:clrMapOvr>
  <p:extLst>
    <p:ext uri="{DCECCB84-F9BA-43D5-87BE-67443E8EF086}">
      <p15:sldGuideLst xmlns:p15="http://schemas.microsoft.com/office/powerpoint/2012/main">
        <p15:guide id="1" orient="horz" pos="3562">
          <p15:clr>
            <a:srgbClr val="FBAE40"/>
          </p15:clr>
        </p15:guide>
        <p15:guide id="2" pos="6332">
          <p15:clr>
            <a:srgbClr val="FBAE40"/>
          </p15:clr>
        </p15:guide>
        <p15:guide id="3" pos="1252">
          <p15:clr>
            <a:srgbClr val="FBAE40"/>
          </p15:clr>
        </p15:guide>
        <p15:guide id="4" pos="11344">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246869243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mp; Body copy">
    <p:spTree>
      <p:nvGrpSpPr>
        <p:cNvPr id="1" name=""/>
        <p:cNvGrpSpPr/>
        <p:nvPr/>
      </p:nvGrpSpPr>
      <p:grpSpPr>
        <a:xfrm>
          <a:off x="0" y="0"/>
          <a:ext cx="0" cy="0"/>
          <a:chOff x="0" y="0"/>
          <a:chExt cx="0" cy="0"/>
        </a:xfrm>
      </p:grpSpPr>
      <p:sp>
        <p:nvSpPr>
          <p:cNvPr id="13" name="Title 6">
            <a:extLst>
              <a:ext uri="{FF2B5EF4-FFF2-40B4-BE49-F238E27FC236}">
                <a16:creationId xmlns:a16="http://schemas.microsoft.com/office/drawing/2014/main" id="{E9451337-8FF4-EF4E-8A46-6E0A5F3F01D6}"/>
              </a:ext>
            </a:extLst>
          </p:cNvPr>
          <p:cNvSpPr>
            <a:spLocks noGrp="1"/>
          </p:cNvSpPr>
          <p:nvPr>
            <p:ph type="title"/>
          </p:nvPr>
        </p:nvSpPr>
        <p:spPr>
          <a:xfrm>
            <a:off x="1204443" y="1038332"/>
            <a:ext cx="9768765"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AB491DB7-69A3-B84A-82AC-7B7CD0BFD783}"/>
              </a:ext>
            </a:extLst>
          </p:cNvPr>
          <p:cNvSpPr>
            <a:spLocks noGrp="1"/>
          </p:cNvSpPr>
          <p:nvPr>
            <p:ph sz="quarter" idx="10"/>
          </p:nvPr>
        </p:nvSpPr>
        <p:spPr>
          <a:xfrm>
            <a:off x="1183194" y="1542184"/>
            <a:ext cx="9789991" cy="4934602"/>
          </a:xfrm>
        </p:spPr>
        <p:txBody>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p:txBody>
      </p:sp>
      <p:sp>
        <p:nvSpPr>
          <p:cNvPr id="3" name="Freeform 2">
            <a:extLst>
              <a:ext uri="{FF2B5EF4-FFF2-40B4-BE49-F238E27FC236}">
                <a16:creationId xmlns:a16="http://schemas.microsoft.com/office/drawing/2014/main" id="{52E9D9F6-A0E4-194A-A38F-FFDF9429E665}"/>
              </a:ext>
            </a:extLst>
          </p:cNvPr>
          <p:cNvSpPr/>
          <p:nvPr/>
        </p:nvSpPr>
        <p:spPr>
          <a:xfrm>
            <a:off x="1990" y="0"/>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A0597540-0E30-E44C-8F97-D3E9B1F82171}"/>
              </a:ext>
            </a:extLst>
          </p:cNvPr>
          <p:cNvSpPr/>
          <p:nvPr/>
        </p:nvSpPr>
        <p:spPr>
          <a:xfrm>
            <a:off x="1990" y="1712348"/>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986116263"/>
      </p:ext>
    </p:extLst>
  </p:cSld>
  <p:clrMapOvr>
    <a:masterClrMapping/>
  </p:clrMapOvr>
  <p:extLst>
    <p:ext uri="{DCECCB84-F9BA-43D5-87BE-67443E8EF086}">
      <p15:sldGuideLst xmlns:p15="http://schemas.microsoft.com/office/powerpoint/2012/main">
        <p15:guide id="1" pos="6332">
          <p15:clr>
            <a:srgbClr val="FBAE40"/>
          </p15:clr>
        </p15:guide>
        <p15:guide id="2" pos="1229">
          <p15:clr>
            <a:srgbClr val="FBAE40"/>
          </p15:clr>
        </p15:guide>
        <p15:guide id="3" pos="1141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oadmap-1">
    <p:spTree>
      <p:nvGrpSpPr>
        <p:cNvPr id="1" name=""/>
        <p:cNvGrpSpPr/>
        <p:nvPr/>
      </p:nvGrpSpPr>
      <p:grpSpPr>
        <a:xfrm>
          <a:off x="0" y="0"/>
          <a:ext cx="0" cy="0"/>
          <a:chOff x="0" y="0"/>
          <a:chExt cx="0" cy="0"/>
        </a:xfrm>
      </p:grpSpPr>
      <p:graphicFrame>
        <p:nvGraphicFramePr>
          <p:cNvPr id="50" name="Table 49">
            <a:extLst>
              <a:ext uri="{FF2B5EF4-FFF2-40B4-BE49-F238E27FC236}">
                <a16:creationId xmlns:a16="http://schemas.microsoft.com/office/drawing/2014/main" id="{A6DFA681-259E-AD4D-BF16-05A8243CCEB6}"/>
              </a:ext>
            </a:extLst>
          </p:cNvPr>
          <p:cNvGraphicFramePr>
            <a:graphicFrameLocks noGrp="1"/>
          </p:cNvGraphicFramePr>
          <p:nvPr userDrawn="1"/>
        </p:nvGraphicFramePr>
        <p:xfrm>
          <a:off x="1226517" y="1573101"/>
          <a:ext cx="9760147" cy="4805331"/>
        </p:xfrm>
        <a:graphic>
          <a:graphicData uri="http://schemas.openxmlformats.org/drawingml/2006/table">
            <a:tbl>
              <a:tblPr firstRow="1" bandRow="1">
                <a:tableStyleId>{5C22544A-7EE6-4342-B048-85BDC9FD1C3A}</a:tableStyleId>
              </a:tblPr>
              <a:tblGrid>
                <a:gridCol w="910195">
                  <a:extLst>
                    <a:ext uri="{9D8B030D-6E8A-4147-A177-3AD203B41FA5}">
                      <a16:colId xmlns:a16="http://schemas.microsoft.com/office/drawing/2014/main" val="1619126657"/>
                    </a:ext>
                  </a:extLst>
                </a:gridCol>
                <a:gridCol w="2212488">
                  <a:extLst>
                    <a:ext uri="{9D8B030D-6E8A-4147-A177-3AD203B41FA5}">
                      <a16:colId xmlns:a16="http://schemas.microsoft.com/office/drawing/2014/main" val="893913735"/>
                    </a:ext>
                  </a:extLst>
                </a:gridCol>
                <a:gridCol w="2212488">
                  <a:extLst>
                    <a:ext uri="{9D8B030D-6E8A-4147-A177-3AD203B41FA5}">
                      <a16:colId xmlns:a16="http://schemas.microsoft.com/office/drawing/2014/main" val="1920519843"/>
                    </a:ext>
                  </a:extLst>
                </a:gridCol>
                <a:gridCol w="2212488">
                  <a:extLst>
                    <a:ext uri="{9D8B030D-6E8A-4147-A177-3AD203B41FA5}">
                      <a16:colId xmlns:a16="http://schemas.microsoft.com/office/drawing/2014/main" val="2479878562"/>
                    </a:ext>
                  </a:extLst>
                </a:gridCol>
                <a:gridCol w="2212488">
                  <a:extLst>
                    <a:ext uri="{9D8B030D-6E8A-4147-A177-3AD203B41FA5}">
                      <a16:colId xmlns:a16="http://schemas.microsoft.com/office/drawing/2014/main" val="1937586290"/>
                    </a:ext>
                  </a:extLst>
                </a:gridCol>
              </a:tblGrid>
              <a:tr h="345819">
                <a:tc>
                  <a:txBody>
                    <a:bodyPr/>
                    <a:lstStyle/>
                    <a:p>
                      <a:endParaRPr lang="en-US" sz="1100">
                        <a:solidFill>
                          <a:schemeClr val="bg1"/>
                        </a:solidFill>
                      </a:endParaRPr>
                    </a:p>
                  </a:txBody>
                  <a:tcPr marL="55453" marR="55453" marT="27725" marB="27725">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Inspire</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Validate</a:t>
                      </a: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100" b="1" i="0" u="sng">
                          <a:solidFill>
                            <a:schemeClr val="bg1"/>
                          </a:solidFill>
                          <a:latin typeface="Arial" panose="020B0604020202020204" pitchFamily="34" charset="0"/>
                          <a:ea typeface="Calibri"/>
                          <a:cs typeface="Arial" panose="020B0604020202020204" pitchFamily="34" charset="0"/>
                          <a:sym typeface="Calibri"/>
                        </a:rPr>
                        <a:t>Facilitate</a:t>
                      </a:r>
                      <a:endParaRPr lang="en-GB" sz="1700" b="1" i="0" u="sng">
                        <a:solidFill>
                          <a:schemeClr val="bg1"/>
                        </a:solidFill>
                        <a:latin typeface="Arial" panose="020B0604020202020204" pitchFamily="34" charset="0"/>
                        <a:cs typeface="Arial" panose="020B0604020202020204" pitchFamily="34" charset="0"/>
                      </a:endParaRPr>
                    </a:p>
                  </a:txBody>
                  <a:tcPr marL="55453" marR="55453" marT="27725" marB="27725"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algn="ctr"/>
                      <a:r>
                        <a:rPr lang="en-GB" sz="1100" b="1" i="0" u="sng">
                          <a:solidFill>
                            <a:schemeClr val="bg1"/>
                          </a:solidFill>
                          <a:latin typeface="Arial" panose="020B0604020202020204" pitchFamily="34" charset="0"/>
                          <a:ea typeface="Calibri"/>
                          <a:cs typeface="Arial" panose="020B0604020202020204" pitchFamily="34" charset="0"/>
                          <a:sym typeface="Calibri"/>
                        </a:rPr>
                        <a:t>Confirm</a:t>
                      </a:r>
                      <a:endParaRPr lang="en-US" sz="1100">
                        <a:solidFill>
                          <a:schemeClr val="bg1"/>
                        </a:solidFill>
                      </a:endParaRPr>
                    </a:p>
                  </a:txBody>
                  <a:tcPr marL="55453" marR="55453" marT="27725" marB="27725"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3179385794"/>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41288" marR="5080" lvl="0" indent="-128588" algn="l" defTabSz="914400" rtl="0" eaLnBrk="1" fontAlgn="auto" latinLnBrk="0" hangingPunct="1">
                        <a:lnSpc>
                          <a:spcPct val="116599"/>
                        </a:lnSpc>
                        <a:spcBef>
                          <a:spcPts val="100"/>
                        </a:spcBef>
                        <a:spcAft>
                          <a:spcPts val="0"/>
                        </a:spcAft>
                        <a:buClrTx/>
                        <a:buSzTx/>
                        <a:buFontTx/>
                        <a:buNone/>
                        <a:tabLst/>
                        <a:defRPr/>
                      </a:pPr>
                      <a:endParaRPr lang="en-GB" sz="1000" kern="1200" spc="-5">
                        <a:solidFill>
                          <a:schemeClr val="tx1"/>
                        </a:solidFill>
                        <a:latin typeface="Courier" pitchFamily="2" charset="0"/>
                        <a:ea typeface="+mn-ea"/>
                        <a:cs typeface="Courier New"/>
                        <a:sym typeface="Arial"/>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942537"/>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61390611"/>
                  </a:ext>
                </a:extLst>
              </a:tr>
              <a:tr h="1114878">
                <a:tc>
                  <a:txBody>
                    <a:bodyPr/>
                    <a:lstStyle/>
                    <a:p>
                      <a:endParaRPr lang="en-US"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68291403"/>
                  </a:ext>
                </a:extLst>
              </a:tr>
              <a:tr h="1114878">
                <a:tc>
                  <a:txBody>
                    <a:bodyPr/>
                    <a:lstStyle/>
                    <a:p>
                      <a:pPr marL="0" marR="0" lvl="0" indent="0" algn="l" defTabSz="914400" eaLnBrk="1" fontAlgn="auto" latinLnBrk="0" hangingPunct="1">
                        <a:lnSpc>
                          <a:spcPct val="100000"/>
                        </a:lnSpc>
                        <a:spcBef>
                          <a:spcPts val="0"/>
                        </a:spcBef>
                        <a:spcAft>
                          <a:spcPts val="0"/>
                        </a:spcAft>
                        <a:buClrTx/>
                        <a:buSzTx/>
                        <a:buFontTx/>
                        <a:buNone/>
                        <a:tabLst/>
                        <a:defRPr/>
                      </a:pPr>
                      <a:endParaRPr lang="en-GB" sz="1100" b="1" i="0" u="sng">
                        <a:solidFill>
                          <a:schemeClr val="tx1"/>
                        </a:solidFill>
                        <a:latin typeface="Arial" panose="020B0604020202020204" pitchFamily="34" charset="0"/>
                        <a:cs typeface="Arial" panose="020B0604020202020204" pitchFamily="34" charset="0"/>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2700" marR="5080" algn="l" defTabSz="914400" rtl="0" eaLnBrk="1" latinLnBrk="0" hangingPunct="1">
                        <a:lnSpc>
                          <a:spcPct val="116599"/>
                        </a:lnSpc>
                        <a:spcBef>
                          <a:spcPts val="100"/>
                        </a:spcBef>
                      </a:pPr>
                      <a:endParaRPr lang="en-US" sz="1000" kern="1200" spc="-5">
                        <a:solidFill>
                          <a:schemeClr val="tx1"/>
                        </a:solidFill>
                        <a:latin typeface="Courier" pitchFamily="2" charset="0"/>
                        <a:ea typeface="+mn-ea"/>
                        <a:cs typeface="Courier New"/>
                      </a:endParaRPr>
                    </a:p>
                  </a:txBody>
                  <a:tcPr marL="55453" marR="55453" marT="27725" marB="27725">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09953073"/>
                  </a:ext>
                </a:extLst>
              </a:tr>
            </a:tbl>
          </a:graphicData>
        </a:graphic>
      </p:graphicFrame>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40" name="Group 39">
            <a:extLst>
              <a:ext uri="{FF2B5EF4-FFF2-40B4-BE49-F238E27FC236}">
                <a16:creationId xmlns:a16="http://schemas.microsoft.com/office/drawing/2014/main" id="{5505308B-E066-664A-A8A4-AEABF5277ADA}"/>
              </a:ext>
            </a:extLst>
          </p:cNvPr>
          <p:cNvGrpSpPr/>
          <p:nvPr userDrawn="1"/>
        </p:nvGrpSpPr>
        <p:grpSpPr>
          <a:xfrm>
            <a:off x="4212267" y="1645666"/>
            <a:ext cx="239860" cy="216193"/>
            <a:chOff x="12309997" y="288558"/>
            <a:chExt cx="828573" cy="746876"/>
          </a:xfrm>
          <a:solidFill>
            <a:schemeClr val="bg1"/>
          </a:solidFill>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
        <p:nvSpPr>
          <p:cNvPr id="3" name="Freeform 2">
            <a:extLst>
              <a:ext uri="{FF2B5EF4-FFF2-40B4-BE49-F238E27FC236}">
                <a16:creationId xmlns:a16="http://schemas.microsoft.com/office/drawing/2014/main" id="{CB2C4FB3-3D29-714F-8DBE-6D04E24B8C87}"/>
              </a:ext>
            </a:extLst>
          </p:cNvPr>
          <p:cNvSpPr/>
          <p:nvPr userDrawn="1"/>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10" name="Freeform 9">
            <a:extLst>
              <a:ext uri="{FF2B5EF4-FFF2-40B4-BE49-F238E27FC236}">
                <a16:creationId xmlns:a16="http://schemas.microsoft.com/office/drawing/2014/main" id="{CF5057D3-C181-BF4B-9700-678E2D72DF3E}"/>
              </a:ext>
            </a:extLst>
          </p:cNvPr>
          <p:cNvSpPr/>
          <p:nvPr userDrawn="1"/>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grpSp>
        <p:nvGrpSpPr>
          <p:cNvPr id="20" name="Group 19">
            <a:extLst>
              <a:ext uri="{FF2B5EF4-FFF2-40B4-BE49-F238E27FC236}">
                <a16:creationId xmlns:a16="http://schemas.microsoft.com/office/drawing/2014/main" id="{6D0640D5-9628-104E-91F3-60CB00D3BD2B}"/>
              </a:ext>
            </a:extLst>
          </p:cNvPr>
          <p:cNvGrpSpPr/>
          <p:nvPr userDrawn="1"/>
        </p:nvGrpSpPr>
        <p:grpSpPr>
          <a:xfrm>
            <a:off x="6430394" y="1645666"/>
            <a:ext cx="239860" cy="216193"/>
            <a:chOff x="12309997" y="288558"/>
            <a:chExt cx="828573" cy="746876"/>
          </a:xfrm>
          <a:solidFill>
            <a:schemeClr val="bg1"/>
          </a:solidFill>
        </p:grpSpPr>
        <p:sp>
          <p:nvSpPr>
            <p:cNvPr id="21" name="Triangle 20">
              <a:extLst>
                <a:ext uri="{FF2B5EF4-FFF2-40B4-BE49-F238E27FC236}">
                  <a16:creationId xmlns:a16="http://schemas.microsoft.com/office/drawing/2014/main" id="{92C309A9-A165-F345-B002-7F0E831C8BD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22" name="Triangle 21">
              <a:extLst>
                <a:ext uri="{FF2B5EF4-FFF2-40B4-BE49-F238E27FC236}">
                  <a16:creationId xmlns:a16="http://schemas.microsoft.com/office/drawing/2014/main" id="{06D2B0EF-F3B7-1C4B-968E-0838378F2663}"/>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28" name="Group 27">
            <a:extLst>
              <a:ext uri="{FF2B5EF4-FFF2-40B4-BE49-F238E27FC236}">
                <a16:creationId xmlns:a16="http://schemas.microsoft.com/office/drawing/2014/main" id="{6A76548E-388A-A342-BFD2-E4766BAA02D0}"/>
              </a:ext>
            </a:extLst>
          </p:cNvPr>
          <p:cNvGrpSpPr/>
          <p:nvPr userDrawn="1"/>
        </p:nvGrpSpPr>
        <p:grpSpPr>
          <a:xfrm>
            <a:off x="8648522" y="1645666"/>
            <a:ext cx="239860" cy="216193"/>
            <a:chOff x="12309997" y="288558"/>
            <a:chExt cx="828573" cy="746876"/>
          </a:xfrm>
          <a:solidFill>
            <a:schemeClr val="bg1"/>
          </a:solidFill>
        </p:grpSpPr>
        <p:sp>
          <p:nvSpPr>
            <p:cNvPr id="29" name="Triangle 28">
              <a:extLst>
                <a:ext uri="{FF2B5EF4-FFF2-40B4-BE49-F238E27FC236}">
                  <a16:creationId xmlns:a16="http://schemas.microsoft.com/office/drawing/2014/main" id="{FBFCF5A6-B16B-0641-8F59-9BB755408693}"/>
                </a:ext>
              </a:extLst>
            </p:cNvPr>
            <p:cNvSpPr/>
            <p:nvPr userDrawn="1"/>
          </p:nvSpPr>
          <p:spPr>
            <a:xfrm rot="5400000">
              <a:off x="12123901" y="474667"/>
              <a:ext cx="746863"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0" name="Triangle 29">
              <a:extLst>
                <a:ext uri="{FF2B5EF4-FFF2-40B4-BE49-F238E27FC236}">
                  <a16:creationId xmlns:a16="http://schemas.microsoft.com/office/drawing/2014/main" id="{EA5C2382-BE64-9641-A1BF-6A4C1D473D21}"/>
                </a:ext>
              </a:extLst>
            </p:cNvPr>
            <p:cNvSpPr/>
            <p:nvPr userDrawn="1"/>
          </p:nvSpPr>
          <p:spPr>
            <a:xfrm rot="5400000">
              <a:off x="12577801" y="474656"/>
              <a:ext cx="746868" cy="374671"/>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spTree>
    <p:extLst>
      <p:ext uri="{BB962C8B-B14F-4D97-AF65-F5344CB8AC3E}">
        <p14:creationId xmlns:p14="http://schemas.microsoft.com/office/powerpoint/2010/main" val="1338552569"/>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oadmap-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4B7254-62EE-E640-97B6-D6186E17F8E8}"/>
              </a:ext>
            </a:extLst>
          </p:cNvPr>
          <p:cNvSpPr/>
          <p:nvPr userDrawn="1"/>
        </p:nvSpPr>
        <p:spPr>
          <a:xfrm>
            <a:off x="1226516"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Inspire</a:t>
            </a:r>
            <a:endParaRPr lang="en-US" sz="1092">
              <a:solidFill>
                <a:schemeClr val="bg1"/>
              </a:solidFill>
            </a:endParaRPr>
          </a:p>
        </p:txBody>
      </p:sp>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grpSp>
        <p:nvGrpSpPr>
          <p:cNvPr id="51" name="Group 50">
            <a:extLst>
              <a:ext uri="{FF2B5EF4-FFF2-40B4-BE49-F238E27FC236}">
                <a16:creationId xmlns:a16="http://schemas.microsoft.com/office/drawing/2014/main" id="{722B4F8B-80F4-C549-B4CD-0343A731BC5D}"/>
              </a:ext>
            </a:extLst>
          </p:cNvPr>
          <p:cNvGrpSpPr/>
          <p:nvPr userDrawn="1"/>
        </p:nvGrpSpPr>
        <p:grpSpPr>
          <a:xfrm>
            <a:off x="3478606" y="1645664"/>
            <a:ext cx="5260157" cy="216194"/>
            <a:chOff x="5440196" y="2878205"/>
            <a:chExt cx="8673779" cy="356520"/>
          </a:xfrm>
        </p:grpSpPr>
        <p:grpSp>
          <p:nvGrpSpPr>
            <p:cNvPr id="40" name="Group 39">
              <a:extLst>
                <a:ext uri="{FF2B5EF4-FFF2-40B4-BE49-F238E27FC236}">
                  <a16:creationId xmlns:a16="http://schemas.microsoft.com/office/drawing/2014/main" id="{5505308B-E066-664A-A8A4-AEABF5277ADA}"/>
                </a:ext>
              </a:extLst>
            </p:cNvPr>
            <p:cNvGrpSpPr/>
            <p:nvPr userDrawn="1"/>
          </p:nvGrpSpPr>
          <p:grpSpPr>
            <a:xfrm>
              <a:off x="5440196" y="2878210"/>
              <a:ext cx="379355" cy="356515"/>
              <a:chOff x="11371522" y="288563"/>
              <a:chExt cx="794711" cy="746865"/>
            </a:xfrm>
          </p:grpSpPr>
          <p:sp>
            <p:nvSpPr>
              <p:cNvPr id="4" name="Triangle 3">
                <a:extLst>
                  <a:ext uri="{FF2B5EF4-FFF2-40B4-BE49-F238E27FC236}">
                    <a16:creationId xmlns:a16="http://schemas.microsoft.com/office/drawing/2014/main" id="{DA46ED18-C66D-6C4A-8903-B6E1AB3DF78A}"/>
                  </a:ext>
                </a:extLst>
              </p:cNvPr>
              <p:cNvSpPr/>
              <p:nvPr userDrawn="1"/>
            </p:nvSpPr>
            <p:spPr>
              <a:xfrm rot="5400000">
                <a:off x="11185426" y="474660"/>
                <a:ext cx="746864"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39" name="Triangle 38">
                <a:extLst>
                  <a:ext uri="{FF2B5EF4-FFF2-40B4-BE49-F238E27FC236}">
                    <a16:creationId xmlns:a16="http://schemas.microsoft.com/office/drawing/2014/main" id="{7F6D5E6A-D6F6-4244-A3F8-C6E9B1C35812}"/>
                  </a:ext>
                </a:extLst>
              </p:cNvPr>
              <p:cNvSpPr/>
              <p:nvPr userDrawn="1"/>
            </p:nvSpPr>
            <p:spPr>
              <a:xfrm rot="5400000">
                <a:off x="11605466" y="474659"/>
                <a:ext cx="746863"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1" name="Group 40">
              <a:extLst>
                <a:ext uri="{FF2B5EF4-FFF2-40B4-BE49-F238E27FC236}">
                  <a16:creationId xmlns:a16="http://schemas.microsoft.com/office/drawing/2014/main" id="{7E970D3D-E123-014A-99D4-ABED9416F4CF}"/>
                </a:ext>
              </a:extLst>
            </p:cNvPr>
            <p:cNvGrpSpPr/>
            <p:nvPr userDrawn="1"/>
          </p:nvGrpSpPr>
          <p:grpSpPr>
            <a:xfrm>
              <a:off x="9586303" y="2878205"/>
              <a:ext cx="379369" cy="356514"/>
              <a:chOff x="12595372" y="288558"/>
              <a:chExt cx="794745" cy="746867"/>
            </a:xfrm>
          </p:grpSpPr>
          <p:sp>
            <p:nvSpPr>
              <p:cNvPr id="42" name="Triangle 41">
                <a:extLst>
                  <a:ext uri="{FF2B5EF4-FFF2-40B4-BE49-F238E27FC236}">
                    <a16:creationId xmlns:a16="http://schemas.microsoft.com/office/drawing/2014/main" id="{1822DC7E-14D0-7F47-92B4-69BC9D9F4723}"/>
                  </a:ext>
                </a:extLst>
              </p:cNvPr>
              <p:cNvSpPr/>
              <p:nvPr userDrawn="1"/>
            </p:nvSpPr>
            <p:spPr>
              <a:xfrm rot="5400000">
                <a:off x="12409274"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3" name="Triangle 42">
                <a:extLst>
                  <a:ext uri="{FF2B5EF4-FFF2-40B4-BE49-F238E27FC236}">
                    <a16:creationId xmlns:a16="http://schemas.microsoft.com/office/drawing/2014/main" id="{37C1F203-CF0B-314E-A275-DF47E487F1B8}"/>
                  </a:ext>
                </a:extLst>
              </p:cNvPr>
              <p:cNvSpPr/>
              <p:nvPr userDrawn="1"/>
            </p:nvSpPr>
            <p:spPr>
              <a:xfrm rot="5400000">
                <a:off x="12829348" y="474656"/>
                <a:ext cx="746867" cy="374671"/>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nvGrpSpPr>
            <p:cNvPr id="45" name="Group 44">
              <a:extLst>
                <a:ext uri="{FF2B5EF4-FFF2-40B4-BE49-F238E27FC236}">
                  <a16:creationId xmlns:a16="http://schemas.microsoft.com/office/drawing/2014/main" id="{2E73408E-CD4C-4B47-BB68-AB308A82C25D}"/>
                </a:ext>
              </a:extLst>
            </p:cNvPr>
            <p:cNvGrpSpPr/>
            <p:nvPr userDrawn="1"/>
          </p:nvGrpSpPr>
          <p:grpSpPr>
            <a:xfrm>
              <a:off x="13734631" y="2878210"/>
              <a:ext cx="379344" cy="356515"/>
              <a:chOff x="13845295" y="288563"/>
              <a:chExt cx="794690" cy="746864"/>
            </a:xfrm>
          </p:grpSpPr>
          <p:sp>
            <p:nvSpPr>
              <p:cNvPr id="46" name="Triangle 45">
                <a:extLst>
                  <a:ext uri="{FF2B5EF4-FFF2-40B4-BE49-F238E27FC236}">
                    <a16:creationId xmlns:a16="http://schemas.microsoft.com/office/drawing/2014/main" id="{282426C5-B5E4-0248-BC07-64CBED5EC04A}"/>
                  </a:ext>
                </a:extLst>
              </p:cNvPr>
              <p:cNvSpPr/>
              <p:nvPr userDrawn="1"/>
            </p:nvSpPr>
            <p:spPr>
              <a:xfrm rot="5400000">
                <a:off x="13659199"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sp>
            <p:nvSpPr>
              <p:cNvPr id="47" name="Triangle 46">
                <a:extLst>
                  <a:ext uri="{FF2B5EF4-FFF2-40B4-BE49-F238E27FC236}">
                    <a16:creationId xmlns:a16="http://schemas.microsoft.com/office/drawing/2014/main" id="{9ADD8E2C-E5C9-D74A-9555-2B82F5458CC5}"/>
                  </a:ext>
                </a:extLst>
              </p:cNvPr>
              <p:cNvSpPr/>
              <p:nvPr userDrawn="1"/>
            </p:nvSpPr>
            <p:spPr>
              <a:xfrm rot="5400000">
                <a:off x="14079217" y="474659"/>
                <a:ext cx="746864" cy="374672"/>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92"/>
              </a:p>
            </p:txBody>
          </p:sp>
        </p:grpSp>
      </p:grpSp>
      <p:sp>
        <p:nvSpPr>
          <p:cNvPr id="26" name="Rectangle 25">
            <a:extLst>
              <a:ext uri="{FF2B5EF4-FFF2-40B4-BE49-F238E27FC236}">
                <a16:creationId xmlns:a16="http://schemas.microsoft.com/office/drawing/2014/main" id="{78A02005-7511-894A-8AA2-6623CC932EFD}"/>
              </a:ext>
            </a:extLst>
          </p:cNvPr>
          <p:cNvSpPr/>
          <p:nvPr userDrawn="1"/>
        </p:nvSpPr>
        <p:spPr>
          <a:xfrm>
            <a:off x="3756189"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Validate</a:t>
            </a:r>
            <a:endParaRPr lang="en-US" sz="1092">
              <a:solidFill>
                <a:schemeClr val="bg1"/>
              </a:solidFill>
            </a:endParaRPr>
          </a:p>
        </p:txBody>
      </p:sp>
      <p:sp>
        <p:nvSpPr>
          <p:cNvPr id="27" name="Rectangle 26">
            <a:extLst>
              <a:ext uri="{FF2B5EF4-FFF2-40B4-BE49-F238E27FC236}">
                <a16:creationId xmlns:a16="http://schemas.microsoft.com/office/drawing/2014/main" id="{D49A5E15-BC96-E24D-A3A7-81E7F6CCBF10}"/>
              </a:ext>
            </a:extLst>
          </p:cNvPr>
          <p:cNvSpPr/>
          <p:nvPr userDrawn="1"/>
        </p:nvSpPr>
        <p:spPr>
          <a:xfrm>
            <a:off x="6285862"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Facilitate</a:t>
            </a:r>
            <a:endParaRPr lang="en-US" sz="1092">
              <a:solidFill>
                <a:schemeClr val="bg1"/>
              </a:solidFill>
            </a:endParaRPr>
          </a:p>
        </p:txBody>
      </p:sp>
      <p:sp>
        <p:nvSpPr>
          <p:cNvPr id="28" name="Rectangle 27">
            <a:extLst>
              <a:ext uri="{FF2B5EF4-FFF2-40B4-BE49-F238E27FC236}">
                <a16:creationId xmlns:a16="http://schemas.microsoft.com/office/drawing/2014/main" id="{765A9674-CBB7-7B4B-9BD3-FB6C09E87455}"/>
              </a:ext>
            </a:extLst>
          </p:cNvPr>
          <p:cNvSpPr/>
          <p:nvPr userDrawn="1"/>
        </p:nvSpPr>
        <p:spPr>
          <a:xfrm>
            <a:off x="8815534" y="1541995"/>
            <a:ext cx="2177693" cy="4064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92" b="1" i="0" u="sng">
                <a:solidFill>
                  <a:schemeClr val="bg1"/>
                </a:solidFill>
                <a:latin typeface="Arial" panose="020B0604020202020204" pitchFamily="34" charset="0"/>
                <a:ea typeface="Calibri"/>
                <a:cs typeface="Arial" panose="020B0604020202020204" pitchFamily="34" charset="0"/>
                <a:sym typeface="Calibri"/>
              </a:rPr>
              <a:t>Confirm</a:t>
            </a:r>
            <a:endParaRPr lang="en-US" sz="1092">
              <a:solidFill>
                <a:schemeClr val="bg1"/>
              </a:solidFill>
            </a:endParaRP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a:p>
        </p:txBody>
      </p:sp>
    </p:spTree>
    <p:extLst>
      <p:ext uri="{BB962C8B-B14F-4D97-AF65-F5344CB8AC3E}">
        <p14:creationId xmlns:p14="http://schemas.microsoft.com/office/powerpoint/2010/main" val="154523082"/>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userDrawn="1">
  <p:cSld name="5_Title Slide-PURPLE">
    <p:bg>
      <p:bgPr>
        <a:solidFill>
          <a:schemeClr val="accent1"/>
        </a:solidFill>
        <a:effectLst/>
      </p:bgPr>
    </p:bg>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28856A81-7FB0-1F43-A99A-6F13867BFF5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241"/>
            <a:ext cx="12192000" cy="6857519"/>
          </a:xfrm>
          <a:prstGeom prst="rect">
            <a:avLst/>
          </a:prstGeom>
        </p:spPr>
      </p:pic>
      <p:sp>
        <p:nvSpPr>
          <p:cNvPr id="6" name="Title 6">
            <a:extLst>
              <a:ext uri="{FF2B5EF4-FFF2-40B4-BE49-F238E27FC236}">
                <a16:creationId xmlns:a16="http://schemas.microsoft.com/office/drawing/2014/main" id="{EFD7E9DE-C10B-034C-8685-DCCC0EC4E933}"/>
              </a:ext>
            </a:extLst>
          </p:cNvPr>
          <p:cNvSpPr>
            <a:spLocks noGrp="1"/>
          </p:cNvSpPr>
          <p:nvPr>
            <p:ph type="title"/>
          </p:nvPr>
        </p:nvSpPr>
        <p:spPr>
          <a:xfrm>
            <a:off x="1359942" y="2210076"/>
            <a:ext cx="5862221" cy="988091"/>
          </a:xfrm>
          <a:prstGeom prst="rect">
            <a:avLst/>
          </a:prstGeom>
        </p:spPr>
        <p:txBody>
          <a:bodyPr wrap="square" anchor="t" anchorCtr="0">
            <a:spAutoFit/>
          </a:bodyPr>
          <a:lstStyle>
            <a:lvl1pPr algn="ctr">
              <a:defRPr sz="3638" cap="all" baseline="0">
                <a:solidFill>
                  <a:schemeClr val="tx1"/>
                </a:solidFill>
              </a:defRPr>
            </a:lvl1pPr>
          </a:lstStyle>
          <a:p>
            <a:r>
              <a:rPr lang="en-US" dirty="0"/>
              <a:t>Click to edit Master title style</a:t>
            </a:r>
          </a:p>
        </p:txBody>
      </p:sp>
      <p:sp>
        <p:nvSpPr>
          <p:cNvPr id="7" name="Text Placeholder 23">
            <a:extLst>
              <a:ext uri="{FF2B5EF4-FFF2-40B4-BE49-F238E27FC236}">
                <a16:creationId xmlns:a16="http://schemas.microsoft.com/office/drawing/2014/main" id="{A42DAC69-FE3A-8E4F-A17E-15A6DAF2A478}"/>
              </a:ext>
            </a:extLst>
          </p:cNvPr>
          <p:cNvSpPr>
            <a:spLocks noGrp="1"/>
          </p:cNvSpPr>
          <p:nvPr>
            <p:ph type="body" sz="quarter" idx="10"/>
          </p:nvPr>
        </p:nvSpPr>
        <p:spPr>
          <a:xfrm>
            <a:off x="1373021" y="3712022"/>
            <a:ext cx="5911156" cy="2566814"/>
          </a:xfrm>
          <a:prstGeom prst="rect">
            <a:avLst/>
          </a:prstGeom>
        </p:spPr>
        <p:txBody>
          <a:bodyPr>
            <a:normAutofit/>
          </a:bodyPr>
          <a:lstStyle>
            <a:lvl1pPr marL="0" indent="0" algn="ctr">
              <a:buNone/>
              <a:defRPr sz="1092"/>
            </a:lvl1pPr>
            <a:lvl2pPr algn="ctr">
              <a:defRPr/>
            </a:lvl2pPr>
            <a:lvl3pPr algn="ctr">
              <a:defRPr/>
            </a:lvl3pPr>
            <a:lvl4pPr algn="ctr">
              <a:defRPr/>
            </a:lvl4pPr>
            <a:lvl5pPr algn="ctr">
              <a:defRPr/>
            </a:lvl5pPr>
          </a:lstStyle>
          <a:p>
            <a:pPr lvl="0"/>
            <a:r>
              <a:rPr lang="en-US" dirty="0"/>
              <a:t>Click to edit Master text styles</a:t>
            </a:r>
          </a:p>
        </p:txBody>
      </p:sp>
    </p:spTree>
    <p:extLst>
      <p:ext uri="{BB962C8B-B14F-4D97-AF65-F5344CB8AC3E}">
        <p14:creationId xmlns:p14="http://schemas.microsoft.com/office/powerpoint/2010/main" val="2720269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5907" y="1377892"/>
            <a:ext cx="10272888" cy="534255"/>
          </a:xfrm>
        </p:spPr>
        <p:txBody>
          <a:bodyPr/>
          <a:lstStyle/>
          <a:p>
            <a:r>
              <a:rPr lang="en-US"/>
              <a:t>Click to edit Master title style</a:t>
            </a:r>
          </a:p>
        </p:txBody>
      </p:sp>
      <p:sp>
        <p:nvSpPr>
          <p:cNvPr id="10" name="Text Placeholder 9"/>
          <p:cNvSpPr>
            <a:spLocks noGrp="1"/>
          </p:cNvSpPr>
          <p:nvPr>
            <p:ph type="body" sz="quarter" idx="13" hasCustomPrompt="1"/>
          </p:nvPr>
        </p:nvSpPr>
        <p:spPr>
          <a:xfrm>
            <a:off x="965907" y="1927386"/>
            <a:ext cx="10272887" cy="288000"/>
          </a:xfrm>
        </p:spPr>
        <p:txBody>
          <a:bodyPr/>
          <a:lstStyle>
            <a:lvl1pPr marL="0" indent="0">
              <a:buNone/>
              <a:defRPr b="0" i="0">
                <a:solidFill>
                  <a:schemeClr val="accent1"/>
                </a:solidFill>
              </a:defRPr>
            </a:lvl1pPr>
          </a:lstStyle>
          <a:p>
            <a:pPr lvl="0"/>
            <a:r>
              <a:rPr lang="en-US"/>
              <a:t>Click to type subtitle (if any)</a:t>
            </a:r>
            <a:endParaRPr lang="en-GB"/>
          </a:p>
        </p:txBody>
      </p:sp>
      <p:sp>
        <p:nvSpPr>
          <p:cNvPr id="3" name="Content Placeholder 2"/>
          <p:cNvSpPr>
            <a:spLocks noGrp="1"/>
          </p:cNvSpPr>
          <p:nvPr>
            <p:ph idx="1"/>
          </p:nvPr>
        </p:nvSpPr>
        <p:spPr>
          <a:xfrm>
            <a:off x="965907" y="2229803"/>
            <a:ext cx="10272888" cy="3962401"/>
          </a:xfrm>
        </p:spPr>
        <p:txBody>
          <a:bodyPr/>
          <a:lstStyle/>
          <a:p>
            <a:pPr lvl="0"/>
            <a:r>
              <a:rPr lang="en-US"/>
              <a:t>Edit Master text styles</a:t>
            </a:r>
          </a:p>
          <a:p>
            <a:pPr lvl="1"/>
            <a:r>
              <a:rPr lang="en-US"/>
              <a:t>Second level</a:t>
            </a:r>
          </a:p>
          <a:p>
            <a:pPr lvl="2"/>
            <a:r>
              <a:rPr lang="en-US"/>
              <a:t>Third level</a:t>
            </a:r>
          </a:p>
        </p:txBody>
      </p:sp>
      <p:sp>
        <p:nvSpPr>
          <p:cNvPr id="5" name="Footer Placeholder 4"/>
          <p:cNvSpPr>
            <a:spLocks noGrp="1"/>
          </p:cNvSpPr>
          <p:nvPr>
            <p:ph type="ftr" sz="quarter" idx="11"/>
          </p:nvPr>
        </p:nvSpPr>
        <p:spPr/>
        <p:txBody>
          <a:bodyPr/>
          <a:lstStyle/>
          <a:p>
            <a:r>
              <a:rPr lang="en-GB"/>
              <a:t>Optional footer (Insert &gt; Header Footer)</a:t>
            </a:r>
          </a:p>
        </p:txBody>
      </p:sp>
      <p:sp>
        <p:nvSpPr>
          <p:cNvPr id="6" name="Slide Number Placeholder 5"/>
          <p:cNvSpPr>
            <a:spLocks noGrp="1"/>
          </p:cNvSpPr>
          <p:nvPr>
            <p:ph type="sldNum" sz="quarter" idx="12"/>
          </p:nvPr>
        </p:nvSpPr>
        <p:spPr/>
        <p:txBody>
          <a:bodyPr/>
          <a:lstStyle/>
          <a:p>
            <a:fld id="{B75BCF32-4A63-48BF-AC59-6C0786251C63}" type="slidenum">
              <a:rPr lang="en-GB" smtClean="0"/>
              <a:t>‹#›</a:t>
            </a:fld>
            <a:endParaRPr lang="en-GB"/>
          </a:p>
        </p:txBody>
      </p:sp>
    </p:spTree>
    <p:extLst>
      <p:ext uri="{BB962C8B-B14F-4D97-AF65-F5344CB8AC3E}">
        <p14:creationId xmlns:p14="http://schemas.microsoft.com/office/powerpoint/2010/main" val="296522176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a:t>Optional footer (Insert &gt; Header Footer)</a:t>
            </a:r>
          </a:p>
        </p:txBody>
      </p:sp>
      <p:sp>
        <p:nvSpPr>
          <p:cNvPr id="4" name="Slide Number Placeholder 3"/>
          <p:cNvSpPr>
            <a:spLocks noGrp="1"/>
          </p:cNvSpPr>
          <p:nvPr>
            <p:ph type="sldNum" sz="quarter" idx="12"/>
          </p:nvPr>
        </p:nvSpPr>
        <p:spPr/>
        <p:txBody>
          <a:bodyPr/>
          <a:lstStyle/>
          <a:p>
            <a:fld id="{B75BCF32-4A63-48BF-AC59-6C0786251C63}" type="slidenum">
              <a:rPr lang="en-GB" smtClean="0"/>
              <a:t>‹#›</a:t>
            </a:fld>
            <a:endParaRPr lang="en-GB"/>
          </a:p>
        </p:txBody>
      </p:sp>
    </p:spTree>
    <p:extLst>
      <p:ext uri="{BB962C8B-B14F-4D97-AF65-F5344CB8AC3E}">
        <p14:creationId xmlns:p14="http://schemas.microsoft.com/office/powerpoint/2010/main" val="4035946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C0D4B54D-1475-514C-843B-548C8C0A444A}"/>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21" name="Graphic 20">
            <a:extLst>
              <a:ext uri="{FF2B5EF4-FFF2-40B4-BE49-F238E27FC236}">
                <a16:creationId xmlns:a16="http://schemas.microsoft.com/office/drawing/2014/main" id="{367EFB6C-C705-A344-BB4E-D290BE92E2D0}"/>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7410088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5907" y="439622"/>
            <a:ext cx="7712580" cy="1328218"/>
          </a:xfrm>
        </p:spPr>
        <p:txBody>
          <a:bodyPr/>
          <a:lstStyle>
            <a:lvl1pPr>
              <a:defRPr>
                <a:solidFill>
                  <a:srgbClr val="0070C0"/>
                </a:solidFill>
              </a:defRPr>
            </a:lvl1pPr>
          </a:lstStyle>
          <a:p>
            <a:r>
              <a:rPr lang="en-US"/>
              <a:t>Click to edit Master title style</a:t>
            </a:r>
          </a:p>
        </p:txBody>
      </p:sp>
      <p:sp>
        <p:nvSpPr>
          <p:cNvPr id="3" name="Content Placeholder 2"/>
          <p:cNvSpPr>
            <a:spLocks noGrp="1"/>
          </p:cNvSpPr>
          <p:nvPr>
            <p:ph idx="1"/>
          </p:nvPr>
        </p:nvSpPr>
        <p:spPr>
          <a:xfrm>
            <a:off x="965907" y="2229803"/>
            <a:ext cx="10272888" cy="3962401"/>
          </a:xfrm>
        </p:spPr>
        <p:txBody>
          <a:bodyPr/>
          <a:lstStyle/>
          <a:p>
            <a:pPr lvl="0"/>
            <a:r>
              <a:rPr lang="en-US"/>
              <a:t>Edit Master text styles</a:t>
            </a:r>
          </a:p>
          <a:p>
            <a:pPr lvl="1"/>
            <a:r>
              <a:rPr lang="en-US"/>
              <a:t>Second level</a:t>
            </a:r>
          </a:p>
          <a:p>
            <a:pPr lvl="2"/>
            <a:r>
              <a:rPr lang="en-US"/>
              <a:t>Third level</a:t>
            </a:r>
          </a:p>
        </p:txBody>
      </p:sp>
      <p:sp>
        <p:nvSpPr>
          <p:cNvPr id="5" name="Footer Placeholder 4"/>
          <p:cNvSpPr>
            <a:spLocks noGrp="1"/>
          </p:cNvSpPr>
          <p:nvPr>
            <p:ph type="ftr" sz="quarter" idx="11"/>
          </p:nvPr>
        </p:nvSpPr>
        <p:spPr/>
        <p:txBody>
          <a:bodyPr/>
          <a:lstStyle/>
          <a:p>
            <a:r>
              <a:rPr lang="en-GB"/>
              <a:t>Optional footer (Insert &gt; Header Footer)</a:t>
            </a:r>
          </a:p>
        </p:txBody>
      </p:sp>
      <p:sp>
        <p:nvSpPr>
          <p:cNvPr id="6" name="Slide Number Placeholder 5"/>
          <p:cNvSpPr>
            <a:spLocks noGrp="1"/>
          </p:cNvSpPr>
          <p:nvPr>
            <p:ph type="sldNum" sz="quarter" idx="12"/>
          </p:nvPr>
        </p:nvSpPr>
        <p:spPr/>
        <p:txBody>
          <a:bodyPr/>
          <a:lstStyle/>
          <a:p>
            <a:fld id="{B75BCF32-4A63-48BF-AC59-6C0786251C63}" type="slidenum">
              <a:rPr lang="en-GB" smtClean="0"/>
              <a:t>‹#›</a:t>
            </a:fld>
            <a:endParaRPr lang="en-GB"/>
          </a:p>
        </p:txBody>
      </p:sp>
    </p:spTree>
    <p:extLst>
      <p:ext uri="{BB962C8B-B14F-4D97-AF65-F5344CB8AC3E}">
        <p14:creationId xmlns:p14="http://schemas.microsoft.com/office/powerpoint/2010/main" val="30579014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40F66-A8A2-4343-B011-669696704442}"/>
              </a:ext>
            </a:extLst>
          </p:cNvPr>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6E54C912-EF77-41FB-8FDA-ADDCBF60EF0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29A5E5-5BEC-47B0-8201-4E20EA6FA553}"/>
              </a:ext>
            </a:extLst>
          </p:cNvPr>
          <p:cNvSpPr>
            <a:spLocks noGrp="1"/>
          </p:cNvSpPr>
          <p:nvPr>
            <p:ph type="dt" sz="half" idx="10"/>
          </p:nvPr>
        </p:nvSpPr>
        <p:spPr/>
        <p:txBody>
          <a:bodyPr/>
          <a:lstStyle/>
          <a:p>
            <a:fld id="{4F3CB05C-220B-40F1-B585-EB65D7819028}" type="datetimeFigureOut">
              <a:rPr lang="en-GB" smtClean="0"/>
              <a:t>01/09/2021</a:t>
            </a:fld>
            <a:endParaRPr lang="en-GB"/>
          </a:p>
        </p:txBody>
      </p:sp>
      <p:sp>
        <p:nvSpPr>
          <p:cNvPr id="5" name="Footer Placeholder 4">
            <a:extLst>
              <a:ext uri="{FF2B5EF4-FFF2-40B4-BE49-F238E27FC236}">
                <a16:creationId xmlns:a16="http://schemas.microsoft.com/office/drawing/2014/main" id="{7C480E36-53C7-4854-AA8E-4D83436C77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DD8437-6316-4477-9D69-B36A160F35B8}"/>
              </a:ext>
            </a:extLst>
          </p:cNvPr>
          <p:cNvSpPr>
            <a:spLocks noGrp="1"/>
          </p:cNvSpPr>
          <p:nvPr>
            <p:ph type="sldNum" sz="quarter" idx="12"/>
          </p:nvPr>
        </p:nvSpPr>
        <p:spPr/>
        <p:txBody>
          <a:bodyPr/>
          <a:lstStyle/>
          <a:p>
            <a:fld id="{0AEA91AC-2636-43EF-9918-72E37A141CE8}" type="slidenum">
              <a:rPr lang="en-GB" smtClean="0"/>
              <a:t>‹#›</a:t>
            </a:fld>
            <a:endParaRPr lang="en-GB"/>
          </a:p>
        </p:txBody>
      </p:sp>
    </p:spTree>
    <p:extLst>
      <p:ext uri="{BB962C8B-B14F-4D97-AF65-F5344CB8AC3E}">
        <p14:creationId xmlns:p14="http://schemas.microsoft.com/office/powerpoint/2010/main" val="16444168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 y="0"/>
            <a:ext cx="12192000" cy="6856948"/>
          </a:xfrm>
          <a:prstGeom prst="rect">
            <a:avLst/>
          </a:prstGeom>
        </p:spPr>
      </p:pic>
      <p:sp>
        <p:nvSpPr>
          <p:cNvPr id="2" name="Title 1"/>
          <p:cNvSpPr>
            <a:spLocks noGrp="1"/>
          </p:cNvSpPr>
          <p:nvPr>
            <p:ph type="ctrTitle"/>
          </p:nvPr>
        </p:nvSpPr>
        <p:spPr>
          <a:xfrm>
            <a:off x="957441" y="2371725"/>
            <a:ext cx="10276196" cy="1328208"/>
          </a:xfrm>
        </p:spPr>
        <p:txBody>
          <a:bodyPr anchor="t"/>
          <a:lstStyle>
            <a:lvl1pPr algn="l">
              <a:defRPr sz="3800">
                <a:solidFill>
                  <a:schemeClr val="bg1"/>
                </a:solidFill>
              </a:defRPr>
            </a:lvl1pPr>
          </a:lstStyle>
          <a:p>
            <a:r>
              <a:rPr lang="en-US"/>
              <a:t>Click to edit Master title style</a:t>
            </a:r>
          </a:p>
        </p:txBody>
      </p:sp>
      <p:sp>
        <p:nvSpPr>
          <p:cNvPr id="3" name="Subtitle 2"/>
          <p:cNvSpPr>
            <a:spLocks noGrp="1"/>
          </p:cNvSpPr>
          <p:nvPr>
            <p:ph type="subTitle" idx="1"/>
          </p:nvPr>
        </p:nvSpPr>
        <p:spPr>
          <a:xfrm>
            <a:off x="957440" y="4017083"/>
            <a:ext cx="10276197" cy="866775"/>
          </a:xfrm>
        </p:spPr>
        <p:txBody>
          <a:bodyPr>
            <a:norm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Text Placeholder 19"/>
          <p:cNvSpPr>
            <a:spLocks noGrp="1"/>
          </p:cNvSpPr>
          <p:nvPr>
            <p:ph type="body" sz="quarter" idx="13" hasCustomPrompt="1"/>
          </p:nvPr>
        </p:nvSpPr>
        <p:spPr>
          <a:xfrm>
            <a:off x="972258" y="6269675"/>
            <a:ext cx="3479093" cy="365125"/>
          </a:xfrm>
        </p:spPr>
        <p:txBody>
          <a:bodyPr anchor="ctr">
            <a:normAutofit/>
          </a:bodyPr>
          <a:lstStyle>
            <a:lvl1pPr marL="0" indent="0">
              <a:buNone/>
              <a:defRPr sz="1100">
                <a:solidFill>
                  <a:schemeClr val="bg1"/>
                </a:solidFill>
              </a:defRPr>
            </a:lvl1pPr>
          </a:lstStyle>
          <a:p>
            <a:pPr lvl="0"/>
            <a:r>
              <a:rPr lang="en-US"/>
              <a:t>Click to type date</a:t>
            </a:r>
            <a:endParaRPr lang="en-GB"/>
          </a:p>
        </p:txBody>
      </p:sp>
    </p:spTree>
    <p:extLst>
      <p:ext uri="{BB962C8B-B14F-4D97-AF65-F5344CB8AC3E}">
        <p14:creationId xmlns:p14="http://schemas.microsoft.com/office/powerpoint/2010/main" val="18349737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lumn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60000" y="1919999"/>
            <a:ext cx="4893683" cy="33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38316" y="1919999"/>
            <a:ext cx="4893683" cy="336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60002" y="5990555"/>
            <a:ext cx="1130188" cy="336000"/>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352000" y="5583953"/>
            <a:ext cx="3360000" cy="794075"/>
          </a:xfrm>
          <a:prstGeom prst="rect">
            <a:avLst/>
          </a:prstGeom>
        </p:spPr>
      </p:pic>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Plain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960001" y="720000"/>
            <a:ext cx="10271999" cy="960000"/>
          </a:xfrm>
        </p:spPr>
        <p:txBody>
          <a:bodyPr/>
          <a:lstStyle/>
          <a:p>
            <a:r>
              <a:rPr lang="en-US"/>
              <a:t>Click to edit Master title style</a:t>
            </a:r>
          </a:p>
        </p:txBody>
      </p:sp>
      <p:pic>
        <p:nvPicPr>
          <p:cNvPr id="4" name="Picture 3"/>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60002" y="5990555"/>
            <a:ext cx="1130188" cy="33600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352000" y="5583953"/>
            <a:ext cx="3360000" cy="794075"/>
          </a:xfrm>
          <a:prstGeom prst="rect">
            <a:avLst/>
          </a:prstGeom>
        </p:spPr>
      </p:pic>
      <p:sp>
        <p:nvSpPr>
          <p:cNvPr id="6" name="Content Placeholder 2"/>
          <p:cNvSpPr>
            <a:spLocks noGrp="1"/>
          </p:cNvSpPr>
          <p:nvPr>
            <p:ph idx="1"/>
          </p:nvPr>
        </p:nvSpPr>
        <p:spPr>
          <a:xfrm>
            <a:off x="960002" y="1919999"/>
            <a:ext cx="10271999" cy="3600000"/>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974027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 Green">
    <p:bg>
      <p:bgPr>
        <a:solidFill>
          <a:srgbClr val="2DAA98"/>
        </a:solidFill>
        <a:effectLst/>
      </p:bgPr>
    </p:bg>
    <p:spTree>
      <p:nvGrpSpPr>
        <p:cNvPr id="1" name=""/>
        <p:cNvGrpSpPr/>
        <p:nvPr/>
      </p:nvGrpSpPr>
      <p:grpSpPr>
        <a:xfrm>
          <a:off x="0" y="0"/>
          <a:ext cx="0" cy="0"/>
          <a:chOff x="0" y="0"/>
          <a:chExt cx="0" cy="0"/>
        </a:xfrm>
      </p:grpSpPr>
      <p:sp>
        <p:nvSpPr>
          <p:cNvPr id="3" name="Title 1"/>
          <p:cNvSpPr>
            <a:spLocks noGrp="1"/>
          </p:cNvSpPr>
          <p:nvPr>
            <p:ph type="ctrTitle"/>
          </p:nvPr>
        </p:nvSpPr>
        <p:spPr bwMode="blackWhite">
          <a:xfrm>
            <a:off x="960001" y="1296000"/>
            <a:ext cx="10271999" cy="1440000"/>
          </a:xfrm>
          <a:noFill/>
          <a:ln w="38100">
            <a:noFill/>
          </a:ln>
        </p:spPr>
        <p:txBody>
          <a:bodyPr lIns="360000" rIns="360000" anchor="t" anchorCtr="0">
            <a:noAutofit/>
          </a:bodyPr>
          <a:lstStyle>
            <a:lvl1pPr algn="ctr">
              <a:defRPr sz="3800">
                <a:solidFill>
                  <a:schemeClr val="bg1"/>
                </a:solidFill>
              </a:defRPr>
            </a:lvl1pPr>
          </a:lstStyle>
          <a:p>
            <a:r>
              <a:rPr lang="en-US"/>
              <a:t>Click to edit Master title style</a:t>
            </a:r>
          </a:p>
        </p:txBody>
      </p:sp>
      <p:sp>
        <p:nvSpPr>
          <p:cNvPr id="4" name="Subtitle 2"/>
          <p:cNvSpPr>
            <a:spLocks noGrp="1"/>
          </p:cNvSpPr>
          <p:nvPr>
            <p:ph type="subTitle" idx="1"/>
          </p:nvPr>
        </p:nvSpPr>
        <p:spPr>
          <a:xfrm>
            <a:off x="959999" y="2879999"/>
            <a:ext cx="10271999" cy="2592000"/>
          </a:xfrm>
          <a:noFill/>
        </p:spPr>
        <p:txBody>
          <a:bodyPr>
            <a:normAutofit/>
          </a:bodyPr>
          <a:lstStyle>
            <a:lvl1pPr marL="0" indent="0" algn="ctr">
              <a:buNone/>
              <a:defRPr sz="20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352000" y="5582401"/>
            <a:ext cx="3360000" cy="795628"/>
          </a:xfrm>
          <a:prstGeom prst="rect">
            <a:avLst/>
          </a:prstGeom>
        </p:spPr>
      </p:pic>
    </p:spTree>
    <p:extLst>
      <p:ext uri="{BB962C8B-B14F-4D97-AF65-F5344CB8AC3E}">
        <p14:creationId xmlns:p14="http://schemas.microsoft.com/office/powerpoint/2010/main" val="172371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Slide-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6CAFE91E-87AB-B04F-870C-3A03AECF9B0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20352EC3-355F-4044-8482-B839333781A8}"/>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15F39071-65E5-9747-8D5B-013D0037C1E0}"/>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6" name="object 7">
            <a:extLst>
              <a:ext uri="{FF2B5EF4-FFF2-40B4-BE49-F238E27FC236}">
                <a16:creationId xmlns:a16="http://schemas.microsoft.com/office/drawing/2014/main" id="{9652719F-28B5-8049-8CF4-FDE70E4F70B4}"/>
              </a:ext>
            </a:extLst>
          </p:cNvPr>
          <p:cNvSpPr/>
          <p:nvPr userDrawn="1"/>
        </p:nvSpPr>
        <p:spPr>
          <a:xfrm>
            <a:off x="10414000" y="6001567"/>
            <a:ext cx="1397000" cy="468644"/>
          </a:xfrm>
          <a:prstGeom prst="rect">
            <a:avLst/>
          </a:prstGeom>
          <a:blipFill>
            <a:blip r:embed="rId4" cstate="print"/>
            <a:stretch>
              <a:fillRect/>
            </a:stretch>
          </a:blipFill>
        </p:spPr>
        <p:txBody>
          <a:bodyPr wrap="square" lIns="0" tIns="0" rIns="0" bIns="0" rtlCol="0"/>
          <a:lstStyle/>
          <a:p>
            <a:endParaRPr sz="1092"/>
          </a:p>
        </p:txBody>
      </p:sp>
      <p:pic>
        <p:nvPicPr>
          <p:cNvPr id="8" name="Graphic 7">
            <a:extLst>
              <a:ext uri="{FF2B5EF4-FFF2-40B4-BE49-F238E27FC236}">
                <a16:creationId xmlns:a16="http://schemas.microsoft.com/office/drawing/2014/main" id="{FB401868-C35F-BE4B-BEDD-9231DDC190BB}"/>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57878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9" name="Group 8">
            <a:extLst>
              <a:ext uri="{FF2B5EF4-FFF2-40B4-BE49-F238E27FC236}">
                <a16:creationId xmlns:a16="http://schemas.microsoft.com/office/drawing/2014/main" id="{C76725E0-C8DD-C345-8448-5BFB72C927CC}"/>
              </a:ext>
            </a:extLst>
          </p:cNvPr>
          <p:cNvGrpSpPr/>
          <p:nvPr userDrawn="1"/>
        </p:nvGrpSpPr>
        <p:grpSpPr>
          <a:xfrm>
            <a:off x="4571038" y="-1"/>
            <a:ext cx="3049925" cy="6858001"/>
            <a:chOff x="7537450" y="-1"/>
            <a:chExt cx="5029200" cy="11309351"/>
          </a:xfrm>
        </p:grpSpPr>
        <p:pic>
          <p:nvPicPr>
            <p:cNvPr id="10" name="Graphic 9">
              <a:extLst>
                <a:ext uri="{FF2B5EF4-FFF2-40B4-BE49-F238E27FC236}">
                  <a16:creationId xmlns:a16="http://schemas.microsoft.com/office/drawing/2014/main" id="{509BE963-3383-6D4A-AB18-55E639F605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1" name="Graphic 10">
              <a:extLst>
                <a:ext uri="{FF2B5EF4-FFF2-40B4-BE49-F238E27FC236}">
                  <a16:creationId xmlns:a16="http://schemas.microsoft.com/office/drawing/2014/main" id="{DEF993A9-798E-7A48-BC7F-4433E18242C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pic>
        <p:nvPicPr>
          <p:cNvPr id="8" name="Graphic 7">
            <a:extLst>
              <a:ext uri="{FF2B5EF4-FFF2-40B4-BE49-F238E27FC236}">
                <a16:creationId xmlns:a16="http://schemas.microsoft.com/office/drawing/2014/main" id="{AEE41A5D-4012-0F4E-A272-9E44C6C9365B}"/>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
        <p:nvSpPr>
          <p:cNvPr id="12" name="object 3">
            <a:extLst>
              <a:ext uri="{FF2B5EF4-FFF2-40B4-BE49-F238E27FC236}">
                <a16:creationId xmlns:a16="http://schemas.microsoft.com/office/drawing/2014/main" id="{8BC1272A-51D4-C944-84BC-D1FA71CE68F7}"/>
              </a:ext>
            </a:extLst>
          </p:cNvPr>
          <p:cNvSpPr/>
          <p:nvPr userDrawn="1"/>
        </p:nvSpPr>
        <p:spPr>
          <a:xfrm>
            <a:off x="10414000" y="6002211"/>
            <a:ext cx="1397000" cy="468650"/>
          </a:xfrm>
          <a:prstGeom prst="rect">
            <a:avLst/>
          </a:prstGeom>
          <a:blipFill>
            <a:blip r:embed="rId6"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941988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PURPLE">
    <p:bg>
      <p:bgPr>
        <a:solidFill>
          <a:schemeClr val="accent1"/>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0" name="object 12">
            <a:extLst>
              <a:ext uri="{FF2B5EF4-FFF2-40B4-BE49-F238E27FC236}">
                <a16:creationId xmlns:a16="http://schemas.microsoft.com/office/drawing/2014/main" id="{1CF7A811-548D-DD40-9F42-7069BEB94B37}"/>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pic>
        <p:nvPicPr>
          <p:cNvPr id="23" name="Graphic 22">
            <a:extLst>
              <a:ext uri="{FF2B5EF4-FFF2-40B4-BE49-F238E27FC236}">
                <a16:creationId xmlns:a16="http://schemas.microsoft.com/office/drawing/2014/main" id="{69155C44-C2C7-8B46-A1F6-7168819C2562}"/>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597936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SALMON">
    <p:bg>
      <p:bgPr>
        <a:solidFill>
          <a:schemeClr val="tx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userDrawn="1">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3" name="object 12">
            <a:extLst>
              <a:ext uri="{FF2B5EF4-FFF2-40B4-BE49-F238E27FC236}">
                <a16:creationId xmlns:a16="http://schemas.microsoft.com/office/drawing/2014/main" id="{B1EFC22A-B73D-5642-A9BF-9FA42321D36D}"/>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4" name="Graphic 23">
            <a:extLst>
              <a:ext uri="{FF2B5EF4-FFF2-40B4-BE49-F238E27FC236}">
                <a16:creationId xmlns:a16="http://schemas.microsoft.com/office/drawing/2014/main" id="{2223FEB3-9D0A-7540-851A-DF2BE651164F}"/>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183354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 Levels &amp; Provider-RED">
    <p:bg>
      <p:bgPr>
        <a:solidFill>
          <a:schemeClr val="bg2"/>
        </a:solidFill>
        <a:effectLst/>
      </p:bgPr>
    </p:bg>
    <p:spTree>
      <p:nvGrpSpPr>
        <p:cNvPr id="1" name=""/>
        <p:cNvGrpSpPr/>
        <p:nvPr/>
      </p:nvGrpSpPr>
      <p:grpSpPr>
        <a:xfrm>
          <a:off x="0" y="0"/>
          <a:ext cx="0" cy="0"/>
          <a:chOff x="0" y="0"/>
          <a:chExt cx="0" cy="0"/>
        </a:xfrm>
      </p:grpSpPr>
      <p:sp>
        <p:nvSpPr>
          <p:cNvPr id="25" name="Title 24">
            <a:extLst>
              <a:ext uri="{FF2B5EF4-FFF2-40B4-BE49-F238E27FC236}">
                <a16:creationId xmlns:a16="http://schemas.microsoft.com/office/drawing/2014/main" id="{D7DB6A08-6CAF-6746-B9C1-935B2909E206}"/>
              </a:ext>
            </a:extLst>
          </p:cNvPr>
          <p:cNvSpPr>
            <a:spLocks noGrp="1"/>
          </p:cNvSpPr>
          <p:nvPr userDrawn="1">
            <p:ph type="title"/>
          </p:nvPr>
        </p:nvSpPr>
        <p:spPr>
          <a:xfrm>
            <a:off x="2630176" y="2504846"/>
            <a:ext cx="6931649" cy="1325584"/>
          </a:xfrm>
        </p:spPr>
        <p:txBody>
          <a:bodyPr anchor="ctr" anchorCtr="0"/>
          <a:lstStyle>
            <a:lvl1pPr>
              <a:defRPr>
                <a:solidFill>
                  <a:schemeClr val="bg1"/>
                </a:solidFill>
              </a:defRPr>
            </a:lvl1pPr>
          </a:lstStyle>
          <a:p>
            <a:r>
              <a:rPr lang="en-US"/>
              <a:t>Click to edit Master title style</a:t>
            </a:r>
          </a:p>
        </p:txBody>
      </p:sp>
      <p:grpSp>
        <p:nvGrpSpPr>
          <p:cNvPr id="2" name="Group 1">
            <a:extLst>
              <a:ext uri="{FF2B5EF4-FFF2-40B4-BE49-F238E27FC236}">
                <a16:creationId xmlns:a16="http://schemas.microsoft.com/office/drawing/2014/main" id="{3D0A58A9-2EF3-9745-BE91-E8807BB2ED4F}"/>
              </a:ext>
            </a:extLst>
          </p:cNvPr>
          <p:cNvGrpSpPr/>
          <p:nvPr userDrawn="1"/>
        </p:nvGrpSpPr>
        <p:grpSpPr>
          <a:xfrm>
            <a:off x="4571038" y="-1"/>
            <a:ext cx="3049925" cy="6858001"/>
            <a:chOff x="7537450" y="-1"/>
            <a:chExt cx="5029200" cy="11309351"/>
          </a:xfrm>
        </p:grpSpPr>
        <p:pic>
          <p:nvPicPr>
            <p:cNvPr id="11" name="Graphic 10">
              <a:extLst>
                <a:ext uri="{FF2B5EF4-FFF2-40B4-BE49-F238E27FC236}">
                  <a16:creationId xmlns:a16="http://schemas.microsoft.com/office/drawing/2014/main" id="{4C98C1CC-4CE0-EC44-9524-01CAEA01EAB4}"/>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b="38372"/>
            <a:stretch/>
          </p:blipFill>
          <p:spPr>
            <a:xfrm>
              <a:off x="7537450" y="6716384"/>
              <a:ext cx="5029200" cy="4592966"/>
            </a:xfrm>
            <a:prstGeom prst="rect">
              <a:avLst/>
            </a:prstGeom>
          </p:spPr>
        </p:pic>
        <p:pic>
          <p:nvPicPr>
            <p:cNvPr id="12" name="Graphic 11">
              <a:extLst>
                <a:ext uri="{FF2B5EF4-FFF2-40B4-BE49-F238E27FC236}">
                  <a16:creationId xmlns:a16="http://schemas.microsoft.com/office/drawing/2014/main" id="{2D8899DA-AD40-A048-B806-AC0E6BCBEAC1}"/>
                </a:ext>
              </a:extLst>
            </p:cNvPr>
            <p:cNvPicPr>
              <a:picLocks noChangeAspect="1"/>
            </p:cNvPicPr>
            <p:nvPr userDrawn="1"/>
          </p:nvPicPr>
          <p:blipFill rotWithShape="1">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t="53163"/>
            <a:stretch/>
          </p:blipFill>
          <p:spPr>
            <a:xfrm>
              <a:off x="7537450" y="-1"/>
              <a:ext cx="5029200" cy="3490609"/>
            </a:xfrm>
            <a:prstGeom prst="rect">
              <a:avLst/>
            </a:prstGeom>
          </p:spPr>
        </p:pic>
      </p:grpSp>
      <p:sp>
        <p:nvSpPr>
          <p:cNvPr id="22" name="Picture Placeholder 4">
            <a:extLst>
              <a:ext uri="{FF2B5EF4-FFF2-40B4-BE49-F238E27FC236}">
                <a16:creationId xmlns:a16="http://schemas.microsoft.com/office/drawing/2014/main" id="{C5921486-DC0D-0B4A-A67E-502A92309601}"/>
              </a:ext>
            </a:extLst>
          </p:cNvPr>
          <p:cNvSpPr>
            <a:spLocks noGrp="1"/>
          </p:cNvSpPr>
          <p:nvPr>
            <p:ph type="pic" sz="quarter" idx="10" hasCustomPrompt="1"/>
          </p:nvPr>
        </p:nvSpPr>
        <p:spPr>
          <a:xfrm>
            <a:off x="1951452" y="6077964"/>
            <a:ext cx="1192821" cy="568933"/>
          </a:xfrm>
        </p:spPr>
        <p:txBody>
          <a:bodyPr/>
          <a:lstStyle>
            <a:lvl1pPr marL="0" indent="0">
              <a:buNone/>
              <a:defRPr>
                <a:solidFill>
                  <a:schemeClr val="bg1"/>
                </a:solidFill>
              </a:defRPr>
            </a:lvl1pPr>
          </a:lstStyle>
          <a:p>
            <a:r>
              <a:rPr lang="en-US"/>
              <a:t>Insert provider logo</a:t>
            </a:r>
          </a:p>
        </p:txBody>
      </p:sp>
      <p:sp>
        <p:nvSpPr>
          <p:cNvPr id="21" name="object 12">
            <a:extLst>
              <a:ext uri="{FF2B5EF4-FFF2-40B4-BE49-F238E27FC236}">
                <a16:creationId xmlns:a16="http://schemas.microsoft.com/office/drawing/2014/main" id="{73066216-310F-2A48-B2FD-2B43A5FA421F}"/>
              </a:ext>
            </a:extLst>
          </p:cNvPr>
          <p:cNvSpPr/>
          <p:nvPr userDrawn="1"/>
        </p:nvSpPr>
        <p:spPr>
          <a:xfrm>
            <a:off x="1887501" y="6238238"/>
            <a:ext cx="0" cy="228728"/>
          </a:xfrm>
          <a:custGeom>
            <a:avLst/>
            <a:gdLst/>
            <a:ahLst/>
            <a:cxnLst/>
            <a:rect l="l" t="t" r="r" b="b"/>
            <a:pathLst>
              <a:path h="377190">
                <a:moveTo>
                  <a:pt x="0" y="0"/>
                </a:moveTo>
                <a:lnTo>
                  <a:pt x="0" y="376627"/>
                </a:lnTo>
              </a:path>
            </a:pathLst>
          </a:custGeom>
          <a:ln w="16900">
            <a:solidFill>
              <a:srgbClr val="231F20"/>
            </a:solidFill>
          </a:ln>
        </p:spPr>
        <p:txBody>
          <a:bodyPr wrap="square" lIns="0" tIns="0" rIns="0" bIns="0" rtlCol="0"/>
          <a:lstStyle/>
          <a:p>
            <a:endParaRPr sz="1092"/>
          </a:p>
        </p:txBody>
      </p:sp>
      <p:pic>
        <p:nvPicPr>
          <p:cNvPr id="23" name="Graphic 22">
            <a:extLst>
              <a:ext uri="{FF2B5EF4-FFF2-40B4-BE49-F238E27FC236}">
                <a16:creationId xmlns:a16="http://schemas.microsoft.com/office/drawing/2014/main" id="{506EFA36-CBCB-504F-B3DF-A28BCFEC9E6E}"/>
              </a:ext>
            </a:extLst>
          </p:cNvPr>
          <p:cNvPicPr>
            <a:picLocks noChangeAspect="1"/>
          </p:cNvPicPr>
          <p:nvPr userDrawn="1"/>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79389" y="6237476"/>
            <a:ext cx="1315305" cy="231448"/>
          </a:xfrm>
          <a:prstGeom prst="rect">
            <a:avLst/>
          </a:prstGeom>
        </p:spPr>
      </p:pic>
    </p:spTree>
    <p:extLst>
      <p:ext uri="{BB962C8B-B14F-4D97-AF65-F5344CB8AC3E}">
        <p14:creationId xmlns:p14="http://schemas.microsoft.com/office/powerpoint/2010/main" val="405044384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0.xml"/><Relationship Id="rId7" Type="http://schemas.openxmlformats.org/officeDocument/2006/relationships/image" Target="../media/image17.jpe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theme" Target="../theme/theme2.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45.xml"/><Relationship Id="rId2" Type="http://schemas.openxmlformats.org/officeDocument/2006/relationships/slideLayout" Target="../slideLayouts/slideLayout44.xml"/><Relationship Id="rId1" Type="http://schemas.openxmlformats.org/officeDocument/2006/relationships/slideLayout" Target="../slideLayouts/slideLayout43.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7F903843-5DB1-3B41-A699-FFCD128A1818}"/>
              </a:ext>
            </a:extLst>
          </p:cNvPr>
          <p:cNvSpPr>
            <a:spLocks noGrp="1"/>
          </p:cNvSpPr>
          <p:nvPr>
            <p:ph type="title"/>
          </p:nvPr>
        </p:nvSpPr>
        <p:spPr>
          <a:xfrm>
            <a:off x="838538" y="364850"/>
            <a:ext cx="10514926" cy="1325584"/>
          </a:xfrm>
          <a:prstGeom prst="rect">
            <a:avLst/>
          </a:prstGeom>
        </p:spPr>
        <p:txBody>
          <a:bodyPr vert="horz" lIns="91440" tIns="45720" rIns="91440" bIns="45720" rtlCol="0" anchor="t" anchorCtr="0">
            <a:normAutofit/>
          </a:bodyPr>
          <a:lstStyle/>
          <a:p>
            <a:r>
              <a:rPr lang="en-US"/>
              <a:t>Click to edit Master title style</a:t>
            </a:r>
          </a:p>
        </p:txBody>
      </p:sp>
      <p:sp>
        <p:nvSpPr>
          <p:cNvPr id="11" name="Text Placeholder 10">
            <a:extLst>
              <a:ext uri="{FF2B5EF4-FFF2-40B4-BE49-F238E27FC236}">
                <a16:creationId xmlns:a16="http://schemas.microsoft.com/office/drawing/2014/main" id="{0D0535FB-9938-4A45-BF02-CB135E6F1CCA}"/>
              </a:ext>
            </a:extLst>
          </p:cNvPr>
          <p:cNvSpPr>
            <a:spLocks noGrp="1"/>
          </p:cNvSpPr>
          <p:nvPr>
            <p:ph type="body" idx="1"/>
          </p:nvPr>
        </p:nvSpPr>
        <p:spPr>
          <a:xfrm>
            <a:off x="838538" y="1534998"/>
            <a:ext cx="10514926" cy="4669448"/>
          </a:xfrm>
          <a:prstGeom prst="rect">
            <a:avLst/>
          </a:prstGeom>
        </p:spPr>
        <p:txBody>
          <a:bodyPr vert="horz" lIns="91440" tIns="45720" rIns="91440" bIns="45720" rtlCol="0">
            <a:normAutofit/>
          </a:bodyPr>
          <a:lstStyle/>
          <a:p>
            <a:pPr lvl="0"/>
            <a:r>
              <a:rPr lang="en-US"/>
              <a:t>Level 1</a:t>
            </a:r>
          </a:p>
          <a:p>
            <a:pPr lvl="1"/>
            <a:r>
              <a:rPr lang="en-US"/>
              <a:t>Level 2</a:t>
            </a:r>
          </a:p>
        </p:txBody>
      </p:sp>
      <p:pic>
        <p:nvPicPr>
          <p:cNvPr id="4" name="Graphic 3">
            <a:extLst>
              <a:ext uri="{FF2B5EF4-FFF2-40B4-BE49-F238E27FC236}">
                <a16:creationId xmlns:a16="http://schemas.microsoft.com/office/drawing/2014/main" id="{A7F70424-9A43-EF4C-8446-33135C78C7A1}"/>
              </a:ext>
            </a:extLst>
          </p:cNvPr>
          <p:cNvPicPr>
            <a:picLocks noChangeAspect="1"/>
          </p:cNvPicPr>
          <p:nvPr userDrawn="1"/>
        </p:nvPicPr>
        <p:blipFill>
          <a:blip r:embed="rId39" cstate="print">
            <a:extLst>
              <a:ext uri="{28A0092B-C50C-407E-A947-70E740481C1C}">
                <a14:useLocalDpi xmlns:a14="http://schemas.microsoft.com/office/drawing/2010/main" val="0"/>
              </a:ext>
              <a:ext uri="{96DAC541-7B7A-43D3-8B79-37D633B846F1}">
                <asvg:svgBlip xmlns:asvg="http://schemas.microsoft.com/office/drawing/2016/SVG/main" r:embed="rId40"/>
              </a:ext>
            </a:extLst>
          </a:blip>
          <a:stretch>
            <a:fillRect/>
          </a:stretch>
        </p:blipFill>
        <p:spPr>
          <a:xfrm>
            <a:off x="380999" y="6225177"/>
            <a:ext cx="402328" cy="251437"/>
          </a:xfrm>
          <a:prstGeom prst="rect">
            <a:avLst/>
          </a:prstGeom>
        </p:spPr>
      </p:pic>
    </p:spTree>
    <p:extLst>
      <p:ext uri="{BB962C8B-B14F-4D97-AF65-F5344CB8AC3E}">
        <p14:creationId xmlns:p14="http://schemas.microsoft.com/office/powerpoint/2010/main" val="2061590740"/>
      </p:ext>
    </p:extLst>
  </p:cSld>
  <p:clrMap bg1="lt1" tx1="dk1" bg2="lt2" tx2="dk2" accent1="accent1" accent2="accent2" accent3="accent3" accent4="accent4" accent5="accent5" accent6="accent6" hlink="hlink" folHlink="folHlink"/>
  <p:sldLayoutIdLst>
    <p:sldLayoutId id="2147483698" r:id="rId1"/>
    <p:sldLayoutId id="2147483662" r:id="rId2"/>
    <p:sldLayoutId id="2147483663" r:id="rId3"/>
    <p:sldLayoutId id="2147483700" r:id="rId4"/>
    <p:sldLayoutId id="2147483665" r:id="rId5"/>
    <p:sldLayoutId id="2147483666" r:id="rId6"/>
    <p:sldLayoutId id="2147483701" r:id="rId7"/>
    <p:sldLayoutId id="2147483702"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712" r:id="rId27"/>
    <p:sldLayoutId id="2147483688" r:id="rId28"/>
    <p:sldLayoutId id="2147483689" r:id="rId29"/>
    <p:sldLayoutId id="2147483690" r:id="rId30"/>
    <p:sldLayoutId id="2147483691" r:id="rId31"/>
    <p:sldLayoutId id="2147483692" r:id="rId32"/>
    <p:sldLayoutId id="2147483693" r:id="rId33"/>
    <p:sldLayoutId id="2147483694" r:id="rId34"/>
    <p:sldLayoutId id="2147483711" r:id="rId35"/>
    <p:sldLayoutId id="2147483696" r:id="rId36"/>
    <p:sldLayoutId id="2147483703" r:id="rId37"/>
  </p:sldLayoutIdLst>
  <p:txStyles>
    <p:titleStyle>
      <a:lvl1pPr algn="ctr">
        <a:lnSpc>
          <a:spcPct val="80000"/>
        </a:lnSpc>
        <a:defRPr sz="4730" b="1" i="1" cap="all" baseline="0">
          <a:latin typeface="Arial" panose="020B0604020202020204" pitchFamily="34" charset="0"/>
          <a:ea typeface="+mj-ea"/>
          <a:cs typeface="Arial" panose="020B0604020202020204" pitchFamily="34" charset="0"/>
        </a:defRPr>
      </a:lvl1pPr>
    </p:titleStyle>
    <p:body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65907" y="1378348"/>
            <a:ext cx="10272888" cy="5342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965907" y="2229803"/>
            <a:ext cx="10272888" cy="39624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5" name="Footer Placeholder 4"/>
          <p:cNvSpPr>
            <a:spLocks noGrp="1"/>
          </p:cNvSpPr>
          <p:nvPr>
            <p:ph type="ftr" sz="quarter" idx="3"/>
          </p:nvPr>
        </p:nvSpPr>
        <p:spPr>
          <a:xfrm>
            <a:off x="965907" y="6264912"/>
            <a:ext cx="7187493" cy="365125"/>
          </a:xfrm>
          <a:prstGeom prst="rect">
            <a:avLst/>
          </a:prstGeom>
        </p:spPr>
        <p:txBody>
          <a:bodyPr vert="horz" lIns="91440" tIns="45720" rIns="91440" bIns="45720" rtlCol="0" anchor="ctr"/>
          <a:lstStyle>
            <a:lvl1pPr algn="l">
              <a:defRPr sz="1100">
                <a:solidFill>
                  <a:schemeClr val="tx1"/>
                </a:solidFill>
              </a:defRPr>
            </a:lvl1pPr>
          </a:lstStyle>
          <a:p>
            <a:r>
              <a:rPr lang="en-GB"/>
              <a:t>Optional footer (Insert &gt; Header Footer)</a:t>
            </a:r>
          </a:p>
        </p:txBody>
      </p:sp>
      <p:sp>
        <p:nvSpPr>
          <p:cNvPr id="6" name="Slide Number Placeholder 5"/>
          <p:cNvSpPr>
            <a:spLocks noGrp="1"/>
          </p:cNvSpPr>
          <p:nvPr>
            <p:ph type="sldNum" sz="quarter" idx="4"/>
          </p:nvPr>
        </p:nvSpPr>
        <p:spPr>
          <a:xfrm>
            <a:off x="10453510" y="6264912"/>
            <a:ext cx="785284" cy="365125"/>
          </a:xfrm>
          <a:prstGeom prst="rect">
            <a:avLst/>
          </a:prstGeom>
        </p:spPr>
        <p:txBody>
          <a:bodyPr vert="horz" lIns="91440" tIns="45720" rIns="91440" bIns="45720" rtlCol="0" anchor="ctr"/>
          <a:lstStyle>
            <a:lvl1pPr algn="r">
              <a:defRPr sz="1400" b="1">
                <a:solidFill>
                  <a:schemeClr val="accent1"/>
                </a:solidFill>
              </a:defRPr>
            </a:lvl1pPr>
          </a:lstStyle>
          <a:p>
            <a:fld id="{B75BCF32-4A63-48BF-AC59-6C0786251C63}" type="slidenum">
              <a:rPr lang="en-GB" smtClean="0"/>
              <a:pPr/>
              <a:t>‹#›</a:t>
            </a:fld>
            <a:endParaRPr lang="en-GB"/>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763000" y="231053"/>
            <a:ext cx="3085394" cy="696772"/>
          </a:xfrm>
          <a:prstGeom prst="rect">
            <a:avLst/>
          </a:prstGeom>
        </p:spPr>
      </p:pic>
    </p:spTree>
    <p:extLst>
      <p:ext uri="{BB962C8B-B14F-4D97-AF65-F5344CB8AC3E}">
        <p14:creationId xmlns:p14="http://schemas.microsoft.com/office/powerpoint/2010/main" val="1490487816"/>
      </p:ext>
    </p:extLst>
  </p:cSld>
  <p:clrMap bg1="lt1" tx1="dk1" bg2="lt2" tx2="dk2" accent1="accent1" accent2="accent2" accent3="accent3" accent4="accent4" accent5="accent5" accent6="accent6" hlink="hlink" folHlink="folHlink"/>
  <p:sldLayoutIdLst>
    <p:sldLayoutId id="2147483668" r:id="rId1"/>
    <p:sldLayoutId id="2147483667" r:id="rId2"/>
    <p:sldLayoutId id="2147483664" r:id="rId3"/>
    <p:sldLayoutId id="2147483687" r:id="rId4"/>
    <p:sldLayoutId id="2147483661" r:id="rId5"/>
  </p:sldLayoutIdLst>
  <p:hf hdr="0" dt="0"/>
  <p:txStyles>
    <p:titleStyle>
      <a:lvl1pPr algn="l" defTabSz="914400" rtl="0" eaLnBrk="1" latinLnBrk="0" hangingPunct="1">
        <a:lnSpc>
          <a:spcPct val="90000"/>
        </a:lnSpc>
        <a:spcBef>
          <a:spcPct val="0"/>
        </a:spcBef>
        <a:buNone/>
        <a:defRPr sz="2500" b="1" kern="1200" cap="all" baseline="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900"/>
        </a:spcBef>
        <a:spcAft>
          <a:spcPts val="0"/>
        </a:spcAft>
        <a:buClr>
          <a:schemeClr val="accent1"/>
        </a:buClr>
        <a:buFont typeface="Arial" panose="020B0604020202020204" pitchFamily="34" charset="0"/>
        <a:buChar char="•"/>
        <a:defRPr sz="1800" kern="1200">
          <a:solidFill>
            <a:schemeClr val="tx1"/>
          </a:solidFill>
          <a:latin typeface="+mn-lt"/>
          <a:ea typeface="+mn-ea"/>
          <a:cs typeface="+mn-cs"/>
        </a:defRPr>
      </a:lvl1pPr>
      <a:lvl2pPr marL="504000" indent="-252000" algn="l" defTabSz="914400" rtl="0" eaLnBrk="1" latinLnBrk="0" hangingPunct="1">
        <a:lnSpc>
          <a:spcPct val="100000"/>
        </a:lnSpc>
        <a:spcBef>
          <a:spcPts val="300"/>
        </a:spcBef>
        <a:buClr>
          <a:schemeClr val="tx1"/>
        </a:buClr>
        <a:buFont typeface="Arial" panose="020B060402020202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300"/>
        </a:spcBef>
        <a:buClr>
          <a:schemeClr val="accent3"/>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960001" y="720000"/>
            <a:ext cx="10271999" cy="960000"/>
          </a:xfrm>
          <a:prstGeom prst="rect">
            <a:avLst/>
          </a:prstGeom>
          <a:noFill/>
          <a:ln w="31750" cap="sq">
            <a:noFill/>
            <a:miter lim="800000"/>
          </a:ln>
        </p:spPr>
        <p:txBody>
          <a:bodyPr vert="horz" wrap="square" lIns="0" tIns="0" rIns="0" bIns="0" rtlCol="0" anchor="t" anchorCtr="0">
            <a:noAutofit/>
          </a:bodyPr>
          <a:lstStyle/>
          <a:p>
            <a:r>
              <a:rPr lang="en-US"/>
              <a:t>Click to edit Master title style</a:t>
            </a:r>
          </a:p>
        </p:txBody>
      </p:sp>
      <p:sp>
        <p:nvSpPr>
          <p:cNvPr id="3" name="Text Placeholder 2"/>
          <p:cNvSpPr>
            <a:spLocks noGrp="1"/>
          </p:cNvSpPr>
          <p:nvPr>
            <p:ph type="body" idx="1"/>
          </p:nvPr>
        </p:nvSpPr>
        <p:spPr>
          <a:xfrm>
            <a:off x="960002" y="1919999"/>
            <a:ext cx="10271999" cy="3600000"/>
          </a:xfrm>
          <a:prstGeom prst="rect">
            <a:avLst/>
          </a:prstGeom>
        </p:spPr>
        <p:txBody>
          <a:bodyPr vert="horz" lIns="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55429980"/>
      </p:ext>
    </p:extLst>
  </p:cSld>
  <p:clrMap bg1="lt1" tx1="dk1" bg2="lt2" tx2="dk2" accent1="accent1" accent2="accent2" accent3="accent3" accent4="accent4" accent5="accent5" accent6="accent6" hlink="hlink" folHlink="folHlink"/>
  <p:sldLayoutIdLst>
    <p:sldLayoutId id="2147483699" r:id="rId1"/>
    <p:sldLayoutId id="2147483710" r:id="rId2"/>
    <p:sldLayoutId id="2147483709" r:id="rId3"/>
  </p:sldLayoutIdLst>
  <p:txStyles>
    <p:titleStyle>
      <a:lvl1pPr algn="l" defTabSz="685800" rtl="0" eaLnBrk="1" latinLnBrk="0" hangingPunct="1">
        <a:lnSpc>
          <a:spcPct val="90000"/>
        </a:lnSpc>
        <a:spcBef>
          <a:spcPct val="0"/>
        </a:spcBef>
        <a:buNone/>
        <a:defRPr sz="2100" b="1" i="0" kern="1200" cap="none" spc="0" baseline="0">
          <a:solidFill>
            <a:srgbClr val="262626"/>
          </a:solidFill>
          <a:latin typeface="+mj-lt"/>
          <a:ea typeface="Avenir Next LT Pro Demi" charset="0"/>
          <a:cs typeface="Avenir Next LT Pro Demi" charset="0"/>
        </a:defRPr>
      </a:lvl1pPr>
    </p:titleStyle>
    <p:bodyStyle>
      <a:lvl1pPr marL="171450" indent="-171450" algn="l" defTabSz="685800" rtl="0" eaLnBrk="1" latinLnBrk="0" hangingPunct="1">
        <a:lnSpc>
          <a:spcPct val="100000"/>
        </a:lnSpc>
        <a:spcBef>
          <a:spcPts val="750"/>
        </a:spcBef>
        <a:buClr>
          <a:schemeClr val="tx1"/>
        </a:buClr>
        <a:buSzPct val="80000"/>
        <a:buFont typeface="ArialUnicodeMS" charset="0"/>
        <a:buChar char="✚"/>
        <a:defRPr sz="1600" b="0" i="0" kern="1200" baseline="0">
          <a:solidFill>
            <a:schemeClr val="tx1">
              <a:lumMod val="85000"/>
              <a:lumOff val="15000"/>
            </a:schemeClr>
          </a:solidFill>
          <a:latin typeface="+mn-lt"/>
          <a:ea typeface="Avenir Next LT Pro" charset="0"/>
          <a:cs typeface="Avenir Next LT Pro" charset="0"/>
        </a:defRPr>
      </a:lvl1pPr>
      <a:lvl2pPr marL="342900" indent="-171450" algn="l" defTabSz="685800" rtl="0" eaLnBrk="1" latinLnBrk="0" hangingPunct="1">
        <a:lnSpc>
          <a:spcPct val="100000"/>
        </a:lnSpc>
        <a:spcBef>
          <a:spcPts val="750"/>
        </a:spcBef>
        <a:buClr>
          <a:schemeClr val="tx1"/>
        </a:buClr>
        <a:buSzPct val="80000"/>
        <a:buFont typeface="ArialUnicodeMS" charset="0"/>
        <a:buChar char="✚"/>
        <a:defRPr sz="1500" b="0" i="0" kern="1200" baseline="0">
          <a:solidFill>
            <a:schemeClr val="tx1">
              <a:lumMod val="85000"/>
              <a:lumOff val="15000"/>
            </a:schemeClr>
          </a:solidFill>
          <a:latin typeface="+mn-lt"/>
          <a:ea typeface="Avenir Next LT Pro" charset="0"/>
          <a:cs typeface="Avenir Next LT Pro" charset="0"/>
        </a:defRPr>
      </a:lvl2pPr>
      <a:lvl3pPr marL="514350" indent="-171450" algn="l" defTabSz="685800" rtl="0" eaLnBrk="1" latinLnBrk="0" hangingPunct="1">
        <a:lnSpc>
          <a:spcPct val="100000"/>
        </a:lnSpc>
        <a:spcBef>
          <a:spcPts val="750"/>
        </a:spcBef>
        <a:buClr>
          <a:schemeClr val="tx1"/>
        </a:buClr>
        <a:buSzPct val="80000"/>
        <a:buFont typeface="HiraginoSans-W3" charset="-128"/>
        <a:buChar char="✚"/>
        <a:defRPr sz="1400" b="0" i="0" kern="1200" baseline="0">
          <a:solidFill>
            <a:schemeClr val="tx1">
              <a:lumMod val="85000"/>
              <a:lumOff val="15000"/>
            </a:schemeClr>
          </a:solidFill>
          <a:latin typeface="+mn-lt"/>
          <a:ea typeface="Avenir Next LT Pro" charset="0"/>
          <a:cs typeface="Avenir Next LT Pro" charset="0"/>
        </a:defRPr>
      </a:lvl3pPr>
      <a:lvl4pPr marL="685800" indent="-171450" algn="l" defTabSz="685800" rtl="0" eaLnBrk="1" latinLnBrk="0" hangingPunct="1">
        <a:lnSpc>
          <a:spcPct val="100000"/>
        </a:lnSpc>
        <a:spcBef>
          <a:spcPts val="750"/>
        </a:spcBef>
        <a:buClr>
          <a:schemeClr val="tx1"/>
        </a:buClr>
        <a:buSzPct val="80000"/>
        <a:buFont typeface="HiraginoSans-W3" charset="-128"/>
        <a:buChar char="✚"/>
        <a:defRPr sz="1400" b="0" i="0" kern="1200" baseline="0">
          <a:solidFill>
            <a:schemeClr val="tx1">
              <a:lumMod val="85000"/>
              <a:lumOff val="15000"/>
            </a:schemeClr>
          </a:solidFill>
          <a:latin typeface="+mn-lt"/>
          <a:ea typeface="Avenir Next LT Pro" charset="0"/>
          <a:cs typeface="Avenir Next LT Pro" charset="0"/>
        </a:defRPr>
      </a:lvl4pPr>
      <a:lvl5pPr marL="857250" indent="-171450" algn="l" defTabSz="685800" rtl="0" eaLnBrk="1" latinLnBrk="0" hangingPunct="1">
        <a:lnSpc>
          <a:spcPct val="100000"/>
        </a:lnSpc>
        <a:spcBef>
          <a:spcPts val="750"/>
        </a:spcBef>
        <a:buClr>
          <a:schemeClr val="tx1"/>
        </a:buClr>
        <a:buSzPct val="80000"/>
        <a:buFont typeface="HiraginoSans-W3" charset="-128"/>
        <a:buChar char="✚"/>
        <a:defRPr sz="1400" b="0" i="0" kern="1200" baseline="0">
          <a:solidFill>
            <a:schemeClr val="tx1">
              <a:lumMod val="85000"/>
              <a:lumOff val="15000"/>
            </a:schemeClr>
          </a:solidFill>
          <a:latin typeface="+mn-lt"/>
          <a:ea typeface="Avenir Next LT Pro" charset="0"/>
          <a:cs typeface="Avenir Next LT Pro" charset="0"/>
        </a:defRPr>
      </a:lvl5pPr>
      <a:lvl6pPr marL="984647"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323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412081"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4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8.xml"/><Relationship Id="rId1" Type="http://schemas.openxmlformats.org/officeDocument/2006/relationships/slideLayout" Target="../slideLayouts/slideLayout4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40.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40.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Readiness.TE@education.gov.uk" TargetMode="External"/><Relationship Id="rId2" Type="http://schemas.openxmlformats.org/officeDocument/2006/relationships/hyperlink" Target="https://support.tlevels.gov.uk/hc/en-gb" TargetMode="External"/><Relationship Id="rId1" Type="http://schemas.openxmlformats.org/officeDocument/2006/relationships/slideLayout" Target="../slideLayouts/slideLayout37.xml"/><Relationship Id="rId5" Type="http://schemas.openxmlformats.org/officeDocument/2006/relationships/image" Target="../media/image23.png"/><Relationship Id="rId4" Type="http://schemas.openxmlformats.org/officeDocument/2006/relationships/image" Target="../media/image2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40.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0.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0.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0.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7.xml"/><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8.xml"/><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0.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38.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DA818B4D-39B2-5845-AFED-DE832F8818FB}"/>
              </a:ext>
            </a:extLst>
          </p:cNvPr>
          <p:cNvSpPr>
            <a:spLocks noGrp="1"/>
          </p:cNvSpPr>
          <p:nvPr>
            <p:ph type="title"/>
          </p:nvPr>
        </p:nvSpPr>
        <p:spPr>
          <a:xfrm>
            <a:off x="2019542" y="3164925"/>
            <a:ext cx="8152916" cy="2242674"/>
          </a:xfrm>
        </p:spPr>
        <p:txBody>
          <a:bodyPr>
            <a:normAutofit fontScale="90000"/>
          </a:bodyPr>
          <a:lstStyle/>
          <a:p>
            <a:r>
              <a:rPr lang="en-GB" sz="8000" dirty="0"/>
              <a:t>Progression from t levels</a:t>
            </a:r>
            <a:br>
              <a:rPr lang="en-GB" sz="8000" dirty="0"/>
            </a:br>
            <a:br>
              <a:rPr lang="en-GB" sz="8000" dirty="0"/>
            </a:br>
            <a:br>
              <a:rPr lang="en-GB" sz="2668" dirty="0"/>
            </a:br>
            <a:br>
              <a:rPr lang="en-GB" sz="2668" dirty="0"/>
            </a:br>
            <a:endParaRPr lang="en-US" sz="2668" dirty="0"/>
          </a:p>
        </p:txBody>
      </p:sp>
    </p:spTree>
    <p:extLst>
      <p:ext uri="{BB962C8B-B14F-4D97-AF65-F5344CB8AC3E}">
        <p14:creationId xmlns:p14="http://schemas.microsoft.com/office/powerpoint/2010/main" val="3310639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7D98-A8CD-4AAB-BB87-2C277AED3F4B}"/>
              </a:ext>
            </a:extLst>
          </p:cNvPr>
          <p:cNvSpPr>
            <a:spLocks noGrp="1"/>
          </p:cNvSpPr>
          <p:nvPr>
            <p:ph type="title"/>
          </p:nvPr>
        </p:nvSpPr>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r>
              <a:rPr lang="en-GB" dirty="0"/>
              <a:t>Community of Practice</a:t>
            </a:r>
          </a:p>
        </p:txBody>
      </p:sp>
      <p:graphicFrame>
        <p:nvGraphicFramePr>
          <p:cNvPr id="4" name="Content Placeholder 3">
            <a:extLst>
              <a:ext uri="{FF2B5EF4-FFF2-40B4-BE49-F238E27FC236}">
                <a16:creationId xmlns:a16="http://schemas.microsoft.com/office/drawing/2014/main" id="{E6B54B63-7ADE-4FB8-899E-D3C383A9AF81}"/>
              </a:ext>
            </a:extLst>
          </p:cNvPr>
          <p:cNvGraphicFramePr>
            <a:graphicFrameLocks noGrp="1"/>
          </p:cNvGraphicFramePr>
          <p:nvPr>
            <p:ph sz="half" idx="1"/>
            <p:extLst>
              <p:ext uri="{D42A27DB-BD31-4B8C-83A1-F6EECF244321}">
                <p14:modId xmlns:p14="http://schemas.microsoft.com/office/powerpoint/2010/main" val="1059561553"/>
              </p:ext>
            </p:extLst>
          </p:nvPr>
        </p:nvGraphicFramePr>
        <p:xfrm>
          <a:off x="5626216" y="720000"/>
          <a:ext cx="6861379" cy="4657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ontent Placeholder 4">
            <a:extLst>
              <a:ext uri="{FF2B5EF4-FFF2-40B4-BE49-F238E27FC236}">
                <a16:creationId xmlns:a16="http://schemas.microsoft.com/office/drawing/2014/main" id="{9932D4D4-5A20-432E-8736-D9FB8739AEEB}"/>
              </a:ext>
            </a:extLst>
          </p:cNvPr>
          <p:cNvSpPr>
            <a:spLocks noGrp="1"/>
          </p:cNvSpPr>
          <p:nvPr>
            <p:ph sz="half" idx="2"/>
          </p:nvPr>
        </p:nvSpPr>
        <p:spPr>
          <a:xfrm>
            <a:off x="960000" y="1480848"/>
            <a:ext cx="5426819" cy="4201259"/>
          </a:xfrm>
        </p:spPr>
        <p:txBody>
          <a:bodyPr>
            <a:normAutofit/>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r>
              <a:rPr lang="en-GB" dirty="0"/>
              <a:t>Improved understanding of T Level and degree level content</a:t>
            </a:r>
          </a:p>
          <a:p>
            <a:r>
              <a:rPr lang="en-GB" dirty="0"/>
              <a:t>Developing specific outreach activities and collaborative projects for T Level students</a:t>
            </a:r>
          </a:p>
          <a:p>
            <a:r>
              <a:rPr lang="en-GB" dirty="0"/>
              <a:t>“Day in the life of” talks being organised with UoB staff, students and graduates</a:t>
            </a:r>
          </a:p>
          <a:p>
            <a:r>
              <a:rPr lang="en-GB" dirty="0"/>
              <a:t>Working on a video resource to help T Level learners consider their options after T Level (HE, apprenticeships, employment etc.)</a:t>
            </a:r>
          </a:p>
        </p:txBody>
      </p:sp>
    </p:spTree>
    <p:extLst>
      <p:ext uri="{BB962C8B-B14F-4D97-AF65-F5344CB8AC3E}">
        <p14:creationId xmlns:p14="http://schemas.microsoft.com/office/powerpoint/2010/main" val="1215116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4392-AE89-4610-941C-241395BE6451}"/>
              </a:ext>
            </a:extLst>
          </p:cNvPr>
          <p:cNvSpPr>
            <a:spLocks noGrp="1"/>
          </p:cNvSpPr>
          <p:nvPr>
            <p:ph type="title"/>
          </p:nvPr>
        </p:nvSpPr>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r>
              <a:rPr lang="en-GB" dirty="0"/>
              <a:t>T Levels as preparation for HE</a:t>
            </a:r>
          </a:p>
        </p:txBody>
      </p:sp>
      <p:graphicFrame>
        <p:nvGraphicFramePr>
          <p:cNvPr id="4" name="Content Placeholder 3">
            <a:extLst>
              <a:ext uri="{FF2B5EF4-FFF2-40B4-BE49-F238E27FC236}">
                <a16:creationId xmlns:a16="http://schemas.microsoft.com/office/drawing/2014/main" id="{8FDF49CB-AE83-4142-BD71-D2D18125A4C3}"/>
              </a:ext>
            </a:extLst>
          </p:cNvPr>
          <p:cNvGraphicFramePr>
            <a:graphicFrameLocks noGrp="1"/>
          </p:cNvGraphicFramePr>
          <p:nvPr>
            <p:ph idx="1"/>
          </p:nvPr>
        </p:nvGraphicFramePr>
        <p:xfrm>
          <a:off x="961932" y="1351172"/>
          <a:ext cx="10270067" cy="41556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1425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5A5BC"/>
        </a:solidFill>
        <a:effectLst/>
      </p:bgPr>
    </p:bg>
    <p:spTree>
      <p:nvGrpSpPr>
        <p:cNvPr id="1" name=""/>
        <p:cNvGrpSpPr/>
        <p:nvPr/>
      </p:nvGrpSpPr>
      <p:grpSpPr>
        <a:xfrm>
          <a:off x="0" y="0"/>
          <a:ext cx="0" cy="0"/>
          <a:chOff x="0" y="0"/>
          <a:chExt cx="0" cy="0"/>
        </a:xfrm>
      </p:grpSpPr>
      <p:pic>
        <p:nvPicPr>
          <p:cNvPr id="6" name="Picture 5" descr="Logo&#10;&#10;Description automatically generated">
            <a:extLst>
              <a:ext uri="{FF2B5EF4-FFF2-40B4-BE49-F238E27FC236}">
                <a16:creationId xmlns:a16="http://schemas.microsoft.com/office/drawing/2014/main" id="{31559BF3-18A3-EC4D-A81D-1D79638DD9EC}"/>
              </a:ext>
            </a:extLst>
          </p:cNvPr>
          <p:cNvPicPr>
            <a:picLocks noChangeAspect="1"/>
          </p:cNvPicPr>
          <p:nvPr/>
        </p:nvPicPr>
        <p:blipFill>
          <a:blip r:embed="rId3"/>
          <a:stretch>
            <a:fillRect/>
          </a:stretch>
        </p:blipFill>
        <p:spPr>
          <a:xfrm>
            <a:off x="354201" y="5577799"/>
            <a:ext cx="1934080" cy="967040"/>
          </a:xfrm>
          <a:prstGeom prst="rect">
            <a:avLst/>
          </a:prstGeom>
        </p:spPr>
      </p:pic>
      <p:sp>
        <p:nvSpPr>
          <p:cNvPr id="3" name="Title 2"/>
          <p:cNvSpPr>
            <a:spLocks noGrp="1"/>
          </p:cNvSpPr>
          <p:nvPr>
            <p:ph type="ctrTitle"/>
          </p:nvPr>
        </p:nvSpPr>
        <p:spPr>
          <a:xfrm>
            <a:off x="960001" y="1296000"/>
            <a:ext cx="10271999" cy="3833427"/>
          </a:xfrm>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br>
              <a:rPr lang="en-GB" dirty="0"/>
            </a:br>
            <a:br>
              <a:rPr lang="en-GB" dirty="0"/>
            </a:br>
            <a:br>
              <a:rPr lang="en-GB" dirty="0"/>
            </a:br>
            <a:r>
              <a:rPr lang="en-GB" dirty="0"/>
              <a:t>Questions or comments?</a:t>
            </a:r>
          </a:p>
        </p:txBody>
      </p:sp>
    </p:spTree>
    <p:extLst>
      <p:ext uri="{BB962C8B-B14F-4D97-AF65-F5344CB8AC3E}">
        <p14:creationId xmlns:p14="http://schemas.microsoft.com/office/powerpoint/2010/main" val="4282164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5A5B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5760" y="629705"/>
            <a:ext cx="10866237" cy="752056"/>
          </a:xfrm>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algn="l">
              <a:spcBef>
                <a:spcPts val="800"/>
              </a:spcBef>
            </a:pPr>
            <a:r>
              <a:rPr lang="en-US" sz="4267" dirty="0">
                <a:solidFill>
                  <a:schemeClr val="bg1"/>
                </a:solidFill>
              </a:rPr>
              <a:t>The future</a:t>
            </a:r>
          </a:p>
        </p:txBody>
      </p:sp>
      <p:sp>
        <p:nvSpPr>
          <p:cNvPr id="4" name="TextBox 3">
            <a:extLst>
              <a:ext uri="{FF2B5EF4-FFF2-40B4-BE49-F238E27FC236}">
                <a16:creationId xmlns:a16="http://schemas.microsoft.com/office/drawing/2014/main" id="{D98FA740-E8F5-49E9-ADCC-B353E515D30B}"/>
              </a:ext>
            </a:extLst>
          </p:cNvPr>
          <p:cNvSpPr txBox="1"/>
          <p:nvPr/>
        </p:nvSpPr>
        <p:spPr>
          <a:xfrm>
            <a:off x="710232" y="1838305"/>
            <a:ext cx="11287760" cy="3282951"/>
          </a:xfrm>
          <a:prstGeom prst="rect">
            <a:avLst/>
          </a:prstGeom>
          <a:noFill/>
        </p:spPr>
        <p:txBody>
          <a:bodyPr wrap="square" rtlCol="0">
            <a:spAutoFit/>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marL="380990" indent="-380990">
              <a:buFont typeface="Arial" panose="020B0604020202020204" pitchFamily="34" charset="0"/>
              <a:buChar char="•"/>
            </a:pPr>
            <a:r>
              <a:rPr lang="en-GB" sz="2933" dirty="0">
                <a:solidFill>
                  <a:schemeClr val="bg1"/>
                </a:solidFill>
              </a:rPr>
              <a:t>Continuing the 3 x Communities of Practice into year 2</a:t>
            </a:r>
          </a:p>
          <a:p>
            <a:pPr marL="380990" indent="-380990">
              <a:buFont typeface="Arial" panose="020B0604020202020204" pitchFamily="34" charset="0"/>
              <a:buChar char="•"/>
            </a:pPr>
            <a:endParaRPr lang="en-GB" sz="2933" dirty="0">
              <a:solidFill>
                <a:schemeClr val="bg1"/>
              </a:solidFill>
            </a:endParaRPr>
          </a:p>
          <a:p>
            <a:pPr marL="380990" indent="-380990">
              <a:buFont typeface="Arial" panose="020B0604020202020204" pitchFamily="34" charset="0"/>
              <a:buChar char="•"/>
            </a:pPr>
            <a:r>
              <a:rPr lang="en-GB" sz="2933" dirty="0">
                <a:solidFill>
                  <a:schemeClr val="bg1"/>
                </a:solidFill>
              </a:rPr>
              <a:t>Expanding into Health – with </a:t>
            </a:r>
            <a:r>
              <a:rPr lang="en-GB" sz="2933" dirty="0" err="1">
                <a:solidFill>
                  <a:schemeClr val="bg1"/>
                </a:solidFill>
              </a:rPr>
              <a:t>UoB</a:t>
            </a:r>
            <a:r>
              <a:rPr lang="en-GB" sz="2933" dirty="0">
                <a:solidFill>
                  <a:schemeClr val="bg1"/>
                </a:solidFill>
              </a:rPr>
              <a:t> and NHS contacts</a:t>
            </a:r>
          </a:p>
          <a:p>
            <a:pPr marL="380990" indent="-380990">
              <a:buFont typeface="Arial" panose="020B0604020202020204" pitchFamily="34" charset="0"/>
              <a:buChar char="•"/>
            </a:pPr>
            <a:endParaRPr lang="en-GB" sz="2933" dirty="0">
              <a:solidFill>
                <a:schemeClr val="bg1"/>
              </a:solidFill>
            </a:endParaRPr>
          </a:p>
          <a:p>
            <a:pPr marL="380990" indent="-380990">
              <a:buFont typeface="Arial" panose="020B0604020202020204" pitchFamily="34" charset="0"/>
              <a:buChar char="•"/>
            </a:pPr>
            <a:r>
              <a:rPr lang="en-GB" sz="2933" dirty="0">
                <a:solidFill>
                  <a:schemeClr val="bg1"/>
                </a:solidFill>
              </a:rPr>
              <a:t>Exploring co-development of Higher Technical provision</a:t>
            </a:r>
          </a:p>
          <a:p>
            <a:pPr marL="380990" indent="-380990">
              <a:buFont typeface="Arial" panose="020B0604020202020204" pitchFamily="34" charset="0"/>
              <a:buChar char="•"/>
            </a:pPr>
            <a:endParaRPr lang="en-GB" sz="2933" dirty="0">
              <a:solidFill>
                <a:schemeClr val="bg1"/>
              </a:solidFill>
            </a:endParaRPr>
          </a:p>
          <a:p>
            <a:pPr marL="380990" indent="-380990">
              <a:buFont typeface="Arial" panose="020B0604020202020204" pitchFamily="34" charset="0"/>
              <a:buChar char="•"/>
            </a:pPr>
            <a:r>
              <a:rPr lang="en-GB" sz="2933" dirty="0">
                <a:solidFill>
                  <a:schemeClr val="bg1"/>
                </a:solidFill>
              </a:rPr>
              <a:t>Exploring a Sussex Credit Framework for Level 4+</a:t>
            </a:r>
          </a:p>
        </p:txBody>
      </p:sp>
      <p:pic>
        <p:nvPicPr>
          <p:cNvPr id="6" name="Picture 5" descr="Logo&#10;&#10;Description automatically generated">
            <a:extLst>
              <a:ext uri="{FF2B5EF4-FFF2-40B4-BE49-F238E27FC236}">
                <a16:creationId xmlns:a16="http://schemas.microsoft.com/office/drawing/2014/main" id="{31559BF3-18A3-EC4D-A81D-1D79638DD9EC}"/>
              </a:ext>
            </a:extLst>
          </p:cNvPr>
          <p:cNvPicPr>
            <a:picLocks noChangeAspect="1"/>
          </p:cNvPicPr>
          <p:nvPr/>
        </p:nvPicPr>
        <p:blipFill>
          <a:blip r:embed="rId3"/>
          <a:stretch>
            <a:fillRect/>
          </a:stretch>
        </p:blipFill>
        <p:spPr>
          <a:xfrm>
            <a:off x="354201" y="5577799"/>
            <a:ext cx="1934080" cy="967040"/>
          </a:xfrm>
          <a:prstGeom prst="rect">
            <a:avLst/>
          </a:prstGeom>
        </p:spPr>
      </p:pic>
    </p:spTree>
    <p:extLst>
      <p:ext uri="{BB962C8B-B14F-4D97-AF65-F5344CB8AC3E}">
        <p14:creationId xmlns:p14="http://schemas.microsoft.com/office/powerpoint/2010/main" val="3349389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22DCC-11DF-453F-9274-1C5FE9F181FB}"/>
              </a:ext>
            </a:extLst>
          </p:cNvPr>
          <p:cNvSpPr>
            <a:spLocks noGrp="1"/>
          </p:cNvSpPr>
          <p:nvPr>
            <p:ph type="ctrTitle"/>
          </p:nvPr>
        </p:nvSpPr>
        <p:spPr>
          <a:xfrm>
            <a:off x="957902" y="3429000"/>
            <a:ext cx="10276196" cy="1175808"/>
          </a:xfrm>
        </p:spPr>
        <p:txBody>
          <a:bodyPr>
            <a:normAutofit/>
          </a:bodyPr>
          <a:lstStyle/>
          <a:p>
            <a:r>
              <a:rPr lang="en-US" sz="4000" cap="small"/>
              <a:t>Higher Technical Qualifications</a:t>
            </a:r>
          </a:p>
        </p:txBody>
      </p:sp>
      <p:sp>
        <p:nvSpPr>
          <p:cNvPr id="4" name="Subtitle 2">
            <a:extLst>
              <a:ext uri="{FF2B5EF4-FFF2-40B4-BE49-F238E27FC236}">
                <a16:creationId xmlns:a16="http://schemas.microsoft.com/office/drawing/2014/main" id="{0A97E678-BCD1-4452-8542-CCF114C6E9AD}"/>
              </a:ext>
            </a:extLst>
          </p:cNvPr>
          <p:cNvSpPr>
            <a:spLocks noGrp="1"/>
          </p:cNvSpPr>
          <p:nvPr>
            <p:ph type="subTitle" idx="1"/>
          </p:nvPr>
        </p:nvSpPr>
        <p:spPr>
          <a:xfrm>
            <a:off x="957441" y="4017083"/>
            <a:ext cx="5240160" cy="1810403"/>
          </a:xfrm>
        </p:spPr>
        <p:txBody>
          <a:bodyPr/>
          <a:lstStyle/>
          <a:p>
            <a:r>
              <a:rPr lang="en-GB"/>
              <a:t>An overview of Higher Technical Qualifications</a:t>
            </a:r>
          </a:p>
        </p:txBody>
      </p:sp>
    </p:spTree>
    <p:extLst>
      <p:ext uri="{BB962C8B-B14F-4D97-AF65-F5344CB8AC3E}">
        <p14:creationId xmlns:p14="http://schemas.microsoft.com/office/powerpoint/2010/main" val="1750500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00363" y="1385455"/>
            <a:ext cx="11000509" cy="4524315"/>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Calibri" panose="020F0502020204030204" pitchFamily="34" charset="0"/>
                <a:cs typeface="Calibri" panose="020F0502020204030204" pitchFamily="34" charset="0"/>
              </a:rPr>
              <a:t>The government launched a programme seeking to </a:t>
            </a:r>
            <a:r>
              <a:rPr lang="en-GB" sz="2400" b="1" dirty="0">
                <a:latin typeface="Calibri" panose="020F0502020204030204" pitchFamily="34" charset="0"/>
                <a:cs typeface="Calibri" panose="020F0502020204030204" pitchFamily="34" charset="0"/>
              </a:rPr>
              <a:t>increase uptake and quality in Level 4/5 qualifications.</a:t>
            </a:r>
          </a:p>
          <a:p>
            <a:r>
              <a:rPr lang="en-GB" sz="2400" b="1" dirty="0">
                <a:latin typeface="Calibri" panose="020F0502020204030204" pitchFamily="34" charset="0"/>
                <a:cs typeface="Calibri" panose="020F0502020204030204" pitchFamily="34" charset="0"/>
              </a:rPr>
              <a:t> </a:t>
            </a:r>
          </a:p>
          <a:p>
            <a:pPr marL="285750" indent="-285750">
              <a:buFont typeface="Arial" panose="020B0604020202020204" pitchFamily="34" charset="0"/>
              <a:buChar char="•"/>
            </a:pPr>
            <a:r>
              <a:rPr lang="en-GB" sz="2400" dirty="0">
                <a:latin typeface="Calibri" panose="020F0502020204030204" pitchFamily="34" charset="0"/>
                <a:cs typeface="Calibri" panose="020F0502020204030204" pitchFamily="34" charset="0"/>
              </a:rPr>
              <a:t>The Institute has a role to approve qualifications that align to standards and will meet employer needs and give them a </a:t>
            </a:r>
            <a:r>
              <a:rPr lang="en-GB" sz="2400" b="1" dirty="0">
                <a:latin typeface="Calibri" panose="020F0502020204030204" pitchFamily="34" charset="0"/>
                <a:cs typeface="Calibri" panose="020F0502020204030204" pitchFamily="34" charset="0"/>
              </a:rPr>
              <a:t>quality-mark </a:t>
            </a:r>
          </a:p>
          <a:p>
            <a:endParaRPr lang="en-GB" sz="2400" b="1"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a:latin typeface="Calibri" panose="020F0502020204030204" pitchFamily="34" charset="0"/>
                <a:cs typeface="Calibri" panose="020F0502020204030204" pitchFamily="34" charset="0"/>
              </a:rPr>
              <a:t>Approved qualifications will be </a:t>
            </a:r>
            <a:r>
              <a:rPr lang="en-GB" sz="2400" b="1" dirty="0">
                <a:latin typeface="Calibri" panose="020F0502020204030204" pitchFamily="34" charset="0"/>
                <a:cs typeface="Calibri" panose="020F0502020204030204" pitchFamily="34" charset="0"/>
              </a:rPr>
              <a:t>branded and promoted </a:t>
            </a:r>
            <a:r>
              <a:rPr lang="en-GB" sz="2400" dirty="0">
                <a:latin typeface="Calibri" panose="020F0502020204030204" pitchFamily="34" charset="0"/>
                <a:cs typeface="Calibri" panose="020F0502020204030204" pitchFamily="34" charset="0"/>
              </a:rPr>
              <a:t>to learners and employers.</a:t>
            </a:r>
          </a:p>
          <a:p>
            <a:endParaRPr lang="en-GB" sz="2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a:latin typeface="Calibri" panose="020F0502020204030204" pitchFamily="34" charset="0"/>
                <a:cs typeface="Calibri" panose="020F0502020204030204" pitchFamily="34" charset="0"/>
              </a:rPr>
              <a:t>The first approval route (Digital) is currently underway. </a:t>
            </a:r>
          </a:p>
          <a:p>
            <a:endParaRPr lang="en-GB" sz="2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400" dirty="0">
                <a:latin typeface="Calibri" panose="020F0502020204030204" pitchFamily="34" charset="0"/>
                <a:cs typeface="Calibri" panose="020F0502020204030204" pitchFamily="34" charset="0"/>
              </a:rPr>
              <a:t>The next approvals window will open July 2021 for Digital, Construction, Health &amp; Science. </a:t>
            </a:r>
          </a:p>
        </p:txBody>
      </p:sp>
      <p:sp>
        <p:nvSpPr>
          <p:cNvPr id="2" name="Title 1">
            <a:extLst>
              <a:ext uri="{FF2B5EF4-FFF2-40B4-BE49-F238E27FC236}">
                <a16:creationId xmlns:a16="http://schemas.microsoft.com/office/drawing/2014/main" id="{AF96B1F9-08B4-8E47-9D41-7DD1184F4AB2}"/>
              </a:ext>
            </a:extLst>
          </p:cNvPr>
          <p:cNvSpPr>
            <a:spLocks noGrp="1"/>
          </p:cNvSpPr>
          <p:nvPr>
            <p:ph type="ctrTitle"/>
          </p:nvPr>
        </p:nvSpPr>
        <p:spPr>
          <a:xfrm>
            <a:off x="-1554480" y="326438"/>
            <a:ext cx="6278880" cy="475488"/>
          </a:xfrm>
        </p:spPr>
        <p:txBody>
          <a:bodyPr>
            <a:normAutofit fontScale="90000"/>
          </a:bodyPr>
          <a:lstStyle/>
          <a:p>
            <a:pPr rtl="0" eaLnBrk="1" latinLnBrk="0" hangingPunct="1"/>
            <a:r>
              <a:rPr lang="en-GB" sz="4000" b="1" kern="1200" dirty="0">
                <a:solidFill>
                  <a:srgbClr val="0070C0"/>
                </a:solidFill>
                <a:effectLst/>
                <a:latin typeface="Calibri" panose="020F0502020204030204" pitchFamily="34" charset="0"/>
                <a:ea typeface="+mn-ea"/>
                <a:cs typeface="Calibri" panose="020F0502020204030204" pitchFamily="34" charset="0"/>
              </a:rPr>
              <a:t>Overview</a:t>
            </a:r>
            <a:endParaRPr lang="en-GB" dirty="0">
              <a:effectLst/>
            </a:endParaRPr>
          </a:p>
        </p:txBody>
      </p:sp>
    </p:spTree>
    <p:extLst>
      <p:ext uri="{BB962C8B-B14F-4D97-AF65-F5344CB8AC3E}">
        <p14:creationId xmlns:p14="http://schemas.microsoft.com/office/powerpoint/2010/main" val="52779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A84C193-DA04-4BDF-8702-F35A0397FD95}"/>
              </a:ext>
            </a:extLst>
          </p:cNvPr>
          <p:cNvSpPr>
            <a:spLocks noGrp="1"/>
          </p:cNvSpPr>
          <p:nvPr>
            <p:ph type="sldNum" sz="quarter" idx="12"/>
          </p:nvPr>
        </p:nvSpPr>
        <p:spPr/>
        <p:txBody>
          <a:bodyPr/>
          <a:lstStyle/>
          <a:p>
            <a:fld id="{B75BCF32-4A63-48BF-AC59-6C0786251C63}" type="slidenum">
              <a:rPr lang="en-GB" smtClean="0"/>
              <a:t>16</a:t>
            </a:fld>
            <a:endParaRPr lang="en-GB"/>
          </a:p>
        </p:txBody>
      </p:sp>
      <p:grpSp>
        <p:nvGrpSpPr>
          <p:cNvPr id="36" name="Group 35" descr="Image detailing the approvals process">
            <a:extLst>
              <a:ext uri="{FF2B5EF4-FFF2-40B4-BE49-F238E27FC236}">
                <a16:creationId xmlns:a16="http://schemas.microsoft.com/office/drawing/2014/main" id="{4444FE8F-3AA3-43A4-8AD5-374307CF903D}"/>
              </a:ext>
            </a:extLst>
          </p:cNvPr>
          <p:cNvGrpSpPr/>
          <p:nvPr/>
        </p:nvGrpSpPr>
        <p:grpSpPr>
          <a:xfrm>
            <a:off x="475158" y="1737920"/>
            <a:ext cx="10882955" cy="3382159"/>
            <a:chOff x="136667" y="2067197"/>
            <a:chExt cx="10393244" cy="3003113"/>
          </a:xfrm>
        </p:grpSpPr>
        <p:grpSp>
          <p:nvGrpSpPr>
            <p:cNvPr id="22" name="Group 21">
              <a:extLst>
                <a:ext uri="{FF2B5EF4-FFF2-40B4-BE49-F238E27FC236}">
                  <a16:creationId xmlns:a16="http://schemas.microsoft.com/office/drawing/2014/main" id="{0CC976C8-FE49-483E-95EA-55EB7F69990F}"/>
                </a:ext>
              </a:extLst>
            </p:cNvPr>
            <p:cNvGrpSpPr/>
            <p:nvPr/>
          </p:nvGrpSpPr>
          <p:grpSpPr>
            <a:xfrm>
              <a:off x="136667" y="2067197"/>
              <a:ext cx="8657162" cy="3003113"/>
              <a:chOff x="124760" y="1974918"/>
              <a:chExt cx="9863319" cy="3003113"/>
            </a:xfrm>
          </p:grpSpPr>
          <p:grpSp>
            <p:nvGrpSpPr>
              <p:cNvPr id="6" name="Group 5">
                <a:extLst>
                  <a:ext uri="{FF2B5EF4-FFF2-40B4-BE49-F238E27FC236}">
                    <a16:creationId xmlns:a16="http://schemas.microsoft.com/office/drawing/2014/main" id="{A60157E3-1726-44FF-8F53-7CDC477308C6}"/>
                  </a:ext>
                </a:extLst>
              </p:cNvPr>
              <p:cNvGrpSpPr/>
              <p:nvPr/>
            </p:nvGrpSpPr>
            <p:grpSpPr>
              <a:xfrm>
                <a:off x="178744" y="1974918"/>
                <a:ext cx="9747261" cy="569945"/>
                <a:chOff x="183280" y="385059"/>
                <a:chExt cx="7970628" cy="300848"/>
              </a:xfrm>
            </p:grpSpPr>
            <p:sp>
              <p:nvSpPr>
                <p:cNvPr id="15" name="Rectangle: Rounded Corners 14">
                  <a:extLst>
                    <a:ext uri="{FF2B5EF4-FFF2-40B4-BE49-F238E27FC236}">
                      <a16:creationId xmlns:a16="http://schemas.microsoft.com/office/drawing/2014/main" id="{9CDBEC1A-2C3D-45FD-8496-3E825A84D277}"/>
                    </a:ext>
                  </a:extLst>
                </p:cNvPr>
                <p:cNvSpPr/>
                <p:nvPr/>
              </p:nvSpPr>
              <p:spPr>
                <a:xfrm>
                  <a:off x="183280" y="391062"/>
                  <a:ext cx="1475453" cy="292014"/>
                </a:xfrm>
                <a:prstGeom prst="round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1200" b="1" dirty="0"/>
                    <a:t>Prior to window opening</a:t>
                  </a:r>
                </a:p>
              </p:txBody>
            </p:sp>
            <p:sp>
              <p:nvSpPr>
                <p:cNvPr id="16" name="Rectangle: Rounded Corners 15">
                  <a:extLst>
                    <a:ext uri="{FF2B5EF4-FFF2-40B4-BE49-F238E27FC236}">
                      <a16:creationId xmlns:a16="http://schemas.microsoft.com/office/drawing/2014/main" id="{A3FE3244-E702-4627-A03C-ABB12435B34F}"/>
                    </a:ext>
                  </a:extLst>
                </p:cNvPr>
                <p:cNvSpPr/>
                <p:nvPr/>
              </p:nvSpPr>
              <p:spPr>
                <a:xfrm>
                  <a:off x="3439545" y="393893"/>
                  <a:ext cx="1475453" cy="292014"/>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1200" b="1"/>
                    <a:t>Review and Consultation</a:t>
                  </a:r>
                </a:p>
              </p:txBody>
            </p:sp>
            <p:sp>
              <p:nvSpPr>
                <p:cNvPr id="19" name="Rectangle: Rounded Corners 18">
                  <a:extLst>
                    <a:ext uri="{FF2B5EF4-FFF2-40B4-BE49-F238E27FC236}">
                      <a16:creationId xmlns:a16="http://schemas.microsoft.com/office/drawing/2014/main" id="{258DC7D4-7D86-4411-815E-BE21B21917CE}"/>
                    </a:ext>
                  </a:extLst>
                </p:cNvPr>
                <p:cNvSpPr/>
                <p:nvPr/>
              </p:nvSpPr>
              <p:spPr>
                <a:xfrm>
                  <a:off x="5045887" y="385059"/>
                  <a:ext cx="1475453" cy="292014"/>
                </a:xfrm>
                <a:prstGeom prst="round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200" b="1"/>
                    <a:t>Feedback</a:t>
                  </a:r>
                </a:p>
              </p:txBody>
            </p:sp>
            <p:sp>
              <p:nvSpPr>
                <p:cNvPr id="20" name="Rectangle: Rounded Corners 19">
                  <a:extLst>
                    <a:ext uri="{FF2B5EF4-FFF2-40B4-BE49-F238E27FC236}">
                      <a16:creationId xmlns:a16="http://schemas.microsoft.com/office/drawing/2014/main" id="{20E3B127-61D4-4369-BD66-68E289928C41}"/>
                    </a:ext>
                  </a:extLst>
                </p:cNvPr>
                <p:cNvSpPr/>
                <p:nvPr/>
              </p:nvSpPr>
              <p:spPr>
                <a:xfrm>
                  <a:off x="6678455" y="386502"/>
                  <a:ext cx="1475453" cy="292014"/>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200" b="1"/>
                    <a:t>Resubmission of changes</a:t>
                  </a:r>
                </a:p>
              </p:txBody>
            </p:sp>
            <p:sp>
              <p:nvSpPr>
                <p:cNvPr id="21" name="Rectangle: Rounded Corners 20">
                  <a:extLst>
                    <a:ext uri="{FF2B5EF4-FFF2-40B4-BE49-F238E27FC236}">
                      <a16:creationId xmlns:a16="http://schemas.microsoft.com/office/drawing/2014/main" id="{765CBE92-AAC9-4AC6-B38F-2BCBB0CE2081}"/>
                    </a:ext>
                  </a:extLst>
                </p:cNvPr>
                <p:cNvSpPr/>
                <p:nvPr/>
              </p:nvSpPr>
              <p:spPr>
                <a:xfrm>
                  <a:off x="1814784" y="391203"/>
                  <a:ext cx="1475453" cy="292014"/>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t>Application window</a:t>
                  </a:r>
                </a:p>
              </p:txBody>
            </p:sp>
          </p:grpSp>
          <p:sp>
            <p:nvSpPr>
              <p:cNvPr id="3" name="Rectangle: Rounded Corners 2">
                <a:extLst>
                  <a:ext uri="{FF2B5EF4-FFF2-40B4-BE49-F238E27FC236}">
                    <a16:creationId xmlns:a16="http://schemas.microsoft.com/office/drawing/2014/main" id="{D1FF7C4D-2C7A-4826-8D0F-6C5A056CAB8B}"/>
                  </a:ext>
                </a:extLst>
              </p:cNvPr>
              <p:cNvSpPr/>
              <p:nvPr/>
            </p:nvSpPr>
            <p:spPr>
              <a:xfrm>
                <a:off x="124760" y="2620762"/>
                <a:ext cx="1935085" cy="2356247"/>
              </a:xfrm>
              <a:prstGeom prst="roundRect">
                <a:avLst/>
              </a:prstGeom>
              <a:ln/>
            </p:spPr>
            <p:style>
              <a:lnRef idx="2">
                <a:schemeClr val="dk1">
                  <a:shade val="50000"/>
                </a:schemeClr>
              </a:lnRef>
              <a:fillRef idx="1">
                <a:schemeClr val="dk1"/>
              </a:fillRef>
              <a:effectRef idx="0">
                <a:schemeClr val="dk1"/>
              </a:effectRef>
              <a:fontRef idx="minor">
                <a:schemeClr val="lt1"/>
              </a:fontRef>
            </p:style>
            <p:txBody>
              <a:bodyPr lIns="0" tIns="0" rIns="0" bIns="0" rtlCol="0" anchor="ctr"/>
              <a:lstStyle/>
              <a:p>
                <a:pPr algn="ctr"/>
                <a:r>
                  <a:rPr lang="en-GB" sz="1400" dirty="0"/>
                  <a:t>Awarding bodies gather evidence from employers and prepare their applications</a:t>
                </a:r>
              </a:p>
            </p:txBody>
          </p:sp>
          <p:sp>
            <p:nvSpPr>
              <p:cNvPr id="4" name="Rectangle: Rounded Corners 3">
                <a:extLst>
                  <a:ext uri="{FF2B5EF4-FFF2-40B4-BE49-F238E27FC236}">
                    <a16:creationId xmlns:a16="http://schemas.microsoft.com/office/drawing/2014/main" id="{8C945F3F-863A-4E6C-82B0-FB1C6A8170BD}"/>
                  </a:ext>
                </a:extLst>
              </p:cNvPr>
              <p:cNvSpPr/>
              <p:nvPr/>
            </p:nvSpPr>
            <p:spPr>
              <a:xfrm>
                <a:off x="2105194" y="2626543"/>
                <a:ext cx="1935085" cy="2350905"/>
              </a:xfrm>
              <a:prstGeom prst="roundRect">
                <a:avLst/>
              </a:prstGeom>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1400"/>
                  <a:t>Awarding bodies submit all applications</a:t>
                </a:r>
              </a:p>
            </p:txBody>
          </p:sp>
          <p:sp>
            <p:nvSpPr>
              <p:cNvPr id="7" name="Rectangle: Rounded Corners 6">
                <a:extLst>
                  <a:ext uri="{FF2B5EF4-FFF2-40B4-BE49-F238E27FC236}">
                    <a16:creationId xmlns:a16="http://schemas.microsoft.com/office/drawing/2014/main" id="{5E671633-6CAC-47CC-98AF-C49D48DC66A4}"/>
                  </a:ext>
                </a:extLst>
              </p:cNvPr>
              <p:cNvSpPr/>
              <p:nvPr/>
            </p:nvSpPr>
            <p:spPr>
              <a:xfrm>
                <a:off x="4087579" y="2634225"/>
                <a:ext cx="1935085" cy="2343806"/>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lang="en-GB" sz="1400"/>
                  <a:t>Public consultation</a:t>
                </a:r>
              </a:p>
              <a:p>
                <a:pPr algn="ctr"/>
                <a:endParaRPr lang="en-GB" sz="1400"/>
              </a:p>
              <a:p>
                <a:pPr algn="ctr"/>
                <a:r>
                  <a:rPr lang="en-GB" sz="1400"/>
                  <a:t>Peer reviews</a:t>
                </a:r>
              </a:p>
              <a:p>
                <a:pPr algn="ctr"/>
                <a:endParaRPr lang="en-GB" sz="1400"/>
              </a:p>
              <a:p>
                <a:pPr algn="ctr"/>
                <a:r>
                  <a:rPr lang="en-GB" sz="1400"/>
                  <a:t>Route Panels</a:t>
                </a:r>
              </a:p>
              <a:p>
                <a:pPr algn="ctr"/>
                <a:endParaRPr lang="en-GB" sz="1400"/>
              </a:p>
              <a:p>
                <a:pPr algn="ctr"/>
                <a:r>
                  <a:rPr lang="en-GB" sz="1400"/>
                  <a:t>Approvals &amp; Funding Committee </a:t>
                </a:r>
              </a:p>
              <a:p>
                <a:pPr algn="ctr"/>
                <a:endParaRPr lang="en-GB" sz="1400"/>
              </a:p>
            </p:txBody>
          </p:sp>
          <p:sp>
            <p:nvSpPr>
              <p:cNvPr id="17" name="Rectangle: Rounded Corners 16">
                <a:extLst>
                  <a:ext uri="{FF2B5EF4-FFF2-40B4-BE49-F238E27FC236}">
                    <a16:creationId xmlns:a16="http://schemas.microsoft.com/office/drawing/2014/main" id="{524AB203-9FC2-40F8-873E-405F1E6E1EDC}"/>
                  </a:ext>
                </a:extLst>
              </p:cNvPr>
              <p:cNvSpPr/>
              <p:nvPr/>
            </p:nvSpPr>
            <p:spPr>
              <a:xfrm>
                <a:off x="6068937" y="2622185"/>
                <a:ext cx="1935083" cy="2349150"/>
              </a:xfrm>
              <a:prstGeom prst="roundRect">
                <a:avLst/>
              </a:prstGeom>
              <a:ln/>
            </p:spPr>
            <p:style>
              <a:lnRef idx="2">
                <a:schemeClr val="accent5">
                  <a:shade val="50000"/>
                </a:schemeClr>
              </a:lnRef>
              <a:fillRef idx="1">
                <a:schemeClr val="accent5"/>
              </a:fillRef>
              <a:effectRef idx="0">
                <a:schemeClr val="accent5"/>
              </a:effectRef>
              <a:fontRef idx="minor">
                <a:schemeClr val="lt1"/>
              </a:fontRef>
            </p:style>
            <p:txBody>
              <a:bodyPr lIns="0" tIns="0" rIns="0" bIns="0" rtlCol="0" anchor="ctr"/>
              <a:lstStyle/>
              <a:p>
                <a:pPr algn="ctr"/>
                <a:r>
                  <a:rPr lang="en-GB" sz="1400"/>
                  <a:t>Feedback on approval and copyright transfer</a:t>
                </a:r>
              </a:p>
              <a:p>
                <a:pPr algn="ctr"/>
                <a:endParaRPr lang="en-GB" sz="1400"/>
              </a:p>
              <a:p>
                <a:pPr algn="ctr"/>
                <a:r>
                  <a:rPr lang="en-GB" sz="1400"/>
                  <a:t>Some qualifications approved</a:t>
                </a:r>
              </a:p>
              <a:p>
                <a:pPr algn="ctr"/>
                <a:endParaRPr lang="en-GB" sz="1400"/>
              </a:p>
              <a:p>
                <a:pPr algn="ctr"/>
                <a:r>
                  <a:rPr lang="en-GB" sz="1400"/>
                  <a:t>Some qualifications approved with required changes</a:t>
                </a:r>
              </a:p>
              <a:p>
                <a:pPr algn="ctr"/>
                <a:endParaRPr lang="en-GB" sz="1400"/>
              </a:p>
            </p:txBody>
          </p:sp>
          <p:sp>
            <p:nvSpPr>
              <p:cNvPr id="26" name="Rectangle: Rounded Corners 25">
                <a:extLst>
                  <a:ext uri="{FF2B5EF4-FFF2-40B4-BE49-F238E27FC236}">
                    <a16:creationId xmlns:a16="http://schemas.microsoft.com/office/drawing/2014/main" id="{1AEB9909-A0CB-4E2D-BDA5-B49164788199}"/>
                  </a:ext>
                </a:extLst>
              </p:cNvPr>
              <p:cNvSpPr/>
              <p:nvPr/>
            </p:nvSpPr>
            <p:spPr>
              <a:xfrm>
                <a:off x="8052992" y="2622185"/>
                <a:ext cx="1935087" cy="2349150"/>
              </a:xfrm>
              <a:prstGeom prst="roundRect">
                <a:avLst/>
              </a:prstGeom>
              <a:ln/>
            </p:spPr>
            <p:style>
              <a:lnRef idx="2">
                <a:schemeClr val="accent3">
                  <a:shade val="50000"/>
                </a:schemeClr>
              </a:lnRef>
              <a:fillRef idx="1">
                <a:schemeClr val="accent3"/>
              </a:fillRef>
              <a:effectRef idx="0">
                <a:schemeClr val="accent3"/>
              </a:effectRef>
              <a:fontRef idx="minor">
                <a:schemeClr val="lt1"/>
              </a:fontRef>
            </p:style>
            <p:txBody>
              <a:bodyPr lIns="0" tIns="0" rIns="0" bIns="0" rtlCol="0" anchor="ctr"/>
              <a:lstStyle/>
              <a:p>
                <a:pPr algn="ctr"/>
                <a:r>
                  <a:rPr lang="en-GB" sz="1400"/>
                  <a:t>Qualifications resubmitted with required changes and Institute confirms approval</a:t>
                </a:r>
              </a:p>
              <a:p>
                <a:pPr algn="ctr"/>
                <a:endParaRPr lang="en-GB" sz="1400"/>
              </a:p>
              <a:p>
                <a:pPr algn="ctr"/>
                <a:r>
                  <a:rPr lang="en-GB" sz="1400"/>
                  <a:t>If changes not possible, resubmission in next cycle for digital qualifications</a:t>
                </a:r>
              </a:p>
            </p:txBody>
          </p:sp>
        </p:grpSp>
        <p:sp>
          <p:nvSpPr>
            <p:cNvPr id="33" name="Rectangle: Rounded Corners 32">
              <a:extLst>
                <a:ext uri="{FF2B5EF4-FFF2-40B4-BE49-F238E27FC236}">
                  <a16:creationId xmlns:a16="http://schemas.microsoft.com/office/drawing/2014/main" id="{ADD9B340-EAAB-4A52-9A8C-4EEBFDB29D7B}"/>
                </a:ext>
              </a:extLst>
            </p:cNvPr>
            <p:cNvSpPr/>
            <p:nvPr/>
          </p:nvSpPr>
          <p:spPr>
            <a:xfrm>
              <a:off x="8891766" y="2072841"/>
              <a:ext cx="1583684" cy="553208"/>
            </a:xfrm>
            <a:prstGeom prst="round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1200" b="1"/>
                <a:t>Final outcomes</a:t>
              </a:r>
            </a:p>
          </p:txBody>
        </p:sp>
        <p:sp>
          <p:nvSpPr>
            <p:cNvPr id="35" name="Rectangle: Rounded Corners 34">
              <a:extLst>
                <a:ext uri="{FF2B5EF4-FFF2-40B4-BE49-F238E27FC236}">
                  <a16:creationId xmlns:a16="http://schemas.microsoft.com/office/drawing/2014/main" id="{DC545FE8-8ADF-4C73-A935-7C4CB537D082}"/>
                </a:ext>
              </a:extLst>
            </p:cNvPr>
            <p:cNvSpPr/>
            <p:nvPr/>
          </p:nvSpPr>
          <p:spPr>
            <a:xfrm>
              <a:off x="8831459" y="2717374"/>
              <a:ext cx="1698452" cy="2349150"/>
            </a:xfrm>
            <a:prstGeom prst="roundRect">
              <a:avLst/>
            </a:prstGeom>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en-GB" sz="1400"/>
                <a:t>Final list of approved digital qualifications published</a:t>
              </a:r>
            </a:p>
            <a:p>
              <a:pPr algn="ctr"/>
              <a:endParaRPr lang="en-GB" sz="1400"/>
            </a:p>
            <a:p>
              <a:pPr algn="ctr"/>
              <a:r>
                <a:rPr lang="en-GB" sz="1400"/>
                <a:t>Agree to terms and conditions of approval</a:t>
              </a:r>
            </a:p>
          </p:txBody>
        </p:sp>
      </p:grpSp>
      <p:sp>
        <p:nvSpPr>
          <p:cNvPr id="2" name="Title 1">
            <a:extLst>
              <a:ext uri="{FF2B5EF4-FFF2-40B4-BE49-F238E27FC236}">
                <a16:creationId xmlns:a16="http://schemas.microsoft.com/office/drawing/2014/main" id="{5EF97DDD-F1E6-364F-8083-BD7190D344CF}"/>
              </a:ext>
            </a:extLst>
          </p:cNvPr>
          <p:cNvSpPr>
            <a:spLocks noGrp="1"/>
          </p:cNvSpPr>
          <p:nvPr>
            <p:ph type="title"/>
          </p:nvPr>
        </p:nvSpPr>
        <p:spPr/>
        <p:txBody>
          <a:body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2500" b="1" kern="1200" cap="all" baseline="0" dirty="0">
                <a:solidFill>
                  <a:srgbClr val="0070C0"/>
                </a:solidFill>
                <a:effectLst/>
                <a:latin typeface="+mj-lt"/>
                <a:ea typeface="+mj-ea"/>
                <a:cs typeface="+mj-cs"/>
              </a:rPr>
              <a:t>The Approvals Process</a:t>
            </a:r>
            <a:endParaRPr lang="en-GB" dirty="0">
              <a:effectLst/>
            </a:endParaRPr>
          </a:p>
        </p:txBody>
      </p:sp>
    </p:spTree>
    <p:extLst>
      <p:ext uri="{BB962C8B-B14F-4D97-AF65-F5344CB8AC3E}">
        <p14:creationId xmlns:p14="http://schemas.microsoft.com/office/powerpoint/2010/main" val="401913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626EE26-2D35-4CEF-9372-53BB1057FE26}"/>
              </a:ext>
            </a:extLst>
          </p:cNvPr>
          <p:cNvSpPr>
            <a:spLocks noGrp="1"/>
          </p:cNvSpPr>
          <p:nvPr>
            <p:ph type="sldNum" sz="quarter" idx="12"/>
          </p:nvPr>
        </p:nvSpPr>
        <p:spPr/>
        <p:txBody>
          <a:bodyPr/>
          <a:lstStyle/>
          <a:p>
            <a:fld id="{B75BCF32-4A63-48BF-AC59-6C0786251C63}" type="slidenum">
              <a:rPr lang="en-GB" smtClean="0"/>
              <a:t>17</a:t>
            </a:fld>
            <a:endParaRPr lang="en-GB"/>
          </a:p>
        </p:txBody>
      </p:sp>
      <p:graphicFrame>
        <p:nvGraphicFramePr>
          <p:cNvPr id="3" name="Diagram 2">
            <a:extLst>
              <a:ext uri="{FF2B5EF4-FFF2-40B4-BE49-F238E27FC236}">
                <a16:creationId xmlns:a16="http://schemas.microsoft.com/office/drawing/2014/main" id="{88ED35FA-FE73-4CCD-AF2B-D4174305D953}"/>
              </a:ext>
            </a:extLst>
          </p:cNvPr>
          <p:cNvGraphicFramePr/>
          <p:nvPr/>
        </p:nvGraphicFramePr>
        <p:xfrm>
          <a:off x="2256790" y="2029090"/>
          <a:ext cx="7678420" cy="3554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0AE137F9-197C-394E-9A5D-4DA43B874D78}"/>
              </a:ext>
            </a:extLst>
          </p:cNvPr>
          <p:cNvSpPr>
            <a:spLocks noGrp="1"/>
          </p:cNvSpPr>
          <p:nvPr>
            <p:ph type="title"/>
          </p:nvPr>
        </p:nvSpPr>
        <p:spPr/>
        <p:txBody>
          <a:bodyPr/>
          <a:lstStyle/>
          <a:p>
            <a:pPr rtl="0" eaLnBrk="1" latinLnBrk="0" hangingPunct="1"/>
            <a:r>
              <a:rPr lang="en-GB" sz="4000" b="1" kern="1200" dirty="0">
                <a:solidFill>
                  <a:srgbClr val="0070C0"/>
                </a:solidFill>
                <a:effectLst/>
                <a:latin typeface="Calibri" panose="020F0502020204030204" pitchFamily="34" charset="0"/>
                <a:ea typeface="+mn-ea"/>
                <a:cs typeface="Calibri" panose="020F0502020204030204" pitchFamily="34" charset="0"/>
              </a:rPr>
              <a:t>How does this link to T Levels?</a:t>
            </a:r>
            <a:endParaRPr lang="en-GB" dirty="0">
              <a:effectLst/>
            </a:endParaRPr>
          </a:p>
        </p:txBody>
      </p:sp>
    </p:spTree>
    <p:extLst>
      <p:ext uri="{BB962C8B-B14F-4D97-AF65-F5344CB8AC3E}">
        <p14:creationId xmlns:p14="http://schemas.microsoft.com/office/powerpoint/2010/main" val="2916136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CDFD3BB2-D012-474E-8C13-A61DEA24737B}"/>
              </a:ext>
            </a:extLst>
          </p:cNvPr>
          <p:cNvGraphicFramePr>
            <a:graphicFrameLocks noGrp="1"/>
          </p:cNvGraphicFramePr>
          <p:nvPr>
            <p:ph idx="1"/>
          </p:nvPr>
        </p:nvGraphicFramePr>
        <p:xfrm>
          <a:off x="202044" y="1059215"/>
          <a:ext cx="11657447" cy="5295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E9D9456A-C730-4F2B-8322-06BA133349DF}"/>
              </a:ext>
            </a:extLst>
          </p:cNvPr>
          <p:cNvSpPr>
            <a:spLocks noGrp="1"/>
          </p:cNvSpPr>
          <p:nvPr>
            <p:ph type="sldNum" sz="quarter" idx="12"/>
          </p:nvPr>
        </p:nvSpPr>
        <p:spPr/>
        <p:txBody>
          <a:bodyPr/>
          <a:lstStyle/>
          <a:p>
            <a:fld id="{B75BCF32-4A63-48BF-AC59-6C0786251C63}" type="slidenum">
              <a:rPr lang="en-GB" smtClean="0"/>
              <a:t>18</a:t>
            </a:fld>
            <a:endParaRPr lang="en-GB"/>
          </a:p>
        </p:txBody>
      </p:sp>
      <p:sp>
        <p:nvSpPr>
          <p:cNvPr id="2" name="Title 1">
            <a:extLst>
              <a:ext uri="{FF2B5EF4-FFF2-40B4-BE49-F238E27FC236}">
                <a16:creationId xmlns:a16="http://schemas.microsoft.com/office/drawing/2014/main" id="{A75609CA-17B6-9549-8EDC-63A93EF493E7}"/>
              </a:ext>
            </a:extLst>
          </p:cNvPr>
          <p:cNvSpPr>
            <a:spLocks noGrp="1"/>
          </p:cNvSpPr>
          <p:nvPr>
            <p:ph type="title"/>
          </p:nvPr>
        </p:nvSpPr>
        <p:spPr/>
        <p:txBody>
          <a:bodyPr/>
          <a:lstStyle/>
          <a:p>
            <a:pPr rtl="0" eaLnBrk="1" latinLnBrk="0" hangingPunct="1"/>
            <a:r>
              <a:rPr lang="en-GB" sz="4000" b="1" kern="1200" dirty="0">
                <a:solidFill>
                  <a:srgbClr val="0070C0"/>
                </a:solidFill>
                <a:effectLst/>
                <a:latin typeface="Calibri" panose="020F0502020204030204" pitchFamily="34" charset="0"/>
                <a:ea typeface="+mn-ea"/>
                <a:cs typeface="Calibri" panose="020F0502020204030204" pitchFamily="34" charset="0"/>
              </a:rPr>
              <a:t>Rollout of Routes</a:t>
            </a:r>
            <a:endParaRPr lang="en-GB" dirty="0">
              <a:effectLst/>
            </a:endParaRPr>
          </a:p>
        </p:txBody>
      </p:sp>
    </p:spTree>
    <p:extLst>
      <p:ext uri="{BB962C8B-B14F-4D97-AF65-F5344CB8AC3E}">
        <p14:creationId xmlns:p14="http://schemas.microsoft.com/office/powerpoint/2010/main" val="1367247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E994D-DB9B-45EC-BC3E-4EB8C51E5730}"/>
              </a:ext>
            </a:extLst>
          </p:cNvPr>
          <p:cNvSpPr>
            <a:spLocks noGrp="1"/>
          </p:cNvSpPr>
          <p:nvPr>
            <p:ph type="title"/>
          </p:nvPr>
        </p:nvSpPr>
        <p:spPr/>
        <p:txBody>
          <a:bodyPr/>
          <a:lstStyle/>
          <a:p>
            <a:r>
              <a:rPr lang="en-GB" dirty="0"/>
              <a:t>Q&amp;A</a:t>
            </a:r>
          </a:p>
        </p:txBody>
      </p:sp>
    </p:spTree>
    <p:extLst>
      <p:ext uri="{BB962C8B-B14F-4D97-AF65-F5344CB8AC3E}">
        <p14:creationId xmlns:p14="http://schemas.microsoft.com/office/powerpoint/2010/main" val="355925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9A3D-524B-3F4E-AF36-051137E0F634}"/>
              </a:ext>
            </a:extLst>
          </p:cNvPr>
          <p:cNvSpPr>
            <a:spLocks noGrp="1"/>
          </p:cNvSpPr>
          <p:nvPr>
            <p:ph type="title"/>
          </p:nvPr>
        </p:nvSpPr>
        <p:spPr>
          <a:xfrm>
            <a:off x="581033" y="1059615"/>
            <a:ext cx="5861809" cy="243785"/>
          </a:xfrm>
        </p:spPr>
        <p:txBody>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r>
              <a:rPr lang="en-GB" sz="1200" dirty="0">
                <a:solidFill>
                  <a:srgbClr val="FF0000"/>
                </a:solidFill>
              </a:rPr>
              <a:t>USING TEAMS </a:t>
            </a:r>
            <a:endParaRPr lang="en-US" sz="1200" dirty="0"/>
          </a:p>
        </p:txBody>
      </p:sp>
      <p:sp>
        <p:nvSpPr>
          <p:cNvPr id="3" name="Text Placeholder 2">
            <a:extLst>
              <a:ext uri="{FF2B5EF4-FFF2-40B4-BE49-F238E27FC236}">
                <a16:creationId xmlns:a16="http://schemas.microsoft.com/office/drawing/2014/main" id="{EEEEAE58-6C28-A146-AD2F-D672A40919D9}"/>
              </a:ext>
            </a:extLst>
          </p:cNvPr>
          <p:cNvSpPr>
            <a:spLocks noGrp="1"/>
          </p:cNvSpPr>
          <p:nvPr>
            <p:ph type="body" sz="quarter" idx="10"/>
          </p:nvPr>
        </p:nvSpPr>
        <p:spPr>
          <a:xfrm>
            <a:off x="585023" y="1303400"/>
            <a:ext cx="6485012" cy="4625008"/>
          </a:xfrm>
        </p:spPr>
        <p:txBody>
          <a:bodyPr>
            <a:normAutofit fontScale="40000" lnSpcReduction="20000"/>
          </a:bodyPr>
          <a:lstStyle>
            <a:defPPr>
              <a:defRPr lang="en-US"/>
            </a:defPPr>
            <a:lvl1pPr marL="0" algn="l" defTabSz="554492" rtl="0" eaLnBrk="1" latinLnBrk="0" hangingPunct="1">
              <a:defRPr sz="1092" kern="1200">
                <a:solidFill>
                  <a:schemeClr val="tx1"/>
                </a:solidFill>
                <a:latin typeface="+mn-lt"/>
                <a:ea typeface="+mn-ea"/>
                <a:cs typeface="+mn-cs"/>
              </a:defRPr>
            </a:lvl1pPr>
            <a:lvl2pPr marL="277246" algn="l" defTabSz="554492" rtl="0" eaLnBrk="1" latinLnBrk="0" hangingPunct="1">
              <a:defRPr sz="1092" kern="1200">
                <a:solidFill>
                  <a:schemeClr val="tx1"/>
                </a:solidFill>
                <a:latin typeface="+mn-lt"/>
                <a:ea typeface="+mn-ea"/>
                <a:cs typeface="+mn-cs"/>
              </a:defRPr>
            </a:lvl2pPr>
            <a:lvl3pPr marL="554492" algn="l" defTabSz="554492" rtl="0" eaLnBrk="1" latinLnBrk="0" hangingPunct="1">
              <a:defRPr sz="1092" kern="1200">
                <a:solidFill>
                  <a:schemeClr val="tx1"/>
                </a:solidFill>
                <a:latin typeface="+mn-lt"/>
                <a:ea typeface="+mn-ea"/>
                <a:cs typeface="+mn-cs"/>
              </a:defRPr>
            </a:lvl3pPr>
            <a:lvl4pPr marL="831738" algn="l" defTabSz="554492" rtl="0" eaLnBrk="1" latinLnBrk="0" hangingPunct="1">
              <a:defRPr sz="1092" kern="1200">
                <a:solidFill>
                  <a:schemeClr val="tx1"/>
                </a:solidFill>
                <a:latin typeface="+mn-lt"/>
                <a:ea typeface="+mn-ea"/>
                <a:cs typeface="+mn-cs"/>
              </a:defRPr>
            </a:lvl4pPr>
            <a:lvl5pPr marL="1108984" algn="l" defTabSz="554492" rtl="0" eaLnBrk="1" latinLnBrk="0" hangingPunct="1">
              <a:defRPr sz="1092" kern="1200">
                <a:solidFill>
                  <a:schemeClr val="tx1"/>
                </a:solidFill>
                <a:latin typeface="+mn-lt"/>
                <a:ea typeface="+mn-ea"/>
                <a:cs typeface="+mn-cs"/>
              </a:defRPr>
            </a:lvl5pPr>
            <a:lvl6pPr marL="1386230" algn="l" defTabSz="554492" rtl="0" eaLnBrk="1" latinLnBrk="0" hangingPunct="1">
              <a:defRPr sz="1092" kern="1200">
                <a:solidFill>
                  <a:schemeClr val="tx1"/>
                </a:solidFill>
                <a:latin typeface="+mn-lt"/>
                <a:ea typeface="+mn-ea"/>
                <a:cs typeface="+mn-cs"/>
              </a:defRPr>
            </a:lvl6pPr>
            <a:lvl7pPr marL="1663476" algn="l" defTabSz="554492" rtl="0" eaLnBrk="1" latinLnBrk="0" hangingPunct="1">
              <a:defRPr sz="1092" kern="1200">
                <a:solidFill>
                  <a:schemeClr val="tx1"/>
                </a:solidFill>
                <a:latin typeface="+mn-lt"/>
                <a:ea typeface="+mn-ea"/>
                <a:cs typeface="+mn-cs"/>
              </a:defRPr>
            </a:lvl7pPr>
            <a:lvl8pPr marL="1940723" algn="l" defTabSz="554492" rtl="0" eaLnBrk="1" latinLnBrk="0" hangingPunct="1">
              <a:defRPr sz="1092" kern="1200">
                <a:solidFill>
                  <a:schemeClr val="tx1"/>
                </a:solidFill>
                <a:latin typeface="+mn-lt"/>
                <a:ea typeface="+mn-ea"/>
                <a:cs typeface="+mn-cs"/>
              </a:defRPr>
            </a:lvl8pPr>
            <a:lvl9pPr marL="2217969" algn="l" defTabSz="554492" rtl="0" eaLnBrk="1" latinLnBrk="0" hangingPunct="1">
              <a:defRPr sz="1092" kern="1200">
                <a:solidFill>
                  <a:schemeClr val="tx1"/>
                </a:solidFill>
                <a:latin typeface="+mn-lt"/>
                <a:ea typeface="+mn-ea"/>
                <a:cs typeface="+mn-cs"/>
              </a:defRPr>
            </a:lvl9pPr>
          </a:lstStyle>
          <a:p>
            <a:pPr lvl="0" algn="l"/>
            <a:r>
              <a:rPr lang="en-GB" sz="3500" dirty="0">
                <a:solidFill>
                  <a:srgbClr val="000000"/>
                </a:solidFill>
                <a:latin typeface="+mj-lt"/>
                <a:cs typeface="Arial" panose="020B0604020202020204" pitchFamily="34" charset="0"/>
              </a:rPr>
              <a:t>1. Please put yourself on mute by clicking this button. This will help us to cut down on background noise (but don’t forget to take yourself off mute if you want to speak!). </a:t>
            </a:r>
          </a:p>
          <a:p>
            <a:pPr lvl="0" algn="l"/>
            <a:r>
              <a:rPr lang="en-GB" sz="3500" dirty="0">
                <a:solidFill>
                  <a:srgbClr val="000000"/>
                </a:solidFill>
                <a:latin typeface="+mj-lt"/>
                <a:cs typeface="Arial" panose="020B0604020202020204" pitchFamily="34" charset="0"/>
              </a:rPr>
              <a:t>2. If you’d like to raise a point during the meeting,  please use the chat function to write your question.</a:t>
            </a:r>
          </a:p>
          <a:p>
            <a:pPr lvl="0" algn="l"/>
            <a:r>
              <a:rPr lang="en-GB" sz="3500" dirty="0">
                <a:latin typeface="+mj-lt"/>
                <a:cs typeface="Arial" panose="020B0604020202020204" pitchFamily="34" charset="0"/>
              </a:rPr>
              <a:t>3. Please remember this session is being recorded so it can be shared with other providers on the </a:t>
            </a:r>
            <a:r>
              <a:rPr lang="en-GB" sz="3500" u="sng" dirty="0">
                <a:solidFill>
                  <a:srgbClr val="0070C0"/>
                </a:solidFill>
                <a:latin typeface="+mj-lt"/>
                <a:cs typeface="Times New Roman" panose="02020603050405020304" pitchFamily="18" charset="0"/>
                <a:hlinkClick r:id="rId2">
                  <a:extLst>
                    <a:ext uri="{A12FA001-AC4F-418D-AE19-62706E023703}">
                      <ahyp:hlinkClr xmlns:ahyp="http://schemas.microsoft.com/office/drawing/2018/hyperlinkcolor" val="tx"/>
                    </a:ext>
                  </a:extLst>
                </a:hlinkClick>
              </a:rPr>
              <a:t>Support with delivering T Levels </a:t>
            </a:r>
            <a:r>
              <a:rPr lang="en-GB" sz="3500" dirty="0">
                <a:latin typeface="+mj-lt"/>
                <a:cs typeface="Arial" panose="020B0604020202020204" pitchFamily="34" charset="0"/>
              </a:rPr>
              <a:t>website. </a:t>
            </a:r>
          </a:p>
          <a:p>
            <a:pPr lvl="0" algn="l"/>
            <a:r>
              <a:rPr lang="en-GB" sz="3500" dirty="0">
                <a:solidFill>
                  <a:srgbClr val="000000"/>
                </a:solidFill>
                <a:latin typeface="+mj-lt"/>
                <a:cs typeface="Arial" panose="020B0604020202020204" pitchFamily="34" charset="0"/>
              </a:rPr>
              <a:t>We will do our best to resolve any technical issues as quickly as possible, and to answer all questions either now or at a later stage. </a:t>
            </a:r>
          </a:p>
          <a:p>
            <a:pPr lvl="0" algn="l"/>
            <a:r>
              <a:rPr lang="en-GB" sz="3500" dirty="0">
                <a:solidFill>
                  <a:srgbClr val="000000"/>
                </a:solidFill>
                <a:latin typeface="+mj-lt"/>
                <a:cs typeface="Arial" panose="020B0604020202020204" pitchFamily="34" charset="0"/>
              </a:rPr>
              <a:t>Some providers have reported problems with the chat function in Teams, please let us know if you have any issues </a:t>
            </a:r>
            <a:r>
              <a:rPr lang="en-GB" sz="3500" u="sng" dirty="0">
                <a:solidFill>
                  <a:srgbClr val="0070C0"/>
                </a:solidFill>
                <a:effectLst/>
                <a:latin typeface="+mj-lt"/>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Readiness.TE@education.gov.uk</a:t>
            </a:r>
            <a:r>
              <a:rPr lang="en-GB" sz="3500" u="sng" dirty="0">
                <a:solidFill>
                  <a:srgbClr val="0070C0"/>
                </a:solidFill>
                <a:latin typeface="+mj-lt"/>
                <a:ea typeface="Calibri" panose="020F0502020204030204" pitchFamily="34" charset="0"/>
                <a:cs typeface="Times New Roman" panose="02020603050405020304" pitchFamily="18" charset="0"/>
              </a:rPr>
              <a:t> </a:t>
            </a:r>
            <a:r>
              <a:rPr lang="en-GB" sz="3500" dirty="0">
                <a:solidFill>
                  <a:srgbClr val="000000"/>
                </a:solidFill>
                <a:latin typeface="+mj-lt"/>
                <a:cs typeface="Arial" panose="020B0604020202020204" pitchFamily="34" charset="0"/>
              </a:rPr>
              <a:t>we can then investigate them. </a:t>
            </a:r>
          </a:p>
          <a:p>
            <a:pPr algn="l"/>
            <a:r>
              <a:rPr lang="en-GB" sz="3500" i="1" dirty="0">
                <a:latin typeface="+mj-lt"/>
                <a:cs typeface="Arial" panose="020B0604020202020204" pitchFamily="34" charset="0"/>
              </a:rPr>
              <a:t>The meeting will be held under Chatham House rules. </a:t>
            </a:r>
          </a:p>
          <a:p>
            <a:endParaRPr lang="en-US" dirty="0"/>
          </a:p>
        </p:txBody>
      </p:sp>
      <p:pic>
        <p:nvPicPr>
          <p:cNvPr id="5" name="Picture 4">
            <a:extLst>
              <a:ext uri="{FF2B5EF4-FFF2-40B4-BE49-F238E27FC236}">
                <a16:creationId xmlns:a16="http://schemas.microsoft.com/office/drawing/2014/main" id="{641B0326-2ECB-4E63-B33D-3476551F6155}"/>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074025" y="1436653"/>
            <a:ext cx="320688" cy="315028"/>
          </a:xfrm>
          <a:prstGeom prst="rect">
            <a:avLst/>
          </a:prstGeom>
        </p:spPr>
      </p:pic>
      <p:pic>
        <p:nvPicPr>
          <p:cNvPr id="7" name="Picture 6">
            <a:extLst>
              <a:ext uri="{FF2B5EF4-FFF2-40B4-BE49-F238E27FC236}">
                <a16:creationId xmlns:a16="http://schemas.microsoft.com/office/drawing/2014/main" id="{37CB7C99-4484-45F8-AD28-E6F8529AEAA3}"/>
              </a:ext>
              <a:ext uri="{C183D7F6-B498-43B3-948B-1728B52AA6E4}">
                <adec:decorative xmlns:adec="http://schemas.microsoft.com/office/drawing/2017/decorative" val="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70036" y="2091631"/>
            <a:ext cx="324678" cy="334342"/>
          </a:xfrm>
          <a:prstGeom prst="rect">
            <a:avLst/>
          </a:prstGeom>
        </p:spPr>
      </p:pic>
    </p:spTree>
    <p:extLst>
      <p:ext uri="{BB962C8B-B14F-4D97-AF65-F5344CB8AC3E}">
        <p14:creationId xmlns:p14="http://schemas.microsoft.com/office/powerpoint/2010/main" val="2731327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901148" y="2544451"/>
            <a:ext cx="8127926" cy="2642390"/>
          </a:xfrm>
          <a:prstGeom prst="rect">
            <a:avLst/>
          </a:prstGeom>
        </p:spPr>
        <p:txBody>
          <a:bodyPr wrap="square" lIns="91440" tIns="45720" rIns="91440" bIns="45720" anchor="t">
            <a:spAutoFit/>
          </a:bodyPr>
          <a:lstStyle/>
          <a:p>
            <a:pPr marL="12700" marR="12700" lvl="0">
              <a:lnSpc>
                <a:spcPts val="4100"/>
              </a:lnSpc>
            </a:pPr>
            <a:endParaRPr lang="en-GB" sz="3800" b="1" dirty="0">
              <a:solidFill>
                <a:srgbClr val="FFFFFF"/>
              </a:solidFill>
              <a:cs typeface="Arial"/>
            </a:endParaRPr>
          </a:p>
          <a:p>
            <a:pPr marL="12700" marR="12700" lvl="0">
              <a:lnSpc>
                <a:spcPts val="4100"/>
              </a:lnSpc>
            </a:pPr>
            <a:r>
              <a:rPr lang="en-GB" sz="3800" b="1" dirty="0">
                <a:solidFill>
                  <a:srgbClr val="FFFFFF"/>
                </a:solidFill>
                <a:cs typeface="Arial"/>
              </a:rPr>
              <a:t>An overview</a:t>
            </a:r>
          </a:p>
          <a:p>
            <a:pPr marL="12700" marR="12700">
              <a:lnSpc>
                <a:spcPts val="4100"/>
              </a:lnSpc>
            </a:pPr>
            <a:r>
              <a:rPr lang="en-GB" sz="2400" b="1" dirty="0">
                <a:solidFill>
                  <a:srgbClr val="FFFFFF"/>
                </a:solidFill>
                <a:cs typeface="Arial"/>
              </a:rPr>
              <a:t>Clare </a:t>
            </a:r>
            <a:r>
              <a:rPr lang="en-GB" sz="2400" b="1" dirty="0" err="1">
                <a:solidFill>
                  <a:srgbClr val="FFFFFF"/>
                </a:solidFill>
                <a:cs typeface="Arial"/>
              </a:rPr>
              <a:t>Linsell</a:t>
            </a:r>
            <a:r>
              <a:rPr lang="en-GB" sz="2400" b="1" dirty="0">
                <a:solidFill>
                  <a:srgbClr val="FFFFFF"/>
                </a:solidFill>
                <a:cs typeface="Arial"/>
              </a:rPr>
              <a:t>, Darren Francis</a:t>
            </a:r>
          </a:p>
          <a:p>
            <a:pPr marL="12700" marR="12700">
              <a:lnSpc>
                <a:spcPts val="4100"/>
              </a:lnSpc>
            </a:pPr>
            <a:endParaRPr lang="en-GB" sz="3800" b="1" dirty="0">
              <a:solidFill>
                <a:srgbClr val="FFFFFF"/>
              </a:solidFill>
              <a:cs typeface="Arial"/>
            </a:endParaRPr>
          </a:p>
          <a:p>
            <a:pPr marL="12700" marR="12700" lvl="0">
              <a:lnSpc>
                <a:spcPts val="4100"/>
              </a:lnSpc>
            </a:pPr>
            <a:r>
              <a:rPr lang="en-GB" b="1" dirty="0">
                <a:solidFill>
                  <a:srgbClr val="FFFFFF"/>
                </a:solidFill>
                <a:cs typeface="Arial"/>
              </a:rPr>
              <a:t>30/3/2021</a:t>
            </a:r>
          </a:p>
        </p:txBody>
      </p:sp>
      <p:sp>
        <p:nvSpPr>
          <p:cNvPr id="3" name="Title 2">
            <a:extLst>
              <a:ext uri="{FF2B5EF4-FFF2-40B4-BE49-F238E27FC236}">
                <a16:creationId xmlns:a16="http://schemas.microsoft.com/office/drawing/2014/main" id="{4001A69B-E971-924A-89D8-5D1A1B36D5B2}"/>
              </a:ext>
            </a:extLst>
          </p:cNvPr>
          <p:cNvSpPr>
            <a:spLocks noGrp="1"/>
          </p:cNvSpPr>
          <p:nvPr>
            <p:ph type="ctrTitle"/>
          </p:nvPr>
        </p:nvSpPr>
        <p:spPr/>
        <p:txBody>
          <a:bodyPr/>
          <a:lstStyle/>
          <a:p>
            <a:pPr rtl="0" eaLnBrk="1" latinLnBrk="0" hangingPunct="1"/>
            <a:r>
              <a:rPr lang="en-GB" sz="3800" b="1" kern="1200" dirty="0">
                <a:solidFill>
                  <a:srgbClr val="FFFFFF"/>
                </a:solidFill>
                <a:effectLst/>
                <a:latin typeface="Arial" panose="020B0604020202020204" pitchFamily="34" charset="0"/>
                <a:ea typeface="+mn-ea"/>
                <a:cs typeface="Arial" panose="020B0604020202020204" pitchFamily="34" charset="0"/>
              </a:rPr>
              <a:t>T LEVELS AND PROGRESSION PROFILES</a:t>
            </a:r>
            <a:endParaRPr lang="en-GB" dirty="0">
              <a:effectLst/>
            </a:endParaRPr>
          </a:p>
          <a:p>
            <a:endParaRPr lang="en-US" dirty="0"/>
          </a:p>
        </p:txBody>
      </p:sp>
    </p:spTree>
    <p:extLst>
      <p:ext uri="{BB962C8B-B14F-4D97-AF65-F5344CB8AC3E}">
        <p14:creationId xmlns:p14="http://schemas.microsoft.com/office/powerpoint/2010/main" val="22026131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07" y="439622"/>
            <a:ext cx="7712580" cy="1328218"/>
          </a:xfrm>
        </p:spPr>
        <p:txBody>
          <a:bodyPr anchor="ctr">
            <a:normAutofit/>
          </a:bodyPr>
          <a:lstStyle/>
          <a:p>
            <a:r>
              <a:rPr lang="en-GB" dirty="0"/>
              <a:t>Aims	</a:t>
            </a:r>
          </a:p>
        </p:txBody>
      </p:sp>
      <p:sp>
        <p:nvSpPr>
          <p:cNvPr id="5" name="Slide Number Placeholder 4"/>
          <p:cNvSpPr>
            <a:spLocks noGrp="1"/>
          </p:cNvSpPr>
          <p:nvPr>
            <p:ph type="sldNum" sz="quarter" idx="12"/>
          </p:nvPr>
        </p:nvSpPr>
        <p:spPr>
          <a:xfrm>
            <a:off x="10453510" y="6264912"/>
            <a:ext cx="785284" cy="365125"/>
          </a:xfrm>
        </p:spPr>
        <p:txBody>
          <a:bodyPr anchor="ctr">
            <a:normAutofit/>
          </a:bodyPr>
          <a:lstStyle/>
          <a:p>
            <a:pPr>
              <a:spcAft>
                <a:spcPts val="600"/>
              </a:spcAft>
            </a:pPr>
            <a:fld id="{B75BCF32-4A63-48BF-AC59-6C0786251C63}" type="slidenum">
              <a:rPr lang="en-GB" smtClean="0"/>
              <a:pPr>
                <a:spcAft>
                  <a:spcPts val="600"/>
                </a:spcAft>
              </a:pPr>
              <a:t>21</a:t>
            </a:fld>
            <a:endParaRPr lang="en-GB" dirty="0"/>
          </a:p>
        </p:txBody>
      </p:sp>
      <p:graphicFrame>
        <p:nvGraphicFramePr>
          <p:cNvPr id="7" name="Content Placeholder 2">
            <a:extLst>
              <a:ext uri="{FF2B5EF4-FFF2-40B4-BE49-F238E27FC236}">
                <a16:creationId xmlns:a16="http://schemas.microsoft.com/office/drawing/2014/main" id="{D4B4CD8B-6B5D-474C-AA0E-70C0D64B8FDF}"/>
              </a:ext>
            </a:extLst>
          </p:cNvPr>
          <p:cNvGraphicFramePr>
            <a:graphicFrameLocks noGrp="1"/>
          </p:cNvGraphicFramePr>
          <p:nvPr>
            <p:ph idx="1"/>
          </p:nvPr>
        </p:nvGraphicFramePr>
        <p:xfrm>
          <a:off x="965907" y="1548883"/>
          <a:ext cx="10272888" cy="4643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4209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02120-2DAF-414E-9AAD-F8256F2B3E5D}"/>
              </a:ext>
            </a:extLst>
          </p:cNvPr>
          <p:cNvSpPr>
            <a:spLocks noGrp="1"/>
          </p:cNvSpPr>
          <p:nvPr>
            <p:ph type="title"/>
          </p:nvPr>
        </p:nvSpPr>
        <p:spPr>
          <a:xfrm>
            <a:off x="965907" y="439622"/>
            <a:ext cx="7712580" cy="1328218"/>
          </a:xfrm>
        </p:spPr>
        <p:txBody>
          <a:bodyPr anchor="ctr">
            <a:normAutofit/>
          </a:bodyPr>
          <a:lstStyle/>
          <a:p>
            <a:r>
              <a:rPr lang="en-GB"/>
              <a:t>Progression Profiles </a:t>
            </a:r>
          </a:p>
        </p:txBody>
      </p:sp>
      <p:sp>
        <p:nvSpPr>
          <p:cNvPr id="4" name="Footer Placeholder 3">
            <a:extLst>
              <a:ext uri="{FF2B5EF4-FFF2-40B4-BE49-F238E27FC236}">
                <a16:creationId xmlns:a16="http://schemas.microsoft.com/office/drawing/2014/main" id="{6F575513-3D56-47E1-946B-91F6EB2541E5}"/>
              </a:ext>
            </a:extLst>
          </p:cNvPr>
          <p:cNvSpPr>
            <a:spLocks noGrp="1"/>
          </p:cNvSpPr>
          <p:nvPr>
            <p:ph type="ftr" sz="quarter" idx="11"/>
          </p:nvPr>
        </p:nvSpPr>
        <p:spPr>
          <a:xfrm>
            <a:off x="965907" y="6264912"/>
            <a:ext cx="7187493" cy="365125"/>
          </a:xfrm>
        </p:spPr>
        <p:txBody>
          <a:bodyPr anchor="ctr">
            <a:normAutofit/>
          </a:bodyPr>
          <a:lstStyle/>
          <a:p>
            <a:pPr>
              <a:spcAft>
                <a:spcPts val="600"/>
              </a:spcAft>
            </a:pPr>
            <a:endParaRPr lang="en-GB" dirty="0"/>
          </a:p>
        </p:txBody>
      </p:sp>
      <p:sp>
        <p:nvSpPr>
          <p:cNvPr id="5" name="Slide Number Placeholder 4">
            <a:extLst>
              <a:ext uri="{FF2B5EF4-FFF2-40B4-BE49-F238E27FC236}">
                <a16:creationId xmlns:a16="http://schemas.microsoft.com/office/drawing/2014/main" id="{00D632A1-FB0E-41EC-BF7D-384D3AE545D6}"/>
              </a:ext>
            </a:extLst>
          </p:cNvPr>
          <p:cNvSpPr>
            <a:spLocks noGrp="1"/>
          </p:cNvSpPr>
          <p:nvPr>
            <p:ph type="sldNum" sz="quarter" idx="12"/>
          </p:nvPr>
        </p:nvSpPr>
        <p:spPr>
          <a:xfrm>
            <a:off x="10453510" y="6264912"/>
            <a:ext cx="785284" cy="365125"/>
          </a:xfrm>
        </p:spPr>
        <p:txBody>
          <a:bodyPr anchor="ctr">
            <a:normAutofit/>
          </a:bodyPr>
          <a:lstStyle/>
          <a:p>
            <a:pPr>
              <a:spcAft>
                <a:spcPts val="600"/>
              </a:spcAft>
            </a:pPr>
            <a:fld id="{B75BCF32-4A63-48BF-AC59-6C0786251C63}" type="slidenum">
              <a:rPr lang="en-GB" smtClean="0"/>
              <a:pPr>
                <a:spcAft>
                  <a:spcPts val="600"/>
                </a:spcAft>
              </a:pPr>
              <a:t>22</a:t>
            </a:fld>
            <a:endParaRPr lang="en-GB" dirty="0"/>
          </a:p>
        </p:txBody>
      </p:sp>
      <p:graphicFrame>
        <p:nvGraphicFramePr>
          <p:cNvPr id="7" name="Content Placeholder 2">
            <a:extLst>
              <a:ext uri="{FF2B5EF4-FFF2-40B4-BE49-F238E27FC236}">
                <a16:creationId xmlns:a16="http://schemas.microsoft.com/office/drawing/2014/main" id="{CF248717-23EF-4E77-81FD-3CCA583660C9}"/>
              </a:ext>
            </a:extLst>
          </p:cNvPr>
          <p:cNvGraphicFramePr>
            <a:graphicFrameLocks noGrp="1"/>
          </p:cNvGraphicFramePr>
          <p:nvPr>
            <p:ph idx="1"/>
          </p:nvPr>
        </p:nvGraphicFramePr>
        <p:xfrm>
          <a:off x="965907" y="1767841"/>
          <a:ext cx="10272888" cy="4424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6785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8F36B-ECC1-4FFC-8323-197E39120E8C}"/>
              </a:ext>
            </a:extLst>
          </p:cNvPr>
          <p:cNvSpPr>
            <a:spLocks noGrp="1"/>
          </p:cNvSpPr>
          <p:nvPr>
            <p:ph type="title"/>
          </p:nvPr>
        </p:nvSpPr>
        <p:spPr>
          <a:xfrm>
            <a:off x="965907" y="439622"/>
            <a:ext cx="7712580" cy="1328218"/>
          </a:xfrm>
        </p:spPr>
        <p:txBody>
          <a:bodyPr anchor="ctr">
            <a:normAutofit/>
          </a:bodyPr>
          <a:lstStyle/>
          <a:p>
            <a:r>
              <a:rPr lang="en-GB"/>
              <a:t>Why are we developing progression profiles?</a:t>
            </a:r>
          </a:p>
        </p:txBody>
      </p:sp>
      <p:sp>
        <p:nvSpPr>
          <p:cNvPr id="4" name="Footer Placeholder 3">
            <a:extLst>
              <a:ext uri="{FF2B5EF4-FFF2-40B4-BE49-F238E27FC236}">
                <a16:creationId xmlns:a16="http://schemas.microsoft.com/office/drawing/2014/main" id="{72CAA18F-A2D5-4F99-9FFD-309E0A01F9CA}"/>
              </a:ext>
            </a:extLst>
          </p:cNvPr>
          <p:cNvSpPr>
            <a:spLocks noGrp="1"/>
          </p:cNvSpPr>
          <p:nvPr>
            <p:ph type="ftr" sz="quarter" idx="11"/>
          </p:nvPr>
        </p:nvSpPr>
        <p:spPr>
          <a:xfrm flipV="1">
            <a:off x="965907" y="7270811"/>
            <a:ext cx="7187493" cy="179941"/>
          </a:xfrm>
        </p:spPr>
        <p:txBody>
          <a:bodyPr anchor="ctr">
            <a:normAutofit fontScale="62500" lnSpcReduction="20000"/>
          </a:bodyPr>
          <a:lstStyle/>
          <a:p>
            <a:pPr>
              <a:spcAft>
                <a:spcPts val="600"/>
              </a:spcAft>
            </a:pPr>
            <a:r>
              <a:rPr lang="en-GB"/>
              <a:t>Optional footer (Insert &gt; Header Footer)</a:t>
            </a:r>
          </a:p>
        </p:txBody>
      </p:sp>
      <p:sp>
        <p:nvSpPr>
          <p:cNvPr id="5" name="Slide Number Placeholder 4">
            <a:extLst>
              <a:ext uri="{FF2B5EF4-FFF2-40B4-BE49-F238E27FC236}">
                <a16:creationId xmlns:a16="http://schemas.microsoft.com/office/drawing/2014/main" id="{57344209-FDD4-4524-9865-147C7A250F7A}"/>
              </a:ext>
            </a:extLst>
          </p:cNvPr>
          <p:cNvSpPr>
            <a:spLocks noGrp="1"/>
          </p:cNvSpPr>
          <p:nvPr>
            <p:ph type="sldNum" sz="quarter" idx="12"/>
          </p:nvPr>
        </p:nvSpPr>
        <p:spPr>
          <a:xfrm>
            <a:off x="10453510" y="6264912"/>
            <a:ext cx="785284" cy="365125"/>
          </a:xfrm>
        </p:spPr>
        <p:txBody>
          <a:bodyPr anchor="ctr">
            <a:normAutofit/>
          </a:bodyPr>
          <a:lstStyle/>
          <a:p>
            <a:pPr>
              <a:spcAft>
                <a:spcPts val="600"/>
              </a:spcAft>
            </a:pPr>
            <a:fld id="{B75BCF32-4A63-48BF-AC59-6C0786251C63}" type="slidenum">
              <a:rPr lang="en-GB" smtClean="0"/>
              <a:pPr>
                <a:spcAft>
                  <a:spcPts val="600"/>
                </a:spcAft>
              </a:pPr>
              <a:t>23</a:t>
            </a:fld>
            <a:endParaRPr lang="en-GB" dirty="0"/>
          </a:p>
        </p:txBody>
      </p:sp>
      <p:graphicFrame>
        <p:nvGraphicFramePr>
          <p:cNvPr id="17" name="Content Placeholder 2">
            <a:extLst>
              <a:ext uri="{FF2B5EF4-FFF2-40B4-BE49-F238E27FC236}">
                <a16:creationId xmlns:a16="http://schemas.microsoft.com/office/drawing/2014/main" id="{A56126A4-1DEC-4A1B-A7AF-D48162DC3DB4}"/>
              </a:ext>
            </a:extLst>
          </p:cNvPr>
          <p:cNvGraphicFramePr>
            <a:graphicFrameLocks noGrp="1"/>
          </p:cNvGraphicFramePr>
          <p:nvPr>
            <p:ph idx="1"/>
          </p:nvPr>
        </p:nvGraphicFramePr>
        <p:xfrm>
          <a:off x="965907" y="1477818"/>
          <a:ext cx="9655911" cy="46366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8790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FE30F-E062-4D33-9700-7D093A203A2D}"/>
              </a:ext>
            </a:extLst>
          </p:cNvPr>
          <p:cNvSpPr>
            <a:spLocks noGrp="1"/>
          </p:cNvSpPr>
          <p:nvPr>
            <p:ph type="title"/>
          </p:nvPr>
        </p:nvSpPr>
        <p:spPr>
          <a:xfrm>
            <a:off x="965907" y="439622"/>
            <a:ext cx="7712580" cy="1328218"/>
          </a:xfrm>
        </p:spPr>
        <p:txBody>
          <a:bodyPr anchor="ctr">
            <a:normAutofit/>
          </a:bodyPr>
          <a:lstStyle/>
          <a:p>
            <a:r>
              <a:rPr lang="en-GB"/>
              <a:t>Process for Working with employers and providers</a:t>
            </a:r>
          </a:p>
        </p:txBody>
      </p:sp>
      <p:sp>
        <p:nvSpPr>
          <p:cNvPr id="4" name="Footer Placeholder 3">
            <a:extLst>
              <a:ext uri="{FF2B5EF4-FFF2-40B4-BE49-F238E27FC236}">
                <a16:creationId xmlns:a16="http://schemas.microsoft.com/office/drawing/2014/main" id="{9A0A3114-F58F-446F-86F3-EBAEB60D93EB}"/>
              </a:ext>
            </a:extLst>
          </p:cNvPr>
          <p:cNvSpPr>
            <a:spLocks noGrp="1"/>
          </p:cNvSpPr>
          <p:nvPr>
            <p:ph type="ftr" sz="quarter" idx="11"/>
          </p:nvPr>
        </p:nvSpPr>
        <p:spPr>
          <a:xfrm>
            <a:off x="965907" y="6264912"/>
            <a:ext cx="7187493" cy="365125"/>
          </a:xfrm>
        </p:spPr>
        <p:txBody>
          <a:bodyPr anchor="ctr">
            <a:normAutofit/>
          </a:bodyPr>
          <a:lstStyle/>
          <a:p>
            <a:pPr>
              <a:spcAft>
                <a:spcPts val="600"/>
              </a:spcAft>
            </a:pPr>
            <a:endParaRPr lang="en-GB" dirty="0"/>
          </a:p>
        </p:txBody>
      </p:sp>
      <p:sp>
        <p:nvSpPr>
          <p:cNvPr id="5" name="Slide Number Placeholder 4">
            <a:extLst>
              <a:ext uri="{FF2B5EF4-FFF2-40B4-BE49-F238E27FC236}">
                <a16:creationId xmlns:a16="http://schemas.microsoft.com/office/drawing/2014/main" id="{51955FF4-DA8F-4286-8877-A1254D39CB22}"/>
              </a:ext>
            </a:extLst>
          </p:cNvPr>
          <p:cNvSpPr>
            <a:spLocks noGrp="1"/>
          </p:cNvSpPr>
          <p:nvPr>
            <p:ph type="sldNum" sz="quarter" idx="12"/>
          </p:nvPr>
        </p:nvSpPr>
        <p:spPr>
          <a:xfrm>
            <a:off x="10453510" y="6264912"/>
            <a:ext cx="785284" cy="365125"/>
          </a:xfrm>
        </p:spPr>
        <p:txBody>
          <a:bodyPr anchor="ctr">
            <a:normAutofit/>
          </a:bodyPr>
          <a:lstStyle/>
          <a:p>
            <a:pPr>
              <a:spcAft>
                <a:spcPts val="600"/>
              </a:spcAft>
            </a:pPr>
            <a:fld id="{B75BCF32-4A63-48BF-AC59-6C0786251C63}" type="slidenum">
              <a:rPr lang="en-GB" smtClean="0"/>
              <a:pPr>
                <a:spcAft>
                  <a:spcPts val="600"/>
                </a:spcAft>
              </a:pPr>
              <a:t>24</a:t>
            </a:fld>
            <a:endParaRPr lang="en-GB"/>
          </a:p>
        </p:txBody>
      </p:sp>
      <p:graphicFrame>
        <p:nvGraphicFramePr>
          <p:cNvPr id="8" name="Content Placeholder 2">
            <a:extLst>
              <a:ext uri="{FF2B5EF4-FFF2-40B4-BE49-F238E27FC236}">
                <a16:creationId xmlns:a16="http://schemas.microsoft.com/office/drawing/2014/main" id="{26E9D8F5-BC94-45F0-83EF-7B24D31652E3}"/>
              </a:ext>
            </a:extLst>
          </p:cNvPr>
          <p:cNvGraphicFramePr>
            <a:graphicFrameLocks noGrp="1"/>
          </p:cNvGraphicFramePr>
          <p:nvPr>
            <p:ph idx="1"/>
          </p:nvPr>
        </p:nvGraphicFramePr>
        <p:xfrm>
          <a:off x="965907" y="1642188"/>
          <a:ext cx="10272888" cy="46227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78629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FD3A989-6039-41E5-88AA-8EEEAF76D7EE}"/>
              </a:ext>
            </a:extLst>
          </p:cNvPr>
          <p:cNvSpPr>
            <a:spLocks noGrp="1"/>
          </p:cNvSpPr>
          <p:nvPr>
            <p:ph type="ftr" sz="quarter" idx="11"/>
          </p:nvPr>
        </p:nvSpPr>
        <p:spPr>
          <a:xfrm flipV="1">
            <a:off x="965907" y="7219985"/>
            <a:ext cx="7187493" cy="468438"/>
          </a:xfrm>
        </p:spPr>
        <p:txBody>
          <a:bodyPr/>
          <a:lstStyle/>
          <a:p>
            <a:endParaRPr lang="en-GB"/>
          </a:p>
        </p:txBody>
      </p:sp>
      <p:sp>
        <p:nvSpPr>
          <p:cNvPr id="3" name="Slide Number Placeholder 2">
            <a:extLst>
              <a:ext uri="{FF2B5EF4-FFF2-40B4-BE49-F238E27FC236}">
                <a16:creationId xmlns:a16="http://schemas.microsoft.com/office/drawing/2014/main" id="{BC509C09-F202-439D-AC3A-7EC7C3CF4B3C}"/>
              </a:ext>
            </a:extLst>
          </p:cNvPr>
          <p:cNvSpPr>
            <a:spLocks noGrp="1"/>
          </p:cNvSpPr>
          <p:nvPr>
            <p:ph type="sldNum" sz="quarter" idx="12"/>
          </p:nvPr>
        </p:nvSpPr>
        <p:spPr/>
        <p:txBody>
          <a:bodyPr/>
          <a:lstStyle/>
          <a:p>
            <a:fld id="{B75BCF32-4A63-48BF-AC59-6C0786251C63}" type="slidenum">
              <a:rPr lang="en-GB" smtClean="0"/>
              <a:t>25</a:t>
            </a:fld>
            <a:endParaRPr lang="en-GB"/>
          </a:p>
        </p:txBody>
      </p:sp>
      <p:pic>
        <p:nvPicPr>
          <p:cNvPr id="5" name="Picture 4" descr="Image showing the Wave 1 and Wave 2 T Levels:&#10;Wave 1: Construction: Design, Surveying and Planning and Digital: Production, Design and Development. &#10;Wave 2: Construction: On-site Construction">
            <a:extLst>
              <a:ext uri="{FF2B5EF4-FFF2-40B4-BE49-F238E27FC236}">
                <a16:creationId xmlns:a16="http://schemas.microsoft.com/office/drawing/2014/main" id="{EEF5E3DD-E7F0-450F-A4C7-EF083EEA8943}"/>
              </a:ext>
            </a:extLst>
          </p:cNvPr>
          <p:cNvPicPr>
            <a:picLocks noChangeAspect="1"/>
          </p:cNvPicPr>
          <p:nvPr/>
        </p:nvPicPr>
        <p:blipFill>
          <a:blip r:embed="rId3"/>
          <a:stretch>
            <a:fillRect/>
          </a:stretch>
        </p:blipFill>
        <p:spPr>
          <a:xfrm>
            <a:off x="1007954" y="1544631"/>
            <a:ext cx="9696450" cy="5052444"/>
          </a:xfrm>
          <a:prstGeom prst="rect">
            <a:avLst/>
          </a:prstGeom>
          <a:noFill/>
          <a:effectLst>
            <a:innerShdw blurRad="63500" dist="50800">
              <a:prstClr val="black">
                <a:alpha val="50000"/>
              </a:prstClr>
            </a:innerShdw>
          </a:effectLst>
        </p:spPr>
      </p:pic>
      <p:sp>
        <p:nvSpPr>
          <p:cNvPr id="6" name="Rounded Rectangle 6">
            <a:extLst>
              <a:ext uri="{FF2B5EF4-FFF2-40B4-BE49-F238E27FC236}">
                <a16:creationId xmlns:a16="http://schemas.microsoft.com/office/drawing/2014/main" id="{7FBC4E9E-FB11-491C-9DD5-9D6D12EFF261}"/>
              </a:ext>
            </a:extLst>
          </p:cNvPr>
          <p:cNvSpPr/>
          <p:nvPr/>
        </p:nvSpPr>
        <p:spPr>
          <a:xfrm>
            <a:off x="1487596" y="2128547"/>
            <a:ext cx="2412998" cy="508000"/>
          </a:xfrm>
          <a:prstGeom prst="roundRect">
            <a:avLst/>
          </a:prstGeom>
          <a:solidFill>
            <a:schemeClr val="accent5">
              <a:lumMod val="40000"/>
              <a:lumOff val="6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2"/>
                </a:solidFill>
              </a:rPr>
              <a:t>Wave 1</a:t>
            </a:r>
          </a:p>
        </p:txBody>
      </p:sp>
      <p:sp>
        <p:nvSpPr>
          <p:cNvPr id="9" name="Rounded Rectangle 9">
            <a:extLst>
              <a:ext uri="{FF2B5EF4-FFF2-40B4-BE49-F238E27FC236}">
                <a16:creationId xmlns:a16="http://schemas.microsoft.com/office/drawing/2014/main" id="{7780BA0A-3634-4A91-B5EE-7958C8A6BD7F}"/>
              </a:ext>
            </a:extLst>
          </p:cNvPr>
          <p:cNvSpPr/>
          <p:nvPr/>
        </p:nvSpPr>
        <p:spPr>
          <a:xfrm>
            <a:off x="1487596" y="3310417"/>
            <a:ext cx="2412998" cy="3094821"/>
          </a:xfrm>
          <a:prstGeom prst="roundRect">
            <a:avLst/>
          </a:prstGeom>
          <a:solidFill>
            <a:schemeClr val="accent5">
              <a:lumMod val="40000"/>
              <a:lumOff val="60000"/>
            </a:schemeClr>
          </a:solidFill>
          <a:effectLst>
            <a:glow rad="139700">
              <a:schemeClr val="accent1">
                <a:satMod val="175000"/>
                <a:alpha val="40000"/>
              </a:schemeClr>
            </a:glow>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rgbClr val="0070C0"/>
                </a:solidFill>
              </a:rPr>
              <a:t>Mapping and validation at mid-point in process:</a:t>
            </a:r>
          </a:p>
          <a:p>
            <a:pPr algn="ctr"/>
            <a:endParaRPr lang="en-GB">
              <a:solidFill>
                <a:schemeClr val="tx1"/>
              </a:solidFill>
            </a:endParaRPr>
          </a:p>
          <a:p>
            <a:pPr algn="ctr"/>
            <a:r>
              <a:rPr lang="en-GB">
                <a:solidFill>
                  <a:schemeClr val="tx1"/>
                </a:solidFill>
              </a:rPr>
              <a:t>Construction: Design surveying and planning  </a:t>
            </a:r>
          </a:p>
          <a:p>
            <a:pPr algn="ctr"/>
            <a:endParaRPr lang="en-GB">
              <a:solidFill>
                <a:schemeClr val="tx2"/>
              </a:solidFill>
            </a:endParaRPr>
          </a:p>
          <a:p>
            <a:pPr algn="ctr"/>
            <a:r>
              <a:rPr lang="en-GB">
                <a:solidFill>
                  <a:schemeClr val="tx2"/>
                </a:solidFill>
              </a:rPr>
              <a:t>Digital: Digital production, design and development  </a:t>
            </a:r>
          </a:p>
        </p:txBody>
      </p:sp>
      <p:sp>
        <p:nvSpPr>
          <p:cNvPr id="10" name="Rounded Rectangle 10">
            <a:extLst>
              <a:ext uri="{FF2B5EF4-FFF2-40B4-BE49-F238E27FC236}">
                <a16:creationId xmlns:a16="http://schemas.microsoft.com/office/drawing/2014/main" id="{A5849484-BFF0-47A1-8719-AFEF911D4EC6}"/>
              </a:ext>
            </a:extLst>
          </p:cNvPr>
          <p:cNvSpPr/>
          <p:nvPr/>
        </p:nvSpPr>
        <p:spPr>
          <a:xfrm>
            <a:off x="4475319" y="2128547"/>
            <a:ext cx="2652228" cy="508000"/>
          </a:xfrm>
          <a:prstGeom prst="roundRect">
            <a:avLst/>
          </a:prstGeom>
          <a:solidFill>
            <a:schemeClr val="accent2">
              <a:lumMod val="40000"/>
              <a:lumOff val="6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2"/>
                </a:solidFill>
              </a:rPr>
              <a:t>Wave 2</a:t>
            </a:r>
          </a:p>
        </p:txBody>
      </p:sp>
      <p:sp>
        <p:nvSpPr>
          <p:cNvPr id="11" name="Rounded Rectangle 11">
            <a:extLst>
              <a:ext uri="{FF2B5EF4-FFF2-40B4-BE49-F238E27FC236}">
                <a16:creationId xmlns:a16="http://schemas.microsoft.com/office/drawing/2014/main" id="{509D16B6-E937-4EFC-BA45-278679AC0651}"/>
              </a:ext>
            </a:extLst>
          </p:cNvPr>
          <p:cNvSpPr/>
          <p:nvPr/>
        </p:nvSpPr>
        <p:spPr>
          <a:xfrm>
            <a:off x="4543139" y="3278274"/>
            <a:ext cx="2652228" cy="2382114"/>
          </a:xfrm>
          <a:prstGeom prst="roundRect">
            <a:avLst/>
          </a:prstGeom>
          <a:solidFill>
            <a:schemeClr val="accent2">
              <a:lumMod val="40000"/>
              <a:lumOff val="6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rgbClr val="0070C0"/>
                </a:solidFill>
              </a:rPr>
              <a:t>Mapping and validation at mid-point:</a:t>
            </a:r>
          </a:p>
          <a:p>
            <a:pPr algn="ctr"/>
            <a:endParaRPr lang="en-GB">
              <a:solidFill>
                <a:schemeClr val="tx2"/>
              </a:solidFill>
            </a:endParaRPr>
          </a:p>
          <a:p>
            <a:pPr algn="ctr"/>
            <a:r>
              <a:rPr lang="en-GB">
                <a:solidFill>
                  <a:schemeClr val="tx2"/>
                </a:solidFill>
              </a:rPr>
              <a:t> Construction: On-site Construction</a:t>
            </a:r>
          </a:p>
        </p:txBody>
      </p:sp>
      <p:sp>
        <p:nvSpPr>
          <p:cNvPr id="14" name="Down Arrow 22">
            <a:extLst>
              <a:ext uri="{FF2B5EF4-FFF2-40B4-BE49-F238E27FC236}">
                <a16:creationId xmlns:a16="http://schemas.microsoft.com/office/drawing/2014/main" id="{A8E734CD-6EBC-4061-B01D-8E9DD426714A}"/>
              </a:ext>
              <a:ext uri="{C183D7F6-B498-43B3-948B-1728B52AA6E4}">
                <adec:decorative xmlns:adec="http://schemas.microsoft.com/office/drawing/2017/decorative" val="1"/>
              </a:ext>
            </a:extLst>
          </p:cNvPr>
          <p:cNvSpPr/>
          <p:nvPr/>
        </p:nvSpPr>
        <p:spPr>
          <a:xfrm>
            <a:off x="2420482" y="2770274"/>
            <a:ext cx="393700" cy="5080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26">
            <a:extLst>
              <a:ext uri="{FF2B5EF4-FFF2-40B4-BE49-F238E27FC236}">
                <a16:creationId xmlns:a16="http://schemas.microsoft.com/office/drawing/2014/main" id="{FFA5DE0E-1CA4-4715-AAC1-97F80B41587F}"/>
              </a:ext>
              <a:ext uri="{C183D7F6-B498-43B3-948B-1728B52AA6E4}">
                <adec:decorative xmlns:adec="http://schemas.microsoft.com/office/drawing/2017/decorative" val="1"/>
              </a:ext>
            </a:extLst>
          </p:cNvPr>
          <p:cNvSpPr/>
          <p:nvPr/>
        </p:nvSpPr>
        <p:spPr>
          <a:xfrm>
            <a:off x="5604583" y="2699114"/>
            <a:ext cx="393700" cy="5080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0">
            <a:extLst>
              <a:ext uri="{FF2B5EF4-FFF2-40B4-BE49-F238E27FC236}">
                <a16:creationId xmlns:a16="http://schemas.microsoft.com/office/drawing/2014/main" id="{5ECA5290-AC2B-4950-9E72-B9CCD89D58DF}"/>
              </a:ext>
            </a:extLst>
          </p:cNvPr>
          <p:cNvSpPr/>
          <p:nvPr/>
        </p:nvSpPr>
        <p:spPr>
          <a:xfrm>
            <a:off x="7801282" y="2128547"/>
            <a:ext cx="2652228" cy="508000"/>
          </a:xfrm>
          <a:prstGeom prst="roundRect">
            <a:avLst/>
          </a:prstGeom>
          <a:solidFill>
            <a:schemeClr val="accent4">
              <a:lumMod val="20000"/>
              <a:lumOff val="8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2"/>
                </a:solidFill>
              </a:rPr>
              <a:t>Next round (TBC)</a:t>
            </a:r>
          </a:p>
        </p:txBody>
      </p:sp>
      <p:sp>
        <p:nvSpPr>
          <p:cNvPr id="13" name="Down Arrow 26">
            <a:extLst>
              <a:ext uri="{FF2B5EF4-FFF2-40B4-BE49-F238E27FC236}">
                <a16:creationId xmlns:a16="http://schemas.microsoft.com/office/drawing/2014/main" id="{327AB4CD-1393-46F0-868D-95CB373995EF}"/>
              </a:ext>
              <a:ext uri="{C183D7F6-B498-43B3-948B-1728B52AA6E4}">
                <adec:decorative xmlns:adec="http://schemas.microsoft.com/office/drawing/2017/decorative" val="1"/>
              </a:ext>
            </a:extLst>
          </p:cNvPr>
          <p:cNvSpPr/>
          <p:nvPr/>
        </p:nvSpPr>
        <p:spPr>
          <a:xfrm>
            <a:off x="8938853" y="2698932"/>
            <a:ext cx="393700" cy="5080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1">
            <a:extLst>
              <a:ext uri="{FF2B5EF4-FFF2-40B4-BE49-F238E27FC236}">
                <a16:creationId xmlns:a16="http://schemas.microsoft.com/office/drawing/2014/main" id="{6BF07A96-AD07-4C28-B342-9D82651B2C10}"/>
              </a:ext>
            </a:extLst>
          </p:cNvPr>
          <p:cNvSpPr/>
          <p:nvPr/>
        </p:nvSpPr>
        <p:spPr>
          <a:xfrm>
            <a:off x="7801282" y="3206932"/>
            <a:ext cx="2652228" cy="3341650"/>
          </a:xfrm>
          <a:prstGeom prst="roundRect">
            <a:avLst/>
          </a:prstGeom>
          <a:solidFill>
            <a:schemeClr val="accent4">
              <a:lumMod val="20000"/>
              <a:lumOff val="8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rgbClr val="0070C0"/>
                </a:solidFill>
              </a:rPr>
              <a:t>Next mapping and validation exercise:</a:t>
            </a:r>
          </a:p>
          <a:p>
            <a:pPr algn="ctr"/>
            <a:endParaRPr lang="en-GB" sz="1400">
              <a:solidFill>
                <a:srgbClr val="0070C0"/>
              </a:solidFill>
            </a:endParaRPr>
          </a:p>
          <a:p>
            <a:pPr algn="ctr"/>
            <a:r>
              <a:rPr lang="en-GB" sz="1400">
                <a:solidFill>
                  <a:schemeClr val="tx1"/>
                </a:solidFill>
              </a:rPr>
              <a:t>Building Services Engineering</a:t>
            </a:r>
          </a:p>
          <a:p>
            <a:pPr algn="ctr"/>
            <a:endParaRPr lang="en-GB" sz="1400">
              <a:solidFill>
                <a:schemeClr val="tx1"/>
              </a:solidFill>
            </a:endParaRPr>
          </a:p>
          <a:p>
            <a:pPr algn="ctr"/>
            <a:r>
              <a:rPr lang="en-GB" sz="1400">
                <a:solidFill>
                  <a:schemeClr val="tx1"/>
                </a:solidFill>
              </a:rPr>
              <a:t>Education and Childcare</a:t>
            </a:r>
          </a:p>
          <a:p>
            <a:pPr algn="ctr"/>
            <a:endParaRPr lang="en-GB" sz="1400">
              <a:solidFill>
                <a:schemeClr val="tx1"/>
              </a:solidFill>
            </a:endParaRPr>
          </a:p>
          <a:p>
            <a:pPr algn="ctr"/>
            <a:r>
              <a:rPr lang="en-GB" sz="1400">
                <a:solidFill>
                  <a:schemeClr val="tx1"/>
                </a:solidFill>
              </a:rPr>
              <a:t>Digital: Digital Support Services / Digital Business Service</a:t>
            </a:r>
          </a:p>
          <a:p>
            <a:pPr algn="ctr"/>
            <a:endParaRPr lang="en-GB">
              <a:solidFill>
                <a:srgbClr val="0070C0"/>
              </a:solidFill>
            </a:endParaRPr>
          </a:p>
          <a:p>
            <a:pPr algn="ctr"/>
            <a:endParaRPr lang="en-GB">
              <a:solidFill>
                <a:srgbClr val="0070C0"/>
              </a:solidFill>
            </a:endParaRPr>
          </a:p>
        </p:txBody>
      </p:sp>
      <p:sp>
        <p:nvSpPr>
          <p:cNvPr id="4" name="Title 3">
            <a:extLst>
              <a:ext uri="{FF2B5EF4-FFF2-40B4-BE49-F238E27FC236}">
                <a16:creationId xmlns:a16="http://schemas.microsoft.com/office/drawing/2014/main" id="{7F978A12-9CC0-994C-ADCC-A2F447D4A80F}"/>
              </a:ext>
            </a:extLst>
          </p:cNvPr>
          <p:cNvSpPr>
            <a:spLocks noGrp="1"/>
          </p:cNvSpPr>
          <p:nvPr>
            <p:ph type="title" idx="4294967295"/>
          </p:nvPr>
        </p:nvSpPr>
        <p:spPr>
          <a:xfrm>
            <a:off x="861839" y="561972"/>
            <a:ext cx="10272888" cy="534272"/>
          </a:xfrm>
        </p:spPr>
        <p:txBody>
          <a:bodyPr>
            <a:normAutofit fontScale="90000"/>
          </a:bodyPr>
          <a:lstStyle/>
          <a:p>
            <a:pPr rtl="0" eaLnBrk="1" latinLnBrk="0" hangingPunct="1"/>
            <a:r>
              <a:rPr lang="en-US" sz="3600" kern="1200" dirty="0">
                <a:ln>
                  <a:noFill/>
                </a:ln>
                <a:solidFill>
                  <a:srgbClr val="0885C7"/>
                </a:solidFill>
                <a:effectLst>
                  <a:outerShdw blurRad="38100" dist="25400" dir="5400000" algn="ctr" rotWithShape="0">
                    <a:srgbClr val="6E747A">
                      <a:alpha val="43000"/>
                    </a:srgbClr>
                  </a:outerShdw>
                </a:effectLst>
                <a:latin typeface="Arial" panose="020B0604020202020204" pitchFamily="34" charset="0"/>
                <a:ea typeface="+mn-ea"/>
                <a:cs typeface="+mn-cs"/>
              </a:rPr>
              <a:t>T Levels </a:t>
            </a:r>
            <a:r>
              <a:rPr lang="en-US" sz="3600" b="0" kern="1200" spc="0" dirty="0">
                <a:ln>
                  <a:noFill/>
                </a:ln>
                <a:solidFill>
                  <a:srgbClr val="0885C7"/>
                </a:solidFill>
                <a:effectLst>
                  <a:outerShdw blurRad="38100" dist="25400" dir="5400000" algn="ctr" rotWithShape="0">
                    <a:srgbClr val="6E747A">
                      <a:alpha val="43000"/>
                    </a:srgbClr>
                  </a:outerShdw>
                </a:effectLst>
                <a:latin typeface="Arial" panose="020B0604020202020204" pitchFamily="34" charset="0"/>
                <a:ea typeface="+mn-ea"/>
                <a:cs typeface="+mn-cs"/>
              </a:rPr>
              <a:t>we are mapping</a:t>
            </a:r>
            <a:endParaRPr lang="en-GB" dirty="0">
              <a:effectLst/>
            </a:endParaRPr>
          </a:p>
        </p:txBody>
      </p:sp>
    </p:spTree>
    <p:extLst>
      <p:ext uri="{BB962C8B-B14F-4D97-AF65-F5344CB8AC3E}">
        <p14:creationId xmlns:p14="http://schemas.microsoft.com/office/powerpoint/2010/main" val="2762187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66202965-CB95-4AE5-970D-15133C4B740B}"/>
              </a:ext>
              <a:ext uri="{C183D7F6-B498-43B3-948B-1728B52AA6E4}">
                <adec:decorative xmlns:adec="http://schemas.microsoft.com/office/drawing/2017/decorative" val="1"/>
              </a:ext>
            </a:extLst>
          </p:cNvPr>
          <p:cNvSpPr/>
          <p:nvPr/>
        </p:nvSpPr>
        <p:spPr>
          <a:xfrm>
            <a:off x="2740208" y="5152875"/>
            <a:ext cx="2564838" cy="1243656"/>
          </a:xfrm>
          <a:prstGeom prst="rect">
            <a:avLst/>
          </a:prstGeom>
          <a:solidFill>
            <a:schemeClr val="accent3">
              <a:lumMod val="20000"/>
              <a:lumOff val="80000"/>
            </a:schemeClr>
          </a:solidFill>
          <a:ln w="2222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Footer Placeholder 2">
            <a:extLst>
              <a:ext uri="{FF2B5EF4-FFF2-40B4-BE49-F238E27FC236}">
                <a16:creationId xmlns:a16="http://schemas.microsoft.com/office/drawing/2014/main" id="{37EA94C0-C309-4C90-A4EF-B63239682471}"/>
              </a:ext>
            </a:extLst>
          </p:cNvPr>
          <p:cNvSpPr>
            <a:spLocks noGrp="1"/>
          </p:cNvSpPr>
          <p:nvPr>
            <p:ph type="ftr" sz="quarter" idx="11"/>
          </p:nvPr>
        </p:nvSpPr>
        <p:spPr>
          <a:xfrm flipV="1">
            <a:off x="965907" y="7220200"/>
            <a:ext cx="7187493" cy="45719"/>
          </a:xfrm>
        </p:spPr>
        <p:txBody>
          <a:bodyPr/>
          <a:lstStyle/>
          <a:p>
            <a:r>
              <a:rPr lang="en-GB"/>
              <a:t>Optional footer (Insert &gt; Header Footer)</a:t>
            </a:r>
          </a:p>
        </p:txBody>
      </p:sp>
      <p:sp>
        <p:nvSpPr>
          <p:cNvPr id="4" name="Slide Number Placeholder 3">
            <a:extLst>
              <a:ext uri="{FF2B5EF4-FFF2-40B4-BE49-F238E27FC236}">
                <a16:creationId xmlns:a16="http://schemas.microsoft.com/office/drawing/2014/main" id="{5E44464A-1BA5-4737-A50D-6CB6671429D0}"/>
              </a:ext>
            </a:extLst>
          </p:cNvPr>
          <p:cNvSpPr>
            <a:spLocks noGrp="1"/>
          </p:cNvSpPr>
          <p:nvPr>
            <p:ph type="sldNum" sz="quarter" idx="12"/>
          </p:nvPr>
        </p:nvSpPr>
        <p:spPr/>
        <p:txBody>
          <a:bodyPr/>
          <a:lstStyle/>
          <a:p>
            <a:fld id="{B75BCF32-4A63-48BF-AC59-6C0786251C63}" type="slidenum">
              <a:rPr lang="en-GB" smtClean="0"/>
              <a:t>26</a:t>
            </a:fld>
            <a:endParaRPr lang="en-GB"/>
          </a:p>
        </p:txBody>
      </p:sp>
      <p:sp>
        <p:nvSpPr>
          <p:cNvPr id="5" name="Rectangle 4">
            <a:extLst>
              <a:ext uri="{FF2B5EF4-FFF2-40B4-BE49-F238E27FC236}">
                <a16:creationId xmlns:a16="http://schemas.microsoft.com/office/drawing/2014/main" id="{BDB7EC2E-7480-4ADA-8750-99C8D2282485}"/>
              </a:ext>
              <a:ext uri="{C183D7F6-B498-43B3-948B-1728B52AA6E4}">
                <adec:decorative xmlns:adec="http://schemas.microsoft.com/office/drawing/2017/decorative" val="1"/>
              </a:ext>
            </a:extLst>
          </p:cNvPr>
          <p:cNvSpPr/>
          <p:nvPr/>
        </p:nvSpPr>
        <p:spPr>
          <a:xfrm>
            <a:off x="440460" y="1352436"/>
            <a:ext cx="2030457" cy="4785542"/>
          </a:xfrm>
          <a:prstGeom prst="rect">
            <a:avLst/>
          </a:prstGeom>
          <a:noFill/>
          <a:ln w="222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46796F56-C7A5-4619-9B95-03BABD83E12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841" y="1709646"/>
            <a:ext cx="1090331" cy="1035472"/>
          </a:xfrm>
          <a:prstGeom prst="rect">
            <a:avLst/>
          </a:prstGeom>
        </p:spPr>
      </p:pic>
      <p:sp>
        <p:nvSpPr>
          <p:cNvPr id="10" name="TextBox 9">
            <a:extLst>
              <a:ext uri="{FF2B5EF4-FFF2-40B4-BE49-F238E27FC236}">
                <a16:creationId xmlns:a16="http://schemas.microsoft.com/office/drawing/2014/main" id="{3EEA6D09-EE09-4D94-A3CB-236A27153095}"/>
              </a:ext>
            </a:extLst>
          </p:cNvPr>
          <p:cNvSpPr txBox="1"/>
          <p:nvPr/>
        </p:nvSpPr>
        <p:spPr>
          <a:xfrm>
            <a:off x="621436" y="3257059"/>
            <a:ext cx="1669003" cy="2831544"/>
          </a:xfrm>
          <a:prstGeom prst="rect">
            <a:avLst/>
          </a:prstGeom>
          <a:noFill/>
        </p:spPr>
        <p:txBody>
          <a:bodyPr wrap="square" lIns="91440" tIns="45720" rIns="91440" bIns="45720" anchor="t">
            <a:spAutoFit/>
          </a:bodyPr>
          <a:lstStyle/>
          <a:p>
            <a:r>
              <a:rPr lang="en-GB" sz="1600"/>
              <a:t>Lucy has completed her </a:t>
            </a:r>
            <a:r>
              <a:rPr lang="en-GB" sz="1600" b="1"/>
              <a:t>digital production, design and development </a:t>
            </a:r>
            <a:r>
              <a:rPr lang="en-GB" sz="1600"/>
              <a:t>T Level. She is making choices about her next steps into an apprenticeship</a:t>
            </a:r>
            <a:r>
              <a:rPr lang="en-GB"/>
              <a:t>.</a:t>
            </a:r>
          </a:p>
        </p:txBody>
      </p:sp>
      <p:cxnSp>
        <p:nvCxnSpPr>
          <p:cNvPr id="11" name="Connector: Elbow 10">
            <a:extLst>
              <a:ext uri="{FF2B5EF4-FFF2-40B4-BE49-F238E27FC236}">
                <a16:creationId xmlns:a16="http://schemas.microsoft.com/office/drawing/2014/main" id="{A0E6AD51-1E11-49A0-BED3-8E6C13904F56}"/>
              </a:ext>
              <a:ext uri="{C183D7F6-B498-43B3-948B-1728B52AA6E4}">
                <adec:decorative xmlns:adec="http://schemas.microsoft.com/office/drawing/2017/decorative" val="1"/>
              </a:ext>
            </a:extLst>
          </p:cNvPr>
          <p:cNvCxnSpPr>
            <a:cxnSpLocks/>
          </p:cNvCxnSpPr>
          <p:nvPr/>
        </p:nvCxnSpPr>
        <p:spPr>
          <a:xfrm flipV="1">
            <a:off x="2489428" y="881547"/>
            <a:ext cx="3495238" cy="1656198"/>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5" name="Connector: Elbow 14">
            <a:extLst>
              <a:ext uri="{FF2B5EF4-FFF2-40B4-BE49-F238E27FC236}">
                <a16:creationId xmlns:a16="http://schemas.microsoft.com/office/drawing/2014/main" id="{3B3C267F-A478-47D5-B6A5-587AF2B342ED}"/>
              </a:ext>
              <a:ext uri="{C183D7F6-B498-43B3-948B-1728B52AA6E4}">
                <adec:decorative xmlns:adec="http://schemas.microsoft.com/office/drawing/2017/decorative" val="1"/>
              </a:ext>
            </a:extLst>
          </p:cNvPr>
          <p:cNvCxnSpPr>
            <a:cxnSpLocks/>
          </p:cNvCxnSpPr>
          <p:nvPr/>
        </p:nvCxnSpPr>
        <p:spPr>
          <a:xfrm>
            <a:off x="2470917" y="3429000"/>
            <a:ext cx="3554333" cy="1431375"/>
          </a:xfrm>
          <a:prstGeom prst="bentConnector3">
            <a:avLst>
              <a:gd name="adj1" fmla="val 50000"/>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48B87A6-608C-4B03-8B4C-D58B18635791}"/>
              </a:ext>
            </a:extLst>
          </p:cNvPr>
          <p:cNvSpPr/>
          <p:nvPr/>
        </p:nvSpPr>
        <p:spPr>
          <a:xfrm>
            <a:off x="6072041" y="210729"/>
            <a:ext cx="1973656" cy="1875485"/>
          </a:xfrm>
          <a:prstGeom prst="rect">
            <a:avLst/>
          </a:prstGeom>
          <a:solidFill>
            <a:schemeClr val="accent2">
              <a:lumMod val="20000"/>
              <a:lumOff val="80000"/>
            </a:schemeClr>
          </a:solidFill>
          <a:ln w="2222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333F48"/>
                </a:solidFill>
                <a:effectLst/>
                <a:uLnTx/>
                <a:uFillTx/>
                <a:latin typeface="Arial"/>
                <a:ea typeface="+mn-ea"/>
                <a:cs typeface="+mn-cs"/>
              </a:rPr>
              <a:t>She could progress onto the</a:t>
            </a:r>
            <a:r>
              <a:rPr kumimoji="0" lang="en-GB" sz="1400" b="1" i="0" u="none" strike="noStrike" kern="1200" cap="none" spc="0" normalizeH="0" baseline="0" noProof="0" dirty="0">
                <a:ln>
                  <a:noFill/>
                </a:ln>
                <a:solidFill>
                  <a:srgbClr val="333F48"/>
                </a:solidFill>
                <a:effectLst/>
                <a:uLnTx/>
                <a:uFillTx/>
                <a:latin typeface="Arial"/>
                <a:ea typeface="+mn-ea"/>
                <a:cs typeface="+mn-cs"/>
              </a:rPr>
              <a:t> L4 DevOps engineer apprenticeship (24 months) </a:t>
            </a:r>
            <a:r>
              <a:rPr kumimoji="0" lang="en-GB" sz="1400" i="0" u="none" strike="noStrike" kern="1200" cap="none" spc="0" normalizeH="0" baseline="0" noProof="0" dirty="0">
                <a:ln>
                  <a:noFill/>
                </a:ln>
                <a:solidFill>
                  <a:srgbClr val="333F48"/>
                </a:solidFill>
                <a:effectLst/>
                <a:uLnTx/>
                <a:uFillTx/>
                <a:latin typeface="Arial"/>
                <a:ea typeface="+mn-ea"/>
                <a:cs typeface="+mn-cs"/>
              </a:rPr>
              <a:t>employment</a:t>
            </a:r>
            <a:r>
              <a:rPr kumimoji="0" lang="en-GB" sz="1400" b="1" i="0" u="none" strike="noStrike" kern="1200" cap="none" spc="0" normalizeH="0" baseline="0" noProof="0" dirty="0">
                <a:ln>
                  <a:noFill/>
                </a:ln>
                <a:solidFill>
                  <a:srgbClr val="333F48"/>
                </a:solidFill>
                <a:effectLst/>
                <a:uLnTx/>
                <a:uFillTx/>
                <a:latin typeface="Arial"/>
                <a:ea typeface="+mn-ea"/>
                <a:cs typeface="+mn-cs"/>
              </a:rPr>
              <a:t> </a:t>
            </a:r>
            <a:r>
              <a:rPr kumimoji="0" lang="en-GB" sz="1400" b="0" i="0" u="none" strike="noStrike" kern="1200" cap="none" spc="0" normalizeH="0" baseline="0" noProof="0" dirty="0">
                <a:ln>
                  <a:noFill/>
                </a:ln>
                <a:solidFill>
                  <a:srgbClr val="333F48"/>
                </a:solidFill>
                <a:effectLst/>
                <a:uLnTx/>
                <a:uFillTx/>
                <a:latin typeface="Arial"/>
                <a:ea typeface="+mn-ea"/>
                <a:cs typeface="+mn-cs"/>
              </a:rPr>
              <a:t>with Next Level Digital Ltd</a:t>
            </a:r>
          </a:p>
        </p:txBody>
      </p:sp>
      <p:cxnSp>
        <p:nvCxnSpPr>
          <p:cNvPr id="21" name="Straight Arrow Connector 20">
            <a:extLst>
              <a:ext uri="{FF2B5EF4-FFF2-40B4-BE49-F238E27FC236}">
                <a16:creationId xmlns:a16="http://schemas.microsoft.com/office/drawing/2014/main" id="{EF29AFA6-C214-4501-8838-773F28181E1A}"/>
              </a:ext>
              <a:ext uri="{C183D7F6-B498-43B3-948B-1728B52AA6E4}">
                <adec:decorative xmlns:adec="http://schemas.microsoft.com/office/drawing/2017/decorative" val="1"/>
              </a:ext>
            </a:extLst>
          </p:cNvPr>
          <p:cNvCxnSpPr/>
          <p:nvPr/>
        </p:nvCxnSpPr>
        <p:spPr>
          <a:xfrm>
            <a:off x="8090538" y="881547"/>
            <a:ext cx="716606"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D0CCE68-8717-4E9F-9520-0D7A6F2C661F}"/>
              </a:ext>
              <a:ext uri="{C183D7F6-B498-43B3-948B-1728B52AA6E4}">
                <adec:decorative xmlns:adec="http://schemas.microsoft.com/office/drawing/2017/decorative" val="1"/>
              </a:ext>
            </a:extLst>
          </p:cNvPr>
          <p:cNvCxnSpPr/>
          <p:nvPr/>
        </p:nvCxnSpPr>
        <p:spPr>
          <a:xfrm>
            <a:off x="8092488" y="2994667"/>
            <a:ext cx="716606"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16BC3293-07E4-4D8F-B556-0E5FE3155EB4}"/>
              </a:ext>
            </a:extLst>
          </p:cNvPr>
          <p:cNvSpPr/>
          <p:nvPr/>
        </p:nvSpPr>
        <p:spPr>
          <a:xfrm>
            <a:off x="6072041" y="2289397"/>
            <a:ext cx="1973656" cy="1935323"/>
          </a:xfrm>
          <a:prstGeom prst="rect">
            <a:avLst/>
          </a:prstGeom>
          <a:solidFill>
            <a:schemeClr val="accent6">
              <a:lumMod val="20000"/>
              <a:lumOff val="80000"/>
            </a:schemeClr>
          </a:solid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333F48"/>
                </a:solidFill>
                <a:effectLst/>
                <a:uLnTx/>
                <a:uFillTx/>
                <a:latin typeface="Arial"/>
                <a:ea typeface="+mn-ea"/>
                <a:cs typeface="+mn-cs"/>
              </a:rPr>
              <a:t>She could </a:t>
            </a:r>
            <a:r>
              <a:rPr lang="en-GB" sz="1400" dirty="0">
                <a:solidFill>
                  <a:srgbClr val="333F48"/>
                </a:solidFill>
                <a:latin typeface="Arial"/>
              </a:rPr>
              <a:t>progress </a:t>
            </a:r>
            <a:r>
              <a:rPr kumimoji="0" lang="en-GB" sz="1400" b="0" i="0" u="none" strike="noStrike" kern="1200" cap="none" spc="0" normalizeH="0" baseline="0" noProof="0" dirty="0">
                <a:ln>
                  <a:noFill/>
                </a:ln>
                <a:solidFill>
                  <a:srgbClr val="333F48"/>
                </a:solidFill>
                <a:effectLst/>
                <a:uLnTx/>
                <a:uFillTx/>
                <a:latin typeface="Arial"/>
                <a:ea typeface="+mn-ea"/>
                <a:cs typeface="+mn-cs"/>
              </a:rPr>
              <a:t>onto the </a:t>
            </a:r>
            <a:r>
              <a:rPr kumimoji="0" lang="en-GB" sz="1400" b="1" i="0" u="none" strike="noStrike" kern="1200" cap="none" spc="0" normalizeH="0" baseline="0" noProof="0" dirty="0">
                <a:ln>
                  <a:noFill/>
                </a:ln>
                <a:solidFill>
                  <a:srgbClr val="333F48"/>
                </a:solidFill>
                <a:effectLst/>
                <a:uLnTx/>
                <a:uFillTx/>
                <a:latin typeface="Arial"/>
                <a:ea typeface="+mn-ea"/>
                <a:cs typeface="+mn-cs"/>
              </a:rPr>
              <a:t>L4 software developer apprenticeship (24 months)</a:t>
            </a:r>
            <a:r>
              <a:rPr kumimoji="0" lang="en-GB" sz="1400" b="0" i="0" u="none" strike="noStrike" kern="1200" cap="none" spc="0" normalizeH="0" baseline="0" noProof="0" dirty="0">
                <a:ln>
                  <a:noFill/>
                </a:ln>
                <a:solidFill>
                  <a:srgbClr val="333F48"/>
                </a:solidFill>
                <a:effectLst/>
                <a:uLnTx/>
                <a:uFillTx/>
                <a:latin typeface="Arial"/>
                <a:ea typeface="+mn-ea"/>
                <a:cs typeface="+mn-cs"/>
              </a:rPr>
              <a:t> employment with Arrow Digital</a:t>
            </a:r>
          </a:p>
        </p:txBody>
      </p:sp>
      <p:sp>
        <p:nvSpPr>
          <p:cNvPr id="24" name="Rectangle 23">
            <a:extLst>
              <a:ext uri="{FF2B5EF4-FFF2-40B4-BE49-F238E27FC236}">
                <a16:creationId xmlns:a16="http://schemas.microsoft.com/office/drawing/2014/main" id="{BD6B6606-7DF9-4AC7-9984-632A5C077A24}"/>
              </a:ext>
            </a:extLst>
          </p:cNvPr>
          <p:cNvSpPr/>
          <p:nvPr/>
        </p:nvSpPr>
        <p:spPr>
          <a:xfrm>
            <a:off x="8848326" y="227963"/>
            <a:ext cx="2956741" cy="1035472"/>
          </a:xfrm>
          <a:prstGeom prst="rect">
            <a:avLst/>
          </a:prstGeom>
          <a:solidFill>
            <a:schemeClr val="accent2">
              <a:lumMod val="20000"/>
              <a:lumOff val="80000"/>
            </a:schemeClr>
          </a:solidFill>
          <a:ln w="19050">
            <a:solidFill>
              <a:schemeClr val="accent2"/>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srgbClr val="333F48"/>
                </a:solidFill>
                <a:effectLst/>
                <a:uLnTx/>
                <a:uFillTx/>
                <a:latin typeface="Arial"/>
                <a:ea typeface="+mn-ea"/>
                <a:cs typeface="+mn-cs"/>
              </a:rPr>
              <a:t>Employed full time </a:t>
            </a:r>
            <a:r>
              <a:rPr kumimoji="0" lang="en-GB" sz="1400" b="0" i="0" u="none" strike="noStrike" kern="1200" cap="none" spc="0" normalizeH="0" baseline="0" noProof="0">
                <a:ln>
                  <a:noFill/>
                </a:ln>
                <a:solidFill>
                  <a:srgbClr val="333F48"/>
                </a:solidFill>
                <a:effectLst/>
                <a:uLnTx/>
                <a:uFillTx/>
                <a:latin typeface="Arial"/>
                <a:ea typeface="+mn-ea"/>
                <a:cs typeface="+mn-cs"/>
              </a:rPr>
              <a:t>by Next Level Digital Ltd. as a </a:t>
            </a:r>
            <a:r>
              <a:rPr kumimoji="0" lang="en-GB" sz="1400" b="1" i="0" u="none" strike="noStrike" kern="1200" cap="none" spc="0" normalizeH="0" baseline="0" noProof="0">
                <a:ln>
                  <a:noFill/>
                </a:ln>
                <a:solidFill>
                  <a:srgbClr val="333F48"/>
                </a:solidFill>
                <a:effectLst/>
                <a:uLnTx/>
                <a:uFillTx/>
                <a:latin typeface="Arial"/>
                <a:ea typeface="+mn-ea"/>
                <a:cs typeface="+mn-cs"/>
              </a:rPr>
              <a:t>DevOps engineer</a:t>
            </a:r>
          </a:p>
        </p:txBody>
      </p:sp>
      <p:sp>
        <p:nvSpPr>
          <p:cNvPr id="25" name="Rectangle 24">
            <a:extLst>
              <a:ext uri="{FF2B5EF4-FFF2-40B4-BE49-F238E27FC236}">
                <a16:creationId xmlns:a16="http://schemas.microsoft.com/office/drawing/2014/main" id="{F86E3AD6-6238-4E00-8807-FB0C9CA00FA7}"/>
              </a:ext>
            </a:extLst>
          </p:cNvPr>
          <p:cNvSpPr/>
          <p:nvPr/>
        </p:nvSpPr>
        <p:spPr>
          <a:xfrm>
            <a:off x="8883128" y="2417763"/>
            <a:ext cx="2228850" cy="1035472"/>
          </a:xfrm>
          <a:prstGeom prst="rect">
            <a:avLst/>
          </a:prstGeom>
          <a:solidFill>
            <a:schemeClr val="accent6">
              <a:lumMod val="20000"/>
              <a:lumOff val="80000"/>
            </a:schemeClr>
          </a:solidFill>
          <a:ln w="222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333F48"/>
                </a:solidFill>
                <a:effectLst/>
                <a:uLnTx/>
                <a:uFillTx/>
                <a:latin typeface="Arial"/>
                <a:ea typeface="+mn-ea"/>
                <a:cs typeface="+mn-cs"/>
              </a:rPr>
              <a:t>Employed full time </a:t>
            </a:r>
            <a:r>
              <a:rPr kumimoji="0" lang="en-GB" sz="1200" b="0" i="0" u="none" strike="noStrike" kern="1200" cap="none" spc="0" normalizeH="0" baseline="0" noProof="0" dirty="0">
                <a:ln>
                  <a:noFill/>
                </a:ln>
                <a:solidFill>
                  <a:srgbClr val="333F48"/>
                </a:solidFill>
                <a:effectLst/>
                <a:uLnTx/>
                <a:uFillTx/>
                <a:latin typeface="Arial"/>
                <a:ea typeface="+mn-ea"/>
                <a:cs typeface="+mn-cs"/>
              </a:rPr>
              <a:t>by Arrow Digital as a </a:t>
            </a:r>
            <a:r>
              <a:rPr kumimoji="0" lang="en-GB" sz="1200" b="1" i="0" u="none" strike="noStrike" kern="1200" cap="none" spc="0" normalizeH="0" baseline="0" noProof="0" dirty="0">
                <a:ln>
                  <a:noFill/>
                </a:ln>
                <a:solidFill>
                  <a:srgbClr val="333F48"/>
                </a:solidFill>
                <a:effectLst/>
                <a:uLnTx/>
                <a:uFillTx/>
                <a:latin typeface="Arial"/>
                <a:ea typeface="+mn-ea"/>
                <a:cs typeface="+mn-cs"/>
              </a:rPr>
              <a:t>software developer</a:t>
            </a:r>
          </a:p>
        </p:txBody>
      </p:sp>
      <p:cxnSp>
        <p:nvCxnSpPr>
          <p:cNvPr id="27" name="Straight Arrow Connector 26">
            <a:extLst>
              <a:ext uri="{FF2B5EF4-FFF2-40B4-BE49-F238E27FC236}">
                <a16:creationId xmlns:a16="http://schemas.microsoft.com/office/drawing/2014/main" id="{32FC137C-F38B-41DA-855B-3A353CD6DD2E}"/>
              </a:ext>
              <a:ext uri="{C183D7F6-B498-43B3-948B-1728B52AA6E4}">
                <adec:decorative xmlns:adec="http://schemas.microsoft.com/office/drawing/2017/decorative" val="1"/>
              </a:ext>
            </a:extLst>
          </p:cNvPr>
          <p:cNvCxnSpPr>
            <a:cxnSpLocks/>
          </p:cNvCxnSpPr>
          <p:nvPr/>
        </p:nvCxnSpPr>
        <p:spPr>
          <a:xfrm flipV="1">
            <a:off x="2489428" y="2880086"/>
            <a:ext cx="3456910" cy="5541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3C6CFDB8-61E2-4C63-A5DA-FE5C32521392}"/>
              </a:ext>
            </a:extLst>
          </p:cNvPr>
          <p:cNvSpPr/>
          <p:nvPr/>
        </p:nvSpPr>
        <p:spPr>
          <a:xfrm>
            <a:off x="6082051" y="4427895"/>
            <a:ext cx="1973656" cy="1935323"/>
          </a:xfrm>
          <a:prstGeom prst="rect">
            <a:avLst/>
          </a:prstGeom>
          <a:solidFill>
            <a:schemeClr val="accent1">
              <a:lumMod val="20000"/>
              <a:lumOff val="80000"/>
            </a:schemeClr>
          </a:solidFill>
          <a:ln w="222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a:solidFill>
                  <a:srgbClr val="333F48"/>
                </a:solidFill>
                <a:latin typeface="Arial"/>
              </a:rPr>
              <a:t>Awaiting validation from employers to identify possible </a:t>
            </a:r>
            <a:r>
              <a:rPr kumimoji="0" lang="en-GB" sz="1400" b="0" i="0" u="none" strike="noStrike" kern="1200" cap="none" spc="0" normalizeH="0" baseline="0" noProof="0">
                <a:ln>
                  <a:noFill/>
                </a:ln>
                <a:solidFill>
                  <a:srgbClr val="333F48"/>
                </a:solidFill>
                <a:effectLst/>
                <a:uLnTx/>
                <a:uFillTx/>
                <a:latin typeface="Arial"/>
                <a:ea typeface="+mn-ea"/>
                <a:cs typeface="+mn-cs"/>
              </a:rPr>
              <a:t>progression onto the </a:t>
            </a:r>
            <a:r>
              <a:rPr kumimoji="0" lang="en-GB" sz="1400" b="1" i="0" u="none" strike="noStrike" kern="1200" cap="none" spc="0" normalizeH="0" baseline="0" noProof="0">
                <a:ln>
                  <a:noFill/>
                </a:ln>
                <a:solidFill>
                  <a:srgbClr val="333F48"/>
                </a:solidFill>
                <a:effectLst/>
                <a:uLnTx/>
                <a:uFillTx/>
                <a:latin typeface="Arial"/>
                <a:ea typeface="+mn-ea"/>
                <a:cs typeface="+mn-cs"/>
              </a:rPr>
              <a:t>L4 software tester apprenticeship (24 months). </a:t>
            </a:r>
            <a:endParaRPr kumimoji="0" lang="en-GB" sz="1400" b="0" i="0" u="none" strike="noStrike" kern="1200" cap="none" spc="0" normalizeH="0" baseline="0" noProof="0">
              <a:ln>
                <a:noFill/>
              </a:ln>
              <a:solidFill>
                <a:srgbClr val="333F48"/>
              </a:solidFill>
              <a:effectLst/>
              <a:uLnTx/>
              <a:uFillTx/>
              <a:latin typeface="Arial"/>
              <a:ea typeface="+mn-ea"/>
              <a:cs typeface="+mn-cs"/>
            </a:endParaRPr>
          </a:p>
        </p:txBody>
      </p:sp>
      <p:cxnSp>
        <p:nvCxnSpPr>
          <p:cNvPr id="31" name="Straight Arrow Connector 30">
            <a:extLst>
              <a:ext uri="{FF2B5EF4-FFF2-40B4-BE49-F238E27FC236}">
                <a16:creationId xmlns:a16="http://schemas.microsoft.com/office/drawing/2014/main" id="{B912D828-4CCA-4885-B331-98F8148460DE}"/>
              </a:ext>
              <a:ext uri="{C183D7F6-B498-43B3-948B-1728B52AA6E4}">
                <adec:decorative xmlns:adec="http://schemas.microsoft.com/office/drawing/2017/decorative" val="1"/>
              </a:ext>
            </a:extLst>
          </p:cNvPr>
          <p:cNvCxnSpPr/>
          <p:nvPr/>
        </p:nvCxnSpPr>
        <p:spPr>
          <a:xfrm>
            <a:off x="8131720" y="4926588"/>
            <a:ext cx="716606"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8C5316FC-6532-4728-8E82-35C471C2DCBD}"/>
              </a:ext>
            </a:extLst>
          </p:cNvPr>
          <p:cNvSpPr/>
          <p:nvPr/>
        </p:nvSpPr>
        <p:spPr>
          <a:xfrm>
            <a:off x="8883128" y="4427895"/>
            <a:ext cx="2228850" cy="1370606"/>
          </a:xfrm>
          <a:prstGeom prst="rect">
            <a:avLst/>
          </a:prstGeom>
          <a:solidFill>
            <a:schemeClr val="accent1">
              <a:lumMod val="20000"/>
              <a:lumOff val="80000"/>
            </a:schemeClr>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a:solidFill>
                  <a:schemeClr val="tx1"/>
                </a:solidFill>
              </a:rPr>
              <a:t>Possible progression into L6/L7 apprenticeships / or full time employment. Awaiting validation from employers</a:t>
            </a:r>
          </a:p>
        </p:txBody>
      </p:sp>
      <p:sp>
        <p:nvSpPr>
          <p:cNvPr id="33" name="TextBox 32">
            <a:extLst>
              <a:ext uri="{FF2B5EF4-FFF2-40B4-BE49-F238E27FC236}">
                <a16:creationId xmlns:a16="http://schemas.microsoft.com/office/drawing/2014/main" id="{DF691D1E-4DBA-4961-936D-1A9F6368D91C}"/>
              </a:ext>
            </a:extLst>
          </p:cNvPr>
          <p:cNvSpPr txBox="1"/>
          <p:nvPr/>
        </p:nvSpPr>
        <p:spPr>
          <a:xfrm>
            <a:off x="2792479" y="5196202"/>
            <a:ext cx="2512567" cy="1200329"/>
          </a:xfrm>
          <a:prstGeom prst="rect">
            <a:avLst/>
          </a:prstGeom>
          <a:noFill/>
        </p:spPr>
        <p:txBody>
          <a:bodyPr wrap="square" rtlCol="0">
            <a:spAutoFit/>
          </a:bodyPr>
          <a:lstStyle/>
          <a:p>
            <a:r>
              <a:rPr lang="en-GB" sz="1200" b="1" dirty="0"/>
              <a:t>L3 software development technician apprenticeship (18 months). </a:t>
            </a:r>
            <a:r>
              <a:rPr lang="en-GB" sz="1200" dirty="0"/>
              <a:t>Awaiting validation from employers. Employer validation so far indicates progression straight into </a:t>
            </a:r>
            <a:r>
              <a:rPr lang="en-GB" sz="1200" b="1" dirty="0"/>
              <a:t>L4 software developer</a:t>
            </a:r>
            <a:r>
              <a:rPr lang="en-GB" sz="1200" dirty="0"/>
              <a:t>.</a:t>
            </a:r>
          </a:p>
        </p:txBody>
      </p:sp>
      <p:cxnSp>
        <p:nvCxnSpPr>
          <p:cNvPr id="36" name="Straight Arrow Connector 35">
            <a:extLst>
              <a:ext uri="{FF2B5EF4-FFF2-40B4-BE49-F238E27FC236}">
                <a16:creationId xmlns:a16="http://schemas.microsoft.com/office/drawing/2014/main" id="{15BC3C91-15A1-4119-9BA3-CDA9CEDB4779}"/>
              </a:ext>
              <a:ext uri="{C183D7F6-B498-43B3-948B-1728B52AA6E4}">
                <adec:decorative xmlns:adec="http://schemas.microsoft.com/office/drawing/2017/decorative" val="1"/>
              </a:ext>
            </a:extLst>
          </p:cNvPr>
          <p:cNvCxnSpPr/>
          <p:nvPr/>
        </p:nvCxnSpPr>
        <p:spPr>
          <a:xfrm>
            <a:off x="3580944" y="2935499"/>
            <a:ext cx="0" cy="2177699"/>
          </a:xfrm>
          <a:prstGeom prst="straightConnector1">
            <a:avLst/>
          </a:prstGeom>
          <a:ln w="9525" cap="flat" cmpd="sng" algn="ctr">
            <a:solidFill>
              <a:schemeClr val="accent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Title 1">
            <a:extLst>
              <a:ext uri="{FF2B5EF4-FFF2-40B4-BE49-F238E27FC236}">
                <a16:creationId xmlns:a16="http://schemas.microsoft.com/office/drawing/2014/main" id="{415F2F96-15A9-8947-89C0-69AF39CEE6BF}"/>
              </a:ext>
            </a:extLst>
          </p:cNvPr>
          <p:cNvSpPr>
            <a:spLocks noGrp="1"/>
          </p:cNvSpPr>
          <p:nvPr>
            <p:ph type="title" idx="4294967295"/>
          </p:nvPr>
        </p:nvSpPr>
        <p:spPr>
          <a:xfrm>
            <a:off x="386933" y="283351"/>
            <a:ext cx="10272888" cy="534272"/>
          </a:xfrm>
        </p:spPr>
        <p:txBody>
          <a:bodyPr/>
          <a:lstStyle/>
          <a:p>
            <a:r>
              <a:rPr lang="en-US" dirty="0" err="1"/>
              <a:t>nEXT</a:t>
            </a:r>
            <a:r>
              <a:rPr lang="en-US" dirty="0"/>
              <a:t> STEPS</a:t>
            </a:r>
          </a:p>
        </p:txBody>
      </p:sp>
    </p:spTree>
    <p:extLst>
      <p:ext uri="{BB962C8B-B14F-4D97-AF65-F5344CB8AC3E}">
        <p14:creationId xmlns:p14="http://schemas.microsoft.com/office/powerpoint/2010/main" val="32793550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itle 1">
            <a:extLst>
              <a:ext uri="{FF2B5EF4-FFF2-40B4-BE49-F238E27FC236}">
                <a16:creationId xmlns:a16="http://schemas.microsoft.com/office/drawing/2014/main" id="{7D55E414-D047-47E9-A0ED-E3AB6AC437E6}"/>
              </a:ext>
            </a:extLst>
          </p:cNvPr>
          <p:cNvSpPr>
            <a:spLocks noGrp="1"/>
          </p:cNvSpPr>
          <p:nvPr>
            <p:ph type="title"/>
          </p:nvPr>
        </p:nvSpPr>
        <p:spPr>
          <a:xfrm>
            <a:off x="965907" y="439622"/>
            <a:ext cx="7712580" cy="963050"/>
          </a:xfrm>
        </p:spPr>
        <p:txBody>
          <a:bodyPr>
            <a:normAutofit fontScale="90000"/>
          </a:bodyPr>
          <a:lstStyle/>
          <a:p>
            <a:br>
              <a:rPr lang="en-GB" dirty="0">
                <a:solidFill>
                  <a:srgbClr val="0070C0"/>
                </a:solidFill>
              </a:rPr>
            </a:br>
            <a:r>
              <a:rPr lang="en-GB" dirty="0">
                <a:solidFill>
                  <a:srgbClr val="0070C0"/>
                </a:solidFill>
              </a:rPr>
              <a:t>Sample of additional questions for employers</a:t>
            </a:r>
            <a:br>
              <a:rPr lang="en-GB" dirty="0"/>
            </a:br>
            <a:endParaRPr lang="en-US" dirty="0"/>
          </a:p>
        </p:txBody>
      </p:sp>
      <p:sp>
        <p:nvSpPr>
          <p:cNvPr id="2" name="Footer Placeholder 1">
            <a:extLst>
              <a:ext uri="{FF2B5EF4-FFF2-40B4-BE49-F238E27FC236}">
                <a16:creationId xmlns:a16="http://schemas.microsoft.com/office/drawing/2014/main" id="{82ED936E-CA07-4D10-B2BC-214A945F5C04}"/>
              </a:ext>
            </a:extLst>
          </p:cNvPr>
          <p:cNvSpPr>
            <a:spLocks noGrp="1"/>
          </p:cNvSpPr>
          <p:nvPr>
            <p:ph type="ftr" sz="quarter" idx="11"/>
          </p:nvPr>
        </p:nvSpPr>
        <p:spPr>
          <a:xfrm>
            <a:off x="965907" y="6264912"/>
            <a:ext cx="7187493" cy="365125"/>
          </a:xfrm>
        </p:spPr>
        <p:txBody>
          <a:bodyPr vert="horz" lIns="91440" tIns="45720" rIns="91440" bIns="45720" rtlCol="0" anchor="ctr">
            <a:normAutofit/>
          </a:bodyPr>
          <a:lstStyle/>
          <a:p>
            <a:pPr>
              <a:spcAft>
                <a:spcPts val="600"/>
              </a:spcAft>
            </a:pPr>
            <a:endParaRPr lang="en-GB" kern="1200" dirty="0"/>
          </a:p>
        </p:txBody>
      </p:sp>
      <p:sp>
        <p:nvSpPr>
          <p:cNvPr id="3" name="Slide Number Placeholder 2">
            <a:extLst>
              <a:ext uri="{FF2B5EF4-FFF2-40B4-BE49-F238E27FC236}">
                <a16:creationId xmlns:a16="http://schemas.microsoft.com/office/drawing/2014/main" id="{4AFB4AE3-D290-4F2E-B01A-B56060C8E4D2}"/>
              </a:ext>
            </a:extLst>
          </p:cNvPr>
          <p:cNvSpPr>
            <a:spLocks noGrp="1"/>
          </p:cNvSpPr>
          <p:nvPr>
            <p:ph type="sldNum" sz="quarter" idx="12"/>
          </p:nvPr>
        </p:nvSpPr>
        <p:spPr>
          <a:xfrm>
            <a:off x="10453510" y="6264912"/>
            <a:ext cx="785284" cy="365125"/>
          </a:xfrm>
        </p:spPr>
        <p:txBody>
          <a:bodyPr vert="horz" lIns="91440" tIns="45720" rIns="91440" bIns="45720" rtlCol="0" anchor="ctr">
            <a:normAutofit/>
          </a:bodyPr>
          <a:lstStyle/>
          <a:p>
            <a:pPr>
              <a:spcAft>
                <a:spcPts val="600"/>
              </a:spcAft>
            </a:pPr>
            <a:fld id="{B75BCF32-4A63-48BF-AC59-6C0786251C63}" type="slidenum">
              <a:rPr lang="en-GB" smtClean="0"/>
              <a:pPr>
                <a:spcAft>
                  <a:spcPts val="600"/>
                </a:spcAft>
              </a:pPr>
              <a:t>27</a:t>
            </a:fld>
            <a:endParaRPr lang="en-GB"/>
          </a:p>
        </p:txBody>
      </p:sp>
      <p:graphicFrame>
        <p:nvGraphicFramePr>
          <p:cNvPr id="27" name="TextBox 4">
            <a:extLst>
              <a:ext uri="{FF2B5EF4-FFF2-40B4-BE49-F238E27FC236}">
                <a16:creationId xmlns:a16="http://schemas.microsoft.com/office/drawing/2014/main" id="{EA473958-BBF0-4642-8E3F-2F00474B29D9}"/>
              </a:ext>
            </a:extLst>
          </p:cNvPr>
          <p:cNvGraphicFramePr/>
          <p:nvPr/>
        </p:nvGraphicFramePr>
        <p:xfrm>
          <a:off x="965907" y="1819923"/>
          <a:ext cx="10272888" cy="43722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0447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48E3D-98B7-4F77-83F5-E6DE03CB299F}"/>
              </a:ext>
            </a:extLst>
          </p:cNvPr>
          <p:cNvSpPr>
            <a:spLocks noGrp="1"/>
          </p:cNvSpPr>
          <p:nvPr>
            <p:ph type="title"/>
          </p:nvPr>
        </p:nvSpPr>
        <p:spPr>
          <a:xfrm>
            <a:off x="965907" y="1377892"/>
            <a:ext cx="10272888" cy="534255"/>
          </a:xfrm>
        </p:spPr>
        <p:txBody>
          <a:bodyPr anchor="ctr">
            <a:normAutofit/>
          </a:bodyPr>
          <a:lstStyle/>
          <a:p>
            <a:r>
              <a:rPr lang="en-GB" dirty="0">
                <a:solidFill>
                  <a:srgbClr val="0070C0"/>
                </a:solidFill>
              </a:rPr>
              <a:t>next steps</a:t>
            </a:r>
          </a:p>
        </p:txBody>
      </p:sp>
      <p:sp>
        <p:nvSpPr>
          <p:cNvPr id="5" name="Footer Placeholder 4">
            <a:extLst>
              <a:ext uri="{FF2B5EF4-FFF2-40B4-BE49-F238E27FC236}">
                <a16:creationId xmlns:a16="http://schemas.microsoft.com/office/drawing/2014/main" id="{D537EA08-2600-40DE-A42B-2E17ACB52B99}"/>
              </a:ext>
            </a:extLst>
          </p:cNvPr>
          <p:cNvSpPr>
            <a:spLocks noGrp="1"/>
          </p:cNvSpPr>
          <p:nvPr>
            <p:ph type="ftr" sz="quarter" idx="11"/>
          </p:nvPr>
        </p:nvSpPr>
        <p:spPr>
          <a:xfrm>
            <a:off x="965907" y="6264912"/>
            <a:ext cx="7187493" cy="365125"/>
          </a:xfrm>
        </p:spPr>
        <p:txBody>
          <a:bodyPr anchor="ctr">
            <a:normAutofit/>
          </a:bodyPr>
          <a:lstStyle/>
          <a:p>
            <a:pPr>
              <a:spcAft>
                <a:spcPts val="600"/>
              </a:spcAft>
            </a:pPr>
            <a:endParaRPr lang="en-GB" dirty="0"/>
          </a:p>
        </p:txBody>
      </p:sp>
      <p:sp>
        <p:nvSpPr>
          <p:cNvPr id="6" name="Slide Number Placeholder 5">
            <a:extLst>
              <a:ext uri="{FF2B5EF4-FFF2-40B4-BE49-F238E27FC236}">
                <a16:creationId xmlns:a16="http://schemas.microsoft.com/office/drawing/2014/main" id="{8C302509-8CD4-4926-991E-0AF98948A8FA}"/>
              </a:ext>
            </a:extLst>
          </p:cNvPr>
          <p:cNvSpPr>
            <a:spLocks noGrp="1"/>
          </p:cNvSpPr>
          <p:nvPr>
            <p:ph type="sldNum" sz="quarter" idx="12"/>
          </p:nvPr>
        </p:nvSpPr>
        <p:spPr>
          <a:xfrm>
            <a:off x="10453510" y="6264912"/>
            <a:ext cx="785284" cy="365125"/>
          </a:xfrm>
        </p:spPr>
        <p:txBody>
          <a:bodyPr anchor="ctr">
            <a:normAutofit/>
          </a:bodyPr>
          <a:lstStyle/>
          <a:p>
            <a:pPr>
              <a:spcAft>
                <a:spcPts val="600"/>
              </a:spcAft>
            </a:pPr>
            <a:fld id="{B75BCF32-4A63-48BF-AC59-6C0786251C63}" type="slidenum">
              <a:rPr lang="en-GB" smtClean="0"/>
              <a:pPr>
                <a:spcAft>
                  <a:spcPts val="600"/>
                </a:spcAft>
              </a:pPr>
              <a:t>28</a:t>
            </a:fld>
            <a:endParaRPr lang="en-GB"/>
          </a:p>
        </p:txBody>
      </p:sp>
      <p:graphicFrame>
        <p:nvGraphicFramePr>
          <p:cNvPr id="8" name="Content Placeholder 3">
            <a:extLst>
              <a:ext uri="{FF2B5EF4-FFF2-40B4-BE49-F238E27FC236}">
                <a16:creationId xmlns:a16="http://schemas.microsoft.com/office/drawing/2014/main" id="{8F0289A0-2DE1-42C2-A29A-CF875555C34D}"/>
              </a:ext>
            </a:extLst>
          </p:cNvPr>
          <p:cNvGraphicFramePr>
            <a:graphicFrameLocks noGrp="1"/>
          </p:cNvGraphicFramePr>
          <p:nvPr>
            <p:ph idx="1"/>
          </p:nvPr>
        </p:nvGraphicFramePr>
        <p:xfrm>
          <a:off x="965907" y="2229803"/>
          <a:ext cx="10272888" cy="3962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877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Questions"/>
          <p:cNvSpPr/>
          <p:nvPr/>
        </p:nvSpPr>
        <p:spPr>
          <a:xfrm>
            <a:off x="0" y="1239343"/>
            <a:ext cx="12192000" cy="5618657"/>
          </a:xfrm>
          <a:custGeom>
            <a:avLst/>
            <a:gdLst/>
            <a:ahLst/>
            <a:cxnLst/>
            <a:rect l="l" t="t" r="r" b="b"/>
            <a:pathLst>
              <a:path w="9138272" h="5460716">
                <a:moveTo>
                  <a:pt x="6350663" y="0"/>
                </a:moveTo>
                <a:lnTo>
                  <a:pt x="5802673" y="4779"/>
                </a:lnTo>
                <a:lnTo>
                  <a:pt x="5227036" y="26422"/>
                </a:lnTo>
                <a:lnTo>
                  <a:pt x="4629571" y="63031"/>
                </a:lnTo>
                <a:lnTo>
                  <a:pt x="4016099" y="112711"/>
                </a:lnTo>
                <a:lnTo>
                  <a:pt x="3392438" y="173565"/>
                </a:lnTo>
                <a:lnTo>
                  <a:pt x="2764410" y="243696"/>
                </a:lnTo>
                <a:lnTo>
                  <a:pt x="2137834" y="321209"/>
                </a:lnTo>
                <a:lnTo>
                  <a:pt x="1518530" y="404208"/>
                </a:lnTo>
                <a:lnTo>
                  <a:pt x="9" y="629959"/>
                </a:lnTo>
                <a:lnTo>
                  <a:pt x="0" y="5460716"/>
                </a:lnTo>
                <a:lnTo>
                  <a:pt x="9138272" y="5460716"/>
                </a:lnTo>
                <a:lnTo>
                  <a:pt x="9138272" y="686787"/>
                </a:lnTo>
                <a:lnTo>
                  <a:pt x="9007411" y="586029"/>
                </a:lnTo>
                <a:lnTo>
                  <a:pt x="8751817" y="429080"/>
                </a:lnTo>
                <a:lnTo>
                  <a:pt x="8472205" y="295413"/>
                </a:lnTo>
                <a:lnTo>
                  <a:pt x="8149750" y="187435"/>
                </a:lnTo>
                <a:lnTo>
                  <a:pt x="7770549" y="105800"/>
                </a:lnTo>
                <a:lnTo>
                  <a:pt x="7340421" y="48614"/>
                </a:lnTo>
                <a:lnTo>
                  <a:pt x="6865185" y="13979"/>
                </a:lnTo>
                <a:lnTo>
                  <a:pt x="6350663" y="0"/>
                </a:lnTo>
                <a:close/>
              </a:path>
            </a:pathLst>
          </a:custGeom>
          <a:solidFill>
            <a:srgbClr val="0785C6"/>
          </a:solidFill>
        </p:spPr>
        <p:txBody>
          <a:bodyPr wrap="square" lIns="0" tIns="0" rIns="0" bIns="0" rtlCol="0">
            <a:noAutofit/>
          </a:bodyPr>
          <a:lstStyle/>
          <a:p>
            <a:endParaRPr/>
          </a:p>
        </p:txBody>
      </p:sp>
      <p:sp>
        <p:nvSpPr>
          <p:cNvPr id="3" name="object 3">
            <a:extLst>
              <a:ext uri="{C183D7F6-B498-43B3-948B-1728B52AA6E4}">
                <adec:decorative xmlns:adec="http://schemas.microsoft.com/office/drawing/2017/decorative" val="1"/>
              </a:ext>
            </a:extLst>
          </p:cNvPr>
          <p:cNvSpPr/>
          <p:nvPr/>
        </p:nvSpPr>
        <p:spPr>
          <a:xfrm>
            <a:off x="7909246" y="2426242"/>
            <a:ext cx="4282754" cy="4431758"/>
          </a:xfrm>
          <a:custGeom>
            <a:avLst/>
            <a:gdLst/>
            <a:ahLst/>
            <a:cxnLst/>
            <a:rect l="l" t="t" r="r" b="b"/>
            <a:pathLst>
              <a:path w="4282754" h="4431758">
                <a:moveTo>
                  <a:pt x="1790091" y="3210106"/>
                </a:moveTo>
                <a:lnTo>
                  <a:pt x="1735502" y="3211216"/>
                </a:lnTo>
                <a:lnTo>
                  <a:pt x="1682973" y="3213837"/>
                </a:lnTo>
                <a:lnTo>
                  <a:pt x="1632529" y="3218206"/>
                </a:lnTo>
                <a:lnTo>
                  <a:pt x="1584110" y="3224580"/>
                </a:lnTo>
                <a:lnTo>
                  <a:pt x="1538002" y="3233148"/>
                </a:lnTo>
                <a:lnTo>
                  <a:pt x="1493971" y="3244197"/>
                </a:lnTo>
                <a:lnTo>
                  <a:pt x="1452129" y="3257950"/>
                </a:lnTo>
                <a:lnTo>
                  <a:pt x="1412503" y="3274645"/>
                </a:lnTo>
                <a:lnTo>
                  <a:pt x="1375118" y="3294522"/>
                </a:lnTo>
                <a:lnTo>
                  <a:pt x="1340000" y="3317818"/>
                </a:lnTo>
                <a:lnTo>
                  <a:pt x="1307176" y="3344772"/>
                </a:lnTo>
                <a:lnTo>
                  <a:pt x="1276671" y="3375623"/>
                </a:lnTo>
                <a:lnTo>
                  <a:pt x="1248511" y="3410610"/>
                </a:lnTo>
                <a:lnTo>
                  <a:pt x="1222497" y="3452542"/>
                </a:lnTo>
                <a:lnTo>
                  <a:pt x="1198358" y="3503472"/>
                </a:lnTo>
                <a:lnTo>
                  <a:pt x="1176011" y="3562495"/>
                </a:lnTo>
                <a:lnTo>
                  <a:pt x="1155371" y="3628709"/>
                </a:lnTo>
                <a:lnTo>
                  <a:pt x="1136357" y="3701209"/>
                </a:lnTo>
                <a:lnTo>
                  <a:pt x="1118886" y="3779092"/>
                </a:lnTo>
                <a:lnTo>
                  <a:pt x="1102873" y="3861453"/>
                </a:lnTo>
                <a:lnTo>
                  <a:pt x="1088237" y="3947390"/>
                </a:lnTo>
                <a:lnTo>
                  <a:pt x="1074894" y="4035998"/>
                </a:lnTo>
                <a:lnTo>
                  <a:pt x="1062761" y="4126374"/>
                </a:lnTo>
                <a:lnTo>
                  <a:pt x="1051755" y="4217614"/>
                </a:lnTo>
                <a:lnTo>
                  <a:pt x="1041793" y="4308814"/>
                </a:lnTo>
                <a:lnTo>
                  <a:pt x="1032791" y="4399071"/>
                </a:lnTo>
                <a:lnTo>
                  <a:pt x="1029788" y="4431758"/>
                </a:lnTo>
                <a:lnTo>
                  <a:pt x="2074611" y="4431758"/>
                </a:lnTo>
                <a:lnTo>
                  <a:pt x="2111665" y="4409807"/>
                </a:lnTo>
                <a:lnTo>
                  <a:pt x="2174741" y="4369319"/>
                </a:lnTo>
                <a:lnTo>
                  <a:pt x="2231337" y="4329229"/>
                </a:lnTo>
                <a:lnTo>
                  <a:pt x="2280566" y="4289735"/>
                </a:lnTo>
                <a:lnTo>
                  <a:pt x="2321544" y="4251038"/>
                </a:lnTo>
                <a:lnTo>
                  <a:pt x="2353386" y="4213339"/>
                </a:lnTo>
                <a:lnTo>
                  <a:pt x="2377957" y="4175747"/>
                </a:lnTo>
                <a:lnTo>
                  <a:pt x="2397871" y="4137202"/>
                </a:lnTo>
                <a:lnTo>
                  <a:pt x="2413362" y="4097655"/>
                </a:lnTo>
                <a:lnTo>
                  <a:pt x="2424665" y="4057058"/>
                </a:lnTo>
                <a:lnTo>
                  <a:pt x="2432016" y="4015361"/>
                </a:lnTo>
                <a:lnTo>
                  <a:pt x="2435649" y="3972516"/>
                </a:lnTo>
                <a:lnTo>
                  <a:pt x="2435798" y="3928472"/>
                </a:lnTo>
                <a:lnTo>
                  <a:pt x="2432700" y="3883181"/>
                </a:lnTo>
                <a:lnTo>
                  <a:pt x="2426589" y="3836595"/>
                </a:lnTo>
                <a:lnTo>
                  <a:pt x="2417700" y="3788664"/>
                </a:lnTo>
                <a:lnTo>
                  <a:pt x="2406268" y="3739338"/>
                </a:lnTo>
                <a:lnTo>
                  <a:pt x="2392528" y="3688569"/>
                </a:lnTo>
                <a:lnTo>
                  <a:pt x="2376714" y="3636308"/>
                </a:lnTo>
                <a:lnTo>
                  <a:pt x="2359062" y="3582506"/>
                </a:lnTo>
                <a:lnTo>
                  <a:pt x="2339807" y="3527114"/>
                </a:lnTo>
                <a:lnTo>
                  <a:pt x="2319184" y="3470082"/>
                </a:lnTo>
                <a:lnTo>
                  <a:pt x="2297427" y="3411362"/>
                </a:lnTo>
                <a:lnTo>
                  <a:pt x="2251454" y="3288660"/>
                </a:lnTo>
                <a:lnTo>
                  <a:pt x="2227707" y="3224580"/>
                </a:lnTo>
                <a:lnTo>
                  <a:pt x="1905345" y="3211462"/>
                </a:lnTo>
                <a:lnTo>
                  <a:pt x="1846714" y="3210267"/>
                </a:lnTo>
                <a:lnTo>
                  <a:pt x="1790091" y="3210106"/>
                </a:lnTo>
              </a:path>
              <a:path w="4282754" h="4431758">
                <a:moveTo>
                  <a:pt x="3392028" y="3210134"/>
                </a:moveTo>
                <a:lnTo>
                  <a:pt x="3335405" y="3210295"/>
                </a:lnTo>
                <a:lnTo>
                  <a:pt x="3276775" y="3211489"/>
                </a:lnTo>
                <a:lnTo>
                  <a:pt x="2954413" y="3224606"/>
                </a:lnTo>
                <a:lnTo>
                  <a:pt x="2930666" y="3288685"/>
                </a:lnTo>
                <a:lnTo>
                  <a:pt x="2884693" y="3411387"/>
                </a:lnTo>
                <a:lnTo>
                  <a:pt x="2862936" y="3470107"/>
                </a:lnTo>
                <a:lnTo>
                  <a:pt x="2842312" y="3527139"/>
                </a:lnTo>
                <a:lnTo>
                  <a:pt x="2823057" y="3582532"/>
                </a:lnTo>
                <a:lnTo>
                  <a:pt x="2805406" y="3636334"/>
                </a:lnTo>
                <a:lnTo>
                  <a:pt x="2789592" y="3688595"/>
                </a:lnTo>
                <a:lnTo>
                  <a:pt x="2775852" y="3739364"/>
                </a:lnTo>
                <a:lnTo>
                  <a:pt x="2764420" y="3788690"/>
                </a:lnTo>
                <a:lnTo>
                  <a:pt x="2755530" y="3836623"/>
                </a:lnTo>
                <a:lnTo>
                  <a:pt x="2749419" y="3883210"/>
                </a:lnTo>
                <a:lnTo>
                  <a:pt x="2746321" y="3928501"/>
                </a:lnTo>
                <a:lnTo>
                  <a:pt x="2746471" y="3972545"/>
                </a:lnTo>
                <a:lnTo>
                  <a:pt x="2750104" y="4015392"/>
                </a:lnTo>
                <a:lnTo>
                  <a:pt x="2757454" y="4057090"/>
                </a:lnTo>
                <a:lnTo>
                  <a:pt x="2768758" y="4097689"/>
                </a:lnTo>
                <a:lnTo>
                  <a:pt x="2784249" y="4137236"/>
                </a:lnTo>
                <a:lnTo>
                  <a:pt x="2804163" y="4175783"/>
                </a:lnTo>
                <a:lnTo>
                  <a:pt x="2828734" y="4213377"/>
                </a:lnTo>
                <a:lnTo>
                  <a:pt x="2860576" y="4251075"/>
                </a:lnTo>
                <a:lnTo>
                  <a:pt x="2901554" y="4289770"/>
                </a:lnTo>
                <a:lnTo>
                  <a:pt x="2950783" y="4329262"/>
                </a:lnTo>
                <a:lnTo>
                  <a:pt x="3007379" y="4369351"/>
                </a:lnTo>
                <a:lnTo>
                  <a:pt x="3070455" y="4409838"/>
                </a:lnTo>
                <a:lnTo>
                  <a:pt x="3107457" y="4431758"/>
                </a:lnTo>
                <a:lnTo>
                  <a:pt x="4152333" y="4431758"/>
                </a:lnTo>
                <a:lnTo>
                  <a:pt x="4149332" y="4399100"/>
                </a:lnTo>
                <a:lnTo>
                  <a:pt x="4140330" y="4308842"/>
                </a:lnTo>
                <a:lnTo>
                  <a:pt x="4130367" y="4217641"/>
                </a:lnTo>
                <a:lnTo>
                  <a:pt x="4119360" y="4126401"/>
                </a:lnTo>
                <a:lnTo>
                  <a:pt x="4107227" y="4036025"/>
                </a:lnTo>
                <a:lnTo>
                  <a:pt x="4093883" y="3947416"/>
                </a:lnTo>
                <a:lnTo>
                  <a:pt x="4079247" y="3861479"/>
                </a:lnTo>
                <a:lnTo>
                  <a:pt x="4063234" y="3779117"/>
                </a:lnTo>
                <a:lnTo>
                  <a:pt x="4045762" y="3701235"/>
                </a:lnTo>
                <a:lnTo>
                  <a:pt x="4026748" y="3628735"/>
                </a:lnTo>
                <a:lnTo>
                  <a:pt x="4006109" y="3562521"/>
                </a:lnTo>
                <a:lnTo>
                  <a:pt x="3983761" y="3503497"/>
                </a:lnTo>
                <a:lnTo>
                  <a:pt x="3959622" y="3452568"/>
                </a:lnTo>
                <a:lnTo>
                  <a:pt x="3933609" y="3410635"/>
                </a:lnTo>
                <a:lnTo>
                  <a:pt x="3905449" y="3375650"/>
                </a:lnTo>
                <a:lnTo>
                  <a:pt x="3874944" y="3344800"/>
                </a:lnTo>
                <a:lnTo>
                  <a:pt x="3842119" y="3317847"/>
                </a:lnTo>
                <a:lnTo>
                  <a:pt x="3807002" y="3294552"/>
                </a:lnTo>
                <a:lnTo>
                  <a:pt x="3769617" y="3274676"/>
                </a:lnTo>
                <a:lnTo>
                  <a:pt x="3729991" y="3257981"/>
                </a:lnTo>
                <a:lnTo>
                  <a:pt x="3688149" y="3244228"/>
                </a:lnTo>
                <a:lnTo>
                  <a:pt x="3644118" y="3233179"/>
                </a:lnTo>
                <a:lnTo>
                  <a:pt x="3597923" y="3224595"/>
                </a:lnTo>
                <a:lnTo>
                  <a:pt x="3549591" y="3218237"/>
                </a:lnTo>
                <a:lnTo>
                  <a:pt x="3499147" y="3213866"/>
                </a:lnTo>
                <a:lnTo>
                  <a:pt x="3446617" y="3211245"/>
                </a:lnTo>
                <a:lnTo>
                  <a:pt x="3392028" y="3210134"/>
                </a:lnTo>
              </a:path>
              <a:path w="4282754" h="4431758">
                <a:moveTo>
                  <a:pt x="1356773" y="1637583"/>
                </a:moveTo>
                <a:lnTo>
                  <a:pt x="1287421" y="1638416"/>
                </a:lnTo>
                <a:lnTo>
                  <a:pt x="1212594" y="1642737"/>
                </a:lnTo>
                <a:lnTo>
                  <a:pt x="1133124" y="1650189"/>
                </a:lnTo>
                <a:lnTo>
                  <a:pt x="1049845" y="1660412"/>
                </a:lnTo>
                <a:lnTo>
                  <a:pt x="963591" y="1673049"/>
                </a:lnTo>
                <a:lnTo>
                  <a:pt x="875197" y="1687741"/>
                </a:lnTo>
                <a:lnTo>
                  <a:pt x="785495" y="1704130"/>
                </a:lnTo>
                <a:lnTo>
                  <a:pt x="695319" y="1721858"/>
                </a:lnTo>
                <a:lnTo>
                  <a:pt x="605503" y="1740567"/>
                </a:lnTo>
                <a:lnTo>
                  <a:pt x="430288" y="1779493"/>
                </a:lnTo>
                <a:lnTo>
                  <a:pt x="0" y="1882546"/>
                </a:lnTo>
                <a:lnTo>
                  <a:pt x="231259" y="2153828"/>
                </a:lnTo>
                <a:lnTo>
                  <a:pt x="287538" y="2218819"/>
                </a:lnTo>
                <a:lnTo>
                  <a:pt x="346076" y="2285569"/>
                </a:lnTo>
                <a:lnTo>
                  <a:pt x="406411" y="2353297"/>
                </a:lnTo>
                <a:lnTo>
                  <a:pt x="468078" y="2421224"/>
                </a:lnTo>
                <a:lnTo>
                  <a:pt x="530612" y="2488569"/>
                </a:lnTo>
                <a:lnTo>
                  <a:pt x="593550" y="2554553"/>
                </a:lnTo>
                <a:lnTo>
                  <a:pt x="656428" y="2618396"/>
                </a:lnTo>
                <a:lnTo>
                  <a:pt x="718782" y="2679317"/>
                </a:lnTo>
                <a:lnTo>
                  <a:pt x="780148" y="2736537"/>
                </a:lnTo>
                <a:lnTo>
                  <a:pt x="840062" y="2789275"/>
                </a:lnTo>
                <a:lnTo>
                  <a:pt x="898059" y="2836753"/>
                </a:lnTo>
                <a:lnTo>
                  <a:pt x="953677" y="2878189"/>
                </a:lnTo>
                <a:lnTo>
                  <a:pt x="1006451" y="2912804"/>
                </a:lnTo>
                <a:lnTo>
                  <a:pt x="1055916" y="2939819"/>
                </a:lnTo>
                <a:lnTo>
                  <a:pt x="1101610" y="2958452"/>
                </a:lnTo>
                <a:lnTo>
                  <a:pt x="1144955" y="2970205"/>
                </a:lnTo>
                <a:lnTo>
                  <a:pt x="1187767" y="2977234"/>
                </a:lnTo>
                <a:lnTo>
                  <a:pt x="1230164" y="2979746"/>
                </a:lnTo>
                <a:lnTo>
                  <a:pt x="1272267" y="2977952"/>
                </a:lnTo>
                <a:lnTo>
                  <a:pt x="1314195" y="2972057"/>
                </a:lnTo>
                <a:lnTo>
                  <a:pt x="1356066" y="2962272"/>
                </a:lnTo>
                <a:lnTo>
                  <a:pt x="1398000" y="2948805"/>
                </a:lnTo>
                <a:lnTo>
                  <a:pt x="1440116" y="2931863"/>
                </a:lnTo>
                <a:lnTo>
                  <a:pt x="1482534" y="2911655"/>
                </a:lnTo>
                <a:lnTo>
                  <a:pt x="1525373" y="2888389"/>
                </a:lnTo>
                <a:lnTo>
                  <a:pt x="1568751" y="2862274"/>
                </a:lnTo>
                <a:lnTo>
                  <a:pt x="1612789" y="2833518"/>
                </a:lnTo>
                <a:lnTo>
                  <a:pt x="1657605" y="2802330"/>
                </a:lnTo>
                <a:lnTo>
                  <a:pt x="1703319" y="2768917"/>
                </a:lnTo>
                <a:lnTo>
                  <a:pt x="1750050" y="2733488"/>
                </a:lnTo>
                <a:lnTo>
                  <a:pt x="1797917" y="2696251"/>
                </a:lnTo>
                <a:lnTo>
                  <a:pt x="2003132" y="2533396"/>
                </a:lnTo>
                <a:lnTo>
                  <a:pt x="1984678" y="2467596"/>
                </a:lnTo>
                <a:lnTo>
                  <a:pt x="1949748" y="2341306"/>
                </a:lnTo>
                <a:lnTo>
                  <a:pt x="1932834" y="2281012"/>
                </a:lnTo>
                <a:lnTo>
                  <a:pt x="1915996" y="2222750"/>
                </a:lnTo>
                <a:lnTo>
                  <a:pt x="1899015" y="2166618"/>
                </a:lnTo>
                <a:lnTo>
                  <a:pt x="1881672" y="2112716"/>
                </a:lnTo>
                <a:lnTo>
                  <a:pt x="1863748" y="2061141"/>
                </a:lnTo>
                <a:lnTo>
                  <a:pt x="1845023" y="2011991"/>
                </a:lnTo>
                <a:lnTo>
                  <a:pt x="1825280" y="1965366"/>
                </a:lnTo>
                <a:lnTo>
                  <a:pt x="1804299" y="1921363"/>
                </a:lnTo>
                <a:lnTo>
                  <a:pt x="1781860" y="1880081"/>
                </a:lnTo>
                <a:lnTo>
                  <a:pt x="1757746" y="1841619"/>
                </a:lnTo>
                <a:lnTo>
                  <a:pt x="1731737" y="1806075"/>
                </a:lnTo>
                <a:lnTo>
                  <a:pt x="1703615" y="1773547"/>
                </a:lnTo>
                <a:lnTo>
                  <a:pt x="1673159" y="1744134"/>
                </a:lnTo>
                <a:lnTo>
                  <a:pt x="1640152" y="1717934"/>
                </a:lnTo>
                <a:lnTo>
                  <a:pt x="1604374" y="1695045"/>
                </a:lnTo>
                <a:lnTo>
                  <a:pt x="1565607" y="1675567"/>
                </a:lnTo>
                <a:lnTo>
                  <a:pt x="1523631" y="1659597"/>
                </a:lnTo>
                <a:lnTo>
                  <a:pt x="1475711" y="1647816"/>
                </a:lnTo>
                <a:lnTo>
                  <a:pt x="1419814" y="1640597"/>
                </a:lnTo>
                <a:lnTo>
                  <a:pt x="1356773" y="1637583"/>
                </a:lnTo>
              </a:path>
              <a:path w="4282754" h="4431758">
                <a:moveTo>
                  <a:pt x="3825343" y="1637583"/>
                </a:moveTo>
                <a:lnTo>
                  <a:pt x="3762303" y="1640597"/>
                </a:lnTo>
                <a:lnTo>
                  <a:pt x="3706407" y="1647816"/>
                </a:lnTo>
                <a:lnTo>
                  <a:pt x="3658489" y="1659597"/>
                </a:lnTo>
                <a:lnTo>
                  <a:pt x="3616513" y="1675567"/>
                </a:lnTo>
                <a:lnTo>
                  <a:pt x="3577745" y="1695045"/>
                </a:lnTo>
                <a:lnTo>
                  <a:pt x="3541967" y="1717934"/>
                </a:lnTo>
                <a:lnTo>
                  <a:pt x="3508959" y="1744134"/>
                </a:lnTo>
                <a:lnTo>
                  <a:pt x="3478503" y="1773547"/>
                </a:lnTo>
                <a:lnTo>
                  <a:pt x="3450380" y="1806075"/>
                </a:lnTo>
                <a:lnTo>
                  <a:pt x="3424370" y="1841619"/>
                </a:lnTo>
                <a:lnTo>
                  <a:pt x="3400255" y="1880081"/>
                </a:lnTo>
                <a:lnTo>
                  <a:pt x="3377816" y="1921363"/>
                </a:lnTo>
                <a:lnTo>
                  <a:pt x="3356833" y="1965366"/>
                </a:lnTo>
                <a:lnTo>
                  <a:pt x="3337089" y="2011991"/>
                </a:lnTo>
                <a:lnTo>
                  <a:pt x="3318364" y="2061141"/>
                </a:lnTo>
                <a:lnTo>
                  <a:pt x="3300439" y="2112716"/>
                </a:lnTo>
                <a:lnTo>
                  <a:pt x="3283094" y="2166618"/>
                </a:lnTo>
                <a:lnTo>
                  <a:pt x="3266113" y="2222750"/>
                </a:lnTo>
                <a:lnTo>
                  <a:pt x="3249274" y="2281012"/>
                </a:lnTo>
                <a:lnTo>
                  <a:pt x="3232360" y="2341306"/>
                </a:lnTo>
                <a:lnTo>
                  <a:pt x="3197429" y="2467596"/>
                </a:lnTo>
                <a:lnTo>
                  <a:pt x="3178975" y="2533396"/>
                </a:lnTo>
                <a:lnTo>
                  <a:pt x="3384190" y="2696251"/>
                </a:lnTo>
                <a:lnTo>
                  <a:pt x="3432057" y="2733488"/>
                </a:lnTo>
                <a:lnTo>
                  <a:pt x="3478788" y="2768917"/>
                </a:lnTo>
                <a:lnTo>
                  <a:pt x="3524502" y="2802330"/>
                </a:lnTo>
                <a:lnTo>
                  <a:pt x="3569319" y="2833518"/>
                </a:lnTo>
                <a:lnTo>
                  <a:pt x="3613357" y="2862274"/>
                </a:lnTo>
                <a:lnTo>
                  <a:pt x="3656736" y="2888389"/>
                </a:lnTo>
                <a:lnTo>
                  <a:pt x="3699575" y="2911655"/>
                </a:lnTo>
                <a:lnTo>
                  <a:pt x="3741994" y="2931863"/>
                </a:lnTo>
                <a:lnTo>
                  <a:pt x="3784111" y="2948805"/>
                </a:lnTo>
                <a:lnTo>
                  <a:pt x="3826046" y="2962272"/>
                </a:lnTo>
                <a:lnTo>
                  <a:pt x="3867918" y="2972057"/>
                </a:lnTo>
                <a:lnTo>
                  <a:pt x="3909846" y="2977952"/>
                </a:lnTo>
                <a:lnTo>
                  <a:pt x="3951951" y="2979746"/>
                </a:lnTo>
                <a:lnTo>
                  <a:pt x="3994350" y="2977234"/>
                </a:lnTo>
                <a:lnTo>
                  <a:pt x="4037163" y="2970205"/>
                </a:lnTo>
                <a:lnTo>
                  <a:pt x="4080510" y="2958452"/>
                </a:lnTo>
                <a:lnTo>
                  <a:pt x="4126203" y="2939819"/>
                </a:lnTo>
                <a:lnTo>
                  <a:pt x="4175669" y="2912804"/>
                </a:lnTo>
                <a:lnTo>
                  <a:pt x="4228442" y="2878189"/>
                </a:lnTo>
                <a:lnTo>
                  <a:pt x="4282754" y="2837725"/>
                </a:lnTo>
                <a:lnTo>
                  <a:pt x="4282754" y="1683725"/>
                </a:lnTo>
                <a:lnTo>
                  <a:pt x="4218522" y="1673049"/>
                </a:lnTo>
                <a:lnTo>
                  <a:pt x="4132268" y="1660412"/>
                </a:lnTo>
                <a:lnTo>
                  <a:pt x="4048990" y="1650189"/>
                </a:lnTo>
                <a:lnTo>
                  <a:pt x="3969520" y="1642737"/>
                </a:lnTo>
                <a:lnTo>
                  <a:pt x="3894693" y="1638416"/>
                </a:lnTo>
                <a:lnTo>
                  <a:pt x="3825343" y="1637583"/>
                </a:lnTo>
              </a:path>
              <a:path w="4282754" h="4431758">
                <a:moveTo>
                  <a:pt x="2591079" y="0"/>
                </a:moveTo>
                <a:lnTo>
                  <a:pt x="2447378" y="233546"/>
                </a:lnTo>
                <a:lnTo>
                  <a:pt x="2404530" y="303780"/>
                </a:lnTo>
                <a:lnTo>
                  <a:pt x="2360110" y="377389"/>
                </a:lnTo>
                <a:lnTo>
                  <a:pt x="2314715" y="453690"/>
                </a:lnTo>
                <a:lnTo>
                  <a:pt x="2268945" y="532001"/>
                </a:lnTo>
                <a:lnTo>
                  <a:pt x="2223398" y="611640"/>
                </a:lnTo>
                <a:lnTo>
                  <a:pt x="2178672" y="691924"/>
                </a:lnTo>
                <a:lnTo>
                  <a:pt x="2135365" y="772172"/>
                </a:lnTo>
                <a:lnTo>
                  <a:pt x="2094077" y="851700"/>
                </a:lnTo>
                <a:lnTo>
                  <a:pt x="2055405" y="929827"/>
                </a:lnTo>
                <a:lnTo>
                  <a:pt x="2019948" y="1005871"/>
                </a:lnTo>
                <a:lnTo>
                  <a:pt x="1988304" y="1079149"/>
                </a:lnTo>
                <a:lnTo>
                  <a:pt x="1961071" y="1148978"/>
                </a:lnTo>
                <a:lnTo>
                  <a:pt x="1938849" y="1214678"/>
                </a:lnTo>
                <a:lnTo>
                  <a:pt x="1922235" y="1275565"/>
                </a:lnTo>
                <a:lnTo>
                  <a:pt x="1911827" y="1330957"/>
                </a:lnTo>
                <a:lnTo>
                  <a:pt x="1908225" y="1380172"/>
                </a:lnTo>
                <a:lnTo>
                  <a:pt x="1910443" y="1425028"/>
                </a:lnTo>
                <a:lnTo>
                  <a:pt x="1916989" y="1467918"/>
                </a:lnTo>
                <a:lnTo>
                  <a:pt x="1927702" y="1509017"/>
                </a:lnTo>
                <a:lnTo>
                  <a:pt x="1942420" y="1548506"/>
                </a:lnTo>
                <a:lnTo>
                  <a:pt x="1960982" y="1586561"/>
                </a:lnTo>
                <a:lnTo>
                  <a:pt x="1983228" y="1623360"/>
                </a:lnTo>
                <a:lnTo>
                  <a:pt x="2008995" y="1659080"/>
                </a:lnTo>
                <a:lnTo>
                  <a:pt x="2038123" y="1693901"/>
                </a:lnTo>
                <a:lnTo>
                  <a:pt x="2070450" y="1727998"/>
                </a:lnTo>
                <a:lnTo>
                  <a:pt x="2105815" y="1761551"/>
                </a:lnTo>
                <a:lnTo>
                  <a:pt x="2144057" y="1794737"/>
                </a:lnTo>
                <a:lnTo>
                  <a:pt x="2185014" y="1827734"/>
                </a:lnTo>
                <a:lnTo>
                  <a:pt x="2228526" y="1860720"/>
                </a:lnTo>
                <a:lnTo>
                  <a:pt x="2274430" y="1893871"/>
                </a:lnTo>
                <a:lnTo>
                  <a:pt x="2322566" y="1927367"/>
                </a:lnTo>
                <a:lnTo>
                  <a:pt x="2372773" y="1961385"/>
                </a:lnTo>
                <a:lnTo>
                  <a:pt x="2591079" y="2106231"/>
                </a:lnTo>
                <a:lnTo>
                  <a:pt x="2809385" y="1961385"/>
                </a:lnTo>
                <a:lnTo>
                  <a:pt x="2859591" y="1927367"/>
                </a:lnTo>
                <a:lnTo>
                  <a:pt x="2907728" y="1893871"/>
                </a:lnTo>
                <a:lnTo>
                  <a:pt x="2953632" y="1860720"/>
                </a:lnTo>
                <a:lnTo>
                  <a:pt x="2997144" y="1827734"/>
                </a:lnTo>
                <a:lnTo>
                  <a:pt x="3038101" y="1794737"/>
                </a:lnTo>
                <a:lnTo>
                  <a:pt x="3076343" y="1761551"/>
                </a:lnTo>
                <a:lnTo>
                  <a:pt x="3111708" y="1727998"/>
                </a:lnTo>
                <a:lnTo>
                  <a:pt x="3144035" y="1693901"/>
                </a:lnTo>
                <a:lnTo>
                  <a:pt x="3173163" y="1659080"/>
                </a:lnTo>
                <a:lnTo>
                  <a:pt x="3198930" y="1623360"/>
                </a:lnTo>
                <a:lnTo>
                  <a:pt x="3221176" y="1586561"/>
                </a:lnTo>
                <a:lnTo>
                  <a:pt x="3239738" y="1548506"/>
                </a:lnTo>
                <a:lnTo>
                  <a:pt x="3254456" y="1509017"/>
                </a:lnTo>
                <a:lnTo>
                  <a:pt x="3265169" y="1467918"/>
                </a:lnTo>
                <a:lnTo>
                  <a:pt x="3271715" y="1425028"/>
                </a:lnTo>
                <a:lnTo>
                  <a:pt x="3273933" y="1380172"/>
                </a:lnTo>
                <a:lnTo>
                  <a:pt x="3270330" y="1330957"/>
                </a:lnTo>
                <a:lnTo>
                  <a:pt x="3259923" y="1275565"/>
                </a:lnTo>
                <a:lnTo>
                  <a:pt x="3243309" y="1214678"/>
                </a:lnTo>
                <a:lnTo>
                  <a:pt x="3221087" y="1148978"/>
                </a:lnTo>
                <a:lnTo>
                  <a:pt x="3193854" y="1079149"/>
                </a:lnTo>
                <a:lnTo>
                  <a:pt x="3162210" y="1005871"/>
                </a:lnTo>
                <a:lnTo>
                  <a:pt x="3126753" y="929827"/>
                </a:lnTo>
                <a:lnTo>
                  <a:pt x="3088081" y="851700"/>
                </a:lnTo>
                <a:lnTo>
                  <a:pt x="3046792" y="772172"/>
                </a:lnTo>
                <a:lnTo>
                  <a:pt x="3003486" y="691924"/>
                </a:lnTo>
                <a:lnTo>
                  <a:pt x="2958760" y="611640"/>
                </a:lnTo>
                <a:lnTo>
                  <a:pt x="2913213" y="532001"/>
                </a:lnTo>
                <a:lnTo>
                  <a:pt x="2867443" y="453690"/>
                </a:lnTo>
                <a:lnTo>
                  <a:pt x="2822048" y="377389"/>
                </a:lnTo>
                <a:lnTo>
                  <a:pt x="2777628" y="303780"/>
                </a:lnTo>
                <a:lnTo>
                  <a:pt x="2734780" y="233546"/>
                </a:lnTo>
                <a:lnTo>
                  <a:pt x="2591079" y="0"/>
                </a:lnTo>
              </a:path>
            </a:pathLst>
          </a:custGeom>
          <a:solidFill>
            <a:srgbClr val="FFFFFF"/>
          </a:solidFill>
        </p:spPr>
        <p:txBody>
          <a:bodyPr wrap="square" lIns="0" tIns="0" rIns="0" bIns="0" rtlCol="0">
            <a:noAutofit/>
          </a:bodyPr>
          <a:lstStyle/>
          <a:p>
            <a:endParaRPr/>
          </a:p>
        </p:txBody>
      </p:sp>
      <p:sp>
        <p:nvSpPr>
          <p:cNvPr id="9" name="Slide Number Placeholder 8"/>
          <p:cNvSpPr>
            <a:spLocks noGrp="1"/>
          </p:cNvSpPr>
          <p:nvPr>
            <p:ph type="sldNum" sz="quarter" idx="4294967295"/>
          </p:nvPr>
        </p:nvSpPr>
        <p:spPr/>
        <p:txBody>
          <a:bodyPr/>
          <a:lstStyle/>
          <a:p>
            <a:r>
              <a:rPr lang="en-GB"/>
              <a:t> </a:t>
            </a:r>
          </a:p>
        </p:txBody>
      </p:sp>
      <p:sp>
        <p:nvSpPr>
          <p:cNvPr id="4" name="Title 3">
            <a:extLst>
              <a:ext uri="{FF2B5EF4-FFF2-40B4-BE49-F238E27FC236}">
                <a16:creationId xmlns:a16="http://schemas.microsoft.com/office/drawing/2014/main" id="{A41689D8-EBBB-7C4D-8E78-155E66BA4047}"/>
              </a:ext>
            </a:extLst>
          </p:cNvPr>
          <p:cNvSpPr>
            <a:spLocks noGrp="1"/>
          </p:cNvSpPr>
          <p:nvPr>
            <p:ph type="title"/>
          </p:nvPr>
        </p:nvSpPr>
        <p:spPr>
          <a:xfrm>
            <a:off x="874467" y="3018230"/>
            <a:ext cx="7712580" cy="1328218"/>
          </a:xfrm>
        </p:spPr>
        <p:txBody>
          <a:bodyPr>
            <a:normAutofit/>
          </a:bodyPr>
          <a:lstStyle/>
          <a:p>
            <a:r>
              <a:rPr lang="en-US" sz="3600" dirty="0">
                <a:solidFill>
                  <a:schemeClr val="bg1"/>
                </a:solidFill>
              </a:rPr>
              <a:t>questions</a:t>
            </a:r>
          </a:p>
        </p:txBody>
      </p:sp>
    </p:spTree>
    <p:extLst>
      <p:ext uri="{BB962C8B-B14F-4D97-AF65-F5344CB8AC3E}">
        <p14:creationId xmlns:p14="http://schemas.microsoft.com/office/powerpoint/2010/main" val="2109893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478" y="149170"/>
            <a:ext cx="10268924" cy="503627"/>
          </a:xfrm>
        </p:spPr>
        <p:txBody>
          <a:bodyPr/>
          <a:lstStyle/>
          <a:p>
            <a:r>
              <a:rPr lang="en-GB" sz="2911" dirty="0"/>
              <a:t>What do we envisage for T Level progression?</a:t>
            </a:r>
            <a:br>
              <a:rPr lang="en-GB" sz="2426" dirty="0"/>
            </a:br>
            <a:endParaRPr lang="en-GB" sz="2426" dirty="0"/>
          </a:p>
        </p:txBody>
      </p:sp>
      <p:sp>
        <p:nvSpPr>
          <p:cNvPr id="3" name="Rectangle 2"/>
          <p:cNvSpPr/>
          <p:nvPr/>
        </p:nvSpPr>
        <p:spPr>
          <a:xfrm>
            <a:off x="929586" y="488441"/>
            <a:ext cx="10728921" cy="6885859"/>
          </a:xfrm>
          <a:prstGeom prst="rect">
            <a:avLst/>
          </a:prstGeom>
        </p:spPr>
        <p:txBody>
          <a:bodyPr wrap="square">
            <a:spAutoFit/>
          </a:bodyPr>
          <a:lstStyle/>
          <a:p>
            <a:pPr defTabSz="914358">
              <a:defRPr/>
            </a:pPr>
            <a:endParaRPr lang="en-GB" sz="1698" b="1" dirty="0">
              <a:solidFill>
                <a:srgbClr val="000000"/>
              </a:solidFill>
              <a:latin typeface="Arial" panose="020B0604020202020204" pitchFamily="34" charset="0"/>
              <a:cs typeface="Arial" panose="020B0604020202020204" pitchFamily="34" charset="0"/>
            </a:endParaRPr>
          </a:p>
          <a:p>
            <a:pPr defTabSz="914358">
              <a:defRPr/>
            </a:pPr>
            <a:r>
              <a:rPr lang="en-GB" sz="1698" b="1" dirty="0">
                <a:solidFill>
                  <a:srgbClr val="000000"/>
                </a:solidFill>
                <a:latin typeface="Arial" panose="020B0604020202020204" pitchFamily="34" charset="0"/>
                <a:cs typeface="Arial" panose="020B0604020202020204" pitchFamily="34" charset="0"/>
              </a:rPr>
              <a:t>Skilled Employment </a:t>
            </a:r>
          </a:p>
          <a:p>
            <a:pPr marL="285737" indent="-285737"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T Level content is designed by employers to facilitate direct progression into skilled employment.</a:t>
            </a:r>
          </a:p>
          <a:p>
            <a:pPr defTabSz="914358">
              <a:defRPr/>
            </a:pPr>
            <a:endParaRPr lang="en-GB" sz="1698" dirty="0">
              <a:solidFill>
                <a:srgbClr val="000000"/>
              </a:solidFill>
              <a:latin typeface="Arial" panose="020B0604020202020204" pitchFamily="34" charset="0"/>
              <a:cs typeface="Arial" panose="020B0604020202020204" pitchFamily="34" charset="0"/>
            </a:endParaRPr>
          </a:p>
          <a:p>
            <a:pPr defTabSz="914358">
              <a:defRPr/>
            </a:pPr>
            <a:r>
              <a:rPr lang="en-GB" sz="1698" b="1" dirty="0">
                <a:solidFill>
                  <a:srgbClr val="000000"/>
                </a:solidFill>
                <a:latin typeface="Arial" panose="020B0604020202020204" pitchFamily="34" charset="0"/>
                <a:cs typeface="Arial" panose="020B0604020202020204" pitchFamily="34" charset="0"/>
              </a:rPr>
              <a:t>Apprenticeships</a:t>
            </a:r>
          </a:p>
          <a:p>
            <a:pPr marL="277246" indent="-277246"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Many T Level students will be able to move on from their course to a relevant apprenticeship at level 4 or above- supporting career progression at all levels remains a high priority</a:t>
            </a:r>
          </a:p>
          <a:p>
            <a:pPr marL="277246" indent="-277246"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If a T Level student wishes to progress onto an apprenticeship at level 6 in a related technical area, there are now over 130 approved apprenticeship standards at levels 6 and 7 in a broad range of sectors, and we are working with HEIs to understand how T Levels might fit with their degree apprenticeship provision</a:t>
            </a:r>
          </a:p>
          <a:p>
            <a:pPr marL="277246" indent="-277246"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Ministers remain strong supporters of degree apprenticeships. We expect to see demand for these apprenticeships grow as more employers realise the benefits of these apprenticeships in providing them with the skilled workforce they need to support economic recovery. </a:t>
            </a:r>
          </a:p>
          <a:p>
            <a:pPr defTabSz="914358">
              <a:defRPr/>
            </a:pPr>
            <a:endParaRPr lang="en-GB" sz="1698" b="1" dirty="0">
              <a:solidFill>
                <a:srgbClr val="000000"/>
              </a:solidFill>
              <a:latin typeface="Arial" panose="020B0604020202020204" pitchFamily="34" charset="0"/>
              <a:cs typeface="Arial" panose="020B0604020202020204" pitchFamily="34" charset="0"/>
            </a:endParaRPr>
          </a:p>
          <a:p>
            <a:pPr defTabSz="914358">
              <a:defRPr/>
            </a:pPr>
            <a:r>
              <a:rPr lang="en-GB" sz="1698" b="1" dirty="0">
                <a:solidFill>
                  <a:srgbClr val="000000"/>
                </a:solidFill>
                <a:latin typeface="Arial" panose="020B0604020202020204" pitchFamily="34" charset="0"/>
                <a:cs typeface="Arial" panose="020B0604020202020204" pitchFamily="34" charset="0"/>
              </a:rPr>
              <a:t>Higher Education</a:t>
            </a:r>
          </a:p>
          <a:p>
            <a:pPr marL="285737" indent="-285737"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We expect T Levels to provide a route to higher technical education at levels 4-6 in related technical areas</a:t>
            </a:r>
          </a:p>
          <a:p>
            <a:pPr marL="285737" indent="-285737"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We recognise that HE providers set their own admissions criteria, but believe that the depth of coverage of knowledge and understanding in the technical qualification, the demand of the programme, and the unique experience gained through a substantial industry placement make T Levels excellent preparation for progression into HE. </a:t>
            </a:r>
          </a:p>
          <a:p>
            <a:pPr marL="285737" indent="-285737" defTabSz="914358">
              <a:buFont typeface="Arial" panose="020B0604020202020204" pitchFamily="34" charset="0"/>
              <a:buChar char="•"/>
              <a:defRPr/>
            </a:pPr>
            <a:r>
              <a:rPr lang="en-GB" sz="1698" dirty="0">
                <a:solidFill>
                  <a:srgbClr val="000000"/>
                </a:solidFill>
                <a:latin typeface="Arial" panose="020B0604020202020204" pitchFamily="34" charset="0"/>
                <a:cs typeface="Arial" panose="020B0604020202020204" pitchFamily="34" charset="0"/>
              </a:rPr>
              <a:t>We have been working with HEIs to consider how we can support them in making decisions on admissions.  We will continue to engage with universities over the coming months as they finalise their admissions policies for 2022. </a:t>
            </a:r>
          </a:p>
          <a:p>
            <a:pPr defTabSz="914358">
              <a:defRPr/>
            </a:pPr>
            <a:endParaRPr lang="en-GB" sz="1698" b="1" dirty="0">
              <a:solidFill>
                <a:srgbClr val="000000"/>
              </a:solidFill>
              <a:latin typeface="Arial" panose="020B0604020202020204" pitchFamily="34" charset="0"/>
              <a:cs typeface="Arial" panose="020B0604020202020204" pitchFamily="34" charset="0"/>
            </a:endParaRPr>
          </a:p>
          <a:p>
            <a:pPr defTabSz="914358">
              <a:defRPr/>
            </a:pPr>
            <a:endParaRPr lang="en-GB" sz="1698" b="1"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326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45D53-3B81-4806-A0C5-5DC3FFED44EC}"/>
              </a:ext>
            </a:extLst>
          </p:cNvPr>
          <p:cNvSpPr>
            <a:spLocks noGrp="1"/>
          </p:cNvSpPr>
          <p:nvPr>
            <p:ph type="title"/>
          </p:nvPr>
        </p:nvSpPr>
        <p:spPr>
          <a:xfrm>
            <a:off x="711524" y="323957"/>
            <a:ext cx="10054107" cy="583299"/>
          </a:xfrm>
        </p:spPr>
        <p:txBody>
          <a:bodyPr/>
          <a:lstStyle/>
          <a:p>
            <a:r>
              <a:rPr lang="en-GB" dirty="0"/>
              <a:t>Work with Higher Education sector</a:t>
            </a:r>
          </a:p>
        </p:txBody>
      </p:sp>
      <p:sp>
        <p:nvSpPr>
          <p:cNvPr id="4" name="Content Placeholder 2">
            <a:extLst>
              <a:ext uri="{FF2B5EF4-FFF2-40B4-BE49-F238E27FC236}">
                <a16:creationId xmlns:a16="http://schemas.microsoft.com/office/drawing/2014/main" id="{A2501988-CF15-475D-ADEF-1DC409ABEAE7}"/>
              </a:ext>
            </a:extLst>
          </p:cNvPr>
          <p:cNvSpPr txBox="1">
            <a:spLocks/>
          </p:cNvSpPr>
          <p:nvPr/>
        </p:nvSpPr>
        <p:spPr>
          <a:xfrm>
            <a:off x="1161090" y="646790"/>
            <a:ext cx="9789991" cy="5440037"/>
          </a:xfrm>
          <a:prstGeom prst="rect">
            <a:avLst/>
          </a:prstGeom>
        </p:spPr>
        <p:txBody>
          <a:bodyPr>
            <a:noAutofit/>
          </a:bodyPr>
          <a:lstStyle>
            <a:lvl1pPr marL="107818" indent="-107818" algn="ctr">
              <a:lnSpc>
                <a:spcPct val="140000"/>
              </a:lnSpc>
              <a:spcBef>
                <a:spcPts val="0"/>
              </a:spcBef>
              <a:spcAft>
                <a:spcPts val="1092"/>
              </a:spcAft>
              <a:buFont typeface="Arial" panose="020B0604020202020204" pitchFamily="34" charset="0"/>
              <a:buChar char="•"/>
              <a:tabLst/>
              <a:defRPr lang="en-US" sz="1001" b="0" i="0" kern="1200" spc="3" dirty="0" smtClean="0">
                <a:solidFill>
                  <a:schemeClr val="tx1"/>
                </a:solidFill>
                <a:latin typeface="Courier" pitchFamily="2" charset="0"/>
                <a:ea typeface="+mn-ea"/>
                <a:cs typeface="Courier New"/>
              </a:defRPr>
            </a:lvl1pPr>
            <a:lvl2pPr marL="7316" marR="3081" algn="ctr" defTabSz="554492" rtl="0" eaLnBrk="1" latinLnBrk="0" hangingPunct="1">
              <a:lnSpc>
                <a:spcPct val="120000"/>
              </a:lnSpc>
              <a:spcBef>
                <a:spcPts val="0"/>
              </a:spcBef>
              <a:spcAft>
                <a:spcPts val="364"/>
              </a:spcAft>
              <a:defRPr lang="en-US" sz="1001" b="0" i="0" kern="1200" spc="3" dirty="0" smtClean="0">
                <a:solidFill>
                  <a:schemeClr val="tx1"/>
                </a:solidFill>
                <a:latin typeface="Courier" pitchFamily="2" charset="0"/>
                <a:ea typeface="+mn-ea"/>
                <a:cs typeface="Courier New"/>
              </a:defRPr>
            </a:lvl2pPr>
            <a:lvl3pPr marL="180595" marR="3081" indent="-173279" algn="ctr" defTabSz="554492" rtl="0" eaLnBrk="1" latinLnBrk="0" hangingPunct="1">
              <a:lnSpc>
                <a:spcPct val="118300"/>
              </a:lnSpc>
              <a:spcBef>
                <a:spcPts val="58"/>
              </a:spcBef>
              <a:buFont typeface="Arial" panose="020B0604020202020204" pitchFamily="34" charset="0"/>
              <a:buChar char="•"/>
              <a:defRPr lang="en-US" sz="1092" b="0" i="0" kern="1200" spc="3" dirty="0" smtClean="0">
                <a:solidFill>
                  <a:schemeClr val="tx1"/>
                </a:solidFill>
                <a:latin typeface="Courier" pitchFamily="2" charset="0"/>
                <a:ea typeface="+mn-ea"/>
                <a:cs typeface="Courier New"/>
              </a:defRPr>
            </a:lvl3pPr>
            <a:lvl4pPr marL="180595" marR="3081" indent="-173279" algn="ctr" defTabSz="554492" rtl="0" eaLnBrk="1" latinLnBrk="0" hangingPunct="1">
              <a:lnSpc>
                <a:spcPct val="118300"/>
              </a:lnSpc>
              <a:spcBef>
                <a:spcPts val="58"/>
              </a:spcBef>
              <a:buFont typeface="Arial" panose="020B0604020202020204" pitchFamily="34" charset="0"/>
              <a:buChar char="•"/>
              <a:defRPr lang="en-US" sz="1092" kern="1200" spc="3" dirty="0" smtClean="0">
                <a:solidFill>
                  <a:schemeClr val="tx1"/>
                </a:solidFill>
                <a:latin typeface="Courier New"/>
                <a:ea typeface="+mn-ea"/>
                <a:cs typeface="Courier New"/>
              </a:defRPr>
            </a:lvl4pPr>
            <a:lvl5pPr marL="7316" marR="3081" algn="ctr" defTabSz="554492" rtl="0" eaLnBrk="1" latinLnBrk="0" hangingPunct="1">
              <a:lnSpc>
                <a:spcPct val="118300"/>
              </a:lnSpc>
              <a:spcBef>
                <a:spcPts val="58"/>
              </a:spcBef>
              <a:defRPr lang="en-US" sz="1092" kern="1200" spc="3" dirty="0" smtClean="0">
                <a:solidFill>
                  <a:schemeClr val="tx1"/>
                </a:solidFill>
                <a:latin typeface="Courier New"/>
                <a:ea typeface="+mn-ea"/>
                <a:cs typeface="Courier New"/>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a:lstStyle>
          <a:p>
            <a:pPr marL="342900" indent="-342900" algn="l" rtl="0">
              <a:lnSpc>
                <a:spcPct val="100000"/>
              </a:lnSpc>
              <a:spcAft>
                <a:spcPts val="1200"/>
              </a:spcAft>
            </a:pPr>
            <a:r>
              <a:rPr lang="en-GB" sz="1600" b="1" dirty="0">
                <a:solidFill>
                  <a:srgbClr val="000000"/>
                </a:solidFill>
                <a:latin typeface="Arial" panose="020B0604020202020204" pitchFamily="34" charset="0"/>
                <a:cs typeface="Arial" panose="020B0604020202020204" pitchFamily="34" charset="0"/>
              </a:rPr>
              <a:t>Case studies and endorsements from HEIs- </a:t>
            </a:r>
            <a:r>
              <a:rPr lang="en-GB" sz="1600" dirty="0">
                <a:solidFill>
                  <a:srgbClr val="000000"/>
                </a:solidFill>
                <a:latin typeface="Arial" panose="020B0604020202020204" pitchFamily="34" charset="0"/>
                <a:cs typeface="Arial" panose="020B0604020202020204" pitchFamily="34" charset="0"/>
              </a:rPr>
              <a:t>we have been working with Institutions to provide us with case studies on accepting T Levels, and endorsements we can use in the T Level campaign. </a:t>
            </a:r>
          </a:p>
          <a:p>
            <a:pPr marL="342900" indent="-342900" algn="l" rtl="0">
              <a:lnSpc>
                <a:spcPct val="100000"/>
              </a:lnSpc>
              <a:spcAft>
                <a:spcPts val="1200"/>
              </a:spcAft>
            </a:pPr>
            <a:endParaRPr lang="en-GB" sz="1600" b="1" dirty="0">
              <a:solidFill>
                <a:srgbClr val="000000"/>
              </a:solidFill>
              <a:latin typeface="Arial" panose="020B0604020202020204" pitchFamily="34" charset="0"/>
              <a:cs typeface="Arial" panose="020B0604020202020204" pitchFamily="34" charset="0"/>
            </a:endParaRPr>
          </a:p>
          <a:p>
            <a:pPr marL="342900" indent="-342900" algn="l" rtl="0">
              <a:lnSpc>
                <a:spcPct val="100000"/>
              </a:lnSpc>
              <a:spcAft>
                <a:spcPts val="1200"/>
              </a:spcAft>
            </a:pPr>
            <a:endParaRPr lang="en-GB" sz="1600" b="1" dirty="0">
              <a:solidFill>
                <a:srgbClr val="000000"/>
              </a:solidFill>
              <a:latin typeface="Arial" panose="020B0604020202020204" pitchFamily="34" charset="0"/>
              <a:cs typeface="Arial" panose="020B0604020202020204" pitchFamily="34" charset="0"/>
            </a:endParaRPr>
          </a:p>
          <a:p>
            <a:pPr marL="342900" indent="-342900" algn="l" rtl="0">
              <a:lnSpc>
                <a:spcPct val="100000"/>
              </a:lnSpc>
              <a:spcAft>
                <a:spcPts val="1200"/>
              </a:spcAft>
            </a:pPr>
            <a:endParaRPr lang="en-GB" sz="1600" b="1" dirty="0">
              <a:solidFill>
                <a:srgbClr val="000000"/>
              </a:solidFill>
              <a:latin typeface="Arial" panose="020B0604020202020204" pitchFamily="34" charset="0"/>
              <a:cs typeface="Arial" panose="020B0604020202020204" pitchFamily="34" charset="0"/>
            </a:endParaRPr>
          </a:p>
          <a:p>
            <a:pPr marL="342900" indent="-342900" algn="l" rtl="0">
              <a:lnSpc>
                <a:spcPct val="100000"/>
              </a:lnSpc>
              <a:spcAft>
                <a:spcPts val="1200"/>
              </a:spcAft>
            </a:pPr>
            <a:endParaRPr lang="en-GB" sz="1600" b="1" dirty="0">
              <a:solidFill>
                <a:srgbClr val="000000"/>
              </a:solidFill>
              <a:latin typeface="Arial" panose="020B0604020202020204" pitchFamily="34" charset="0"/>
              <a:cs typeface="Arial" panose="020B0604020202020204" pitchFamily="34" charset="0"/>
            </a:endParaRPr>
          </a:p>
          <a:p>
            <a:pPr marL="342900" indent="-342900" algn="l" rtl="0">
              <a:lnSpc>
                <a:spcPct val="100000"/>
              </a:lnSpc>
              <a:spcAft>
                <a:spcPts val="1200"/>
              </a:spcAft>
            </a:pPr>
            <a:endParaRPr lang="en-GB" sz="1600" b="1" dirty="0">
              <a:solidFill>
                <a:srgbClr val="000000"/>
              </a:solidFill>
              <a:latin typeface="Arial" panose="020B0604020202020204" pitchFamily="34" charset="0"/>
              <a:cs typeface="Arial" panose="020B0604020202020204" pitchFamily="34" charset="0"/>
            </a:endParaRPr>
          </a:p>
          <a:p>
            <a:pPr marL="0" indent="0" algn="l" rtl="0">
              <a:lnSpc>
                <a:spcPct val="100000"/>
              </a:lnSpc>
              <a:spcAft>
                <a:spcPts val="1200"/>
              </a:spcAft>
              <a:buNone/>
            </a:pPr>
            <a:endParaRPr lang="en-GB" sz="1600" b="1" dirty="0">
              <a:solidFill>
                <a:srgbClr val="000000"/>
              </a:solidFill>
              <a:latin typeface="Arial" panose="020B0604020202020204" pitchFamily="34" charset="0"/>
              <a:cs typeface="Arial" panose="020B0604020202020204" pitchFamily="34" charset="0"/>
            </a:endParaRPr>
          </a:p>
          <a:p>
            <a:pPr marL="0" indent="0" algn="l" rtl="0">
              <a:lnSpc>
                <a:spcPct val="100000"/>
              </a:lnSpc>
              <a:spcAft>
                <a:spcPts val="1200"/>
              </a:spcAft>
              <a:buNone/>
            </a:pPr>
            <a:endParaRPr lang="en-GB" sz="1600" b="1" dirty="0">
              <a:solidFill>
                <a:srgbClr val="000000"/>
              </a:solidFill>
              <a:latin typeface="Arial" panose="020B0604020202020204" pitchFamily="34" charset="0"/>
              <a:cs typeface="Arial" panose="020B0604020202020204" pitchFamily="34" charset="0"/>
            </a:endParaRPr>
          </a:p>
          <a:p>
            <a:pPr marL="0" indent="0" algn="l" rtl="0">
              <a:lnSpc>
                <a:spcPct val="100000"/>
              </a:lnSpc>
              <a:spcAft>
                <a:spcPts val="1200"/>
              </a:spcAft>
              <a:buNone/>
            </a:pPr>
            <a:endParaRPr lang="en-GB" sz="1600" b="1" dirty="0">
              <a:solidFill>
                <a:srgbClr val="000000"/>
              </a:solidFill>
              <a:latin typeface="Arial" panose="020B0604020202020204" pitchFamily="34" charset="0"/>
              <a:cs typeface="Arial" panose="020B0604020202020204" pitchFamily="34" charset="0"/>
            </a:endParaRPr>
          </a:p>
          <a:p>
            <a:pPr marL="0" indent="0" algn="l" rtl="0">
              <a:lnSpc>
                <a:spcPct val="100000"/>
              </a:lnSpc>
              <a:spcAft>
                <a:spcPts val="1200"/>
              </a:spcAft>
              <a:buNone/>
            </a:pPr>
            <a:r>
              <a:rPr lang="en-GB" sz="1600" dirty="0">
                <a:solidFill>
                  <a:srgbClr val="000000"/>
                </a:solidFill>
                <a:latin typeface="Arial" panose="020B0604020202020204" pitchFamily="34" charset="0"/>
                <a:cs typeface="Arial" panose="020B0604020202020204" pitchFamily="34" charset="0"/>
              </a:rPr>
              <a:t>  </a:t>
            </a:r>
            <a:endParaRPr lang="en-GB" sz="1600" dirty="0"/>
          </a:p>
        </p:txBody>
      </p:sp>
      <p:sp>
        <p:nvSpPr>
          <p:cNvPr id="3" name="TextBox 2">
            <a:extLst>
              <a:ext uri="{FF2B5EF4-FFF2-40B4-BE49-F238E27FC236}">
                <a16:creationId xmlns:a16="http://schemas.microsoft.com/office/drawing/2014/main" id="{E58FD7EB-374A-47FD-A3E6-212D33F79929}"/>
              </a:ext>
            </a:extLst>
          </p:cNvPr>
          <p:cNvSpPr txBox="1"/>
          <p:nvPr/>
        </p:nvSpPr>
        <p:spPr>
          <a:xfrm>
            <a:off x="1240919" y="1358244"/>
            <a:ext cx="5163655" cy="2246769"/>
          </a:xfrm>
          <a:prstGeom prst="rect">
            <a:avLst/>
          </a:prstGeom>
          <a:noFill/>
          <a:ln w="28575">
            <a:solidFill>
              <a:schemeClr val="accent1"/>
            </a:solidFill>
          </a:ln>
        </p:spPr>
        <p:txBody>
          <a:bodyPr wrap="square" rtlCol="0">
            <a:spAutoFit/>
          </a:bodyPr>
          <a:lstStyle/>
          <a:p>
            <a:r>
              <a:rPr lang="en-GB" sz="1400" b="1" i="1" dirty="0">
                <a:effectLst/>
                <a:latin typeface="Arial" panose="020B0604020202020204" pitchFamily="34" charset="0"/>
                <a:ea typeface="Calibri" panose="020F0502020204030204" pitchFamily="34" charset="0"/>
                <a:cs typeface="Arial" panose="020B0604020202020204" pitchFamily="34" charset="0"/>
              </a:rPr>
              <a:t>University of Warwick</a:t>
            </a:r>
          </a:p>
          <a:p>
            <a:r>
              <a:rPr lang="en-GB" sz="1400" b="0" i="1" dirty="0">
                <a:effectLst/>
                <a:latin typeface="Arial" panose="020B0604020202020204" pitchFamily="34" charset="0"/>
                <a:ea typeface="Calibri" panose="020F0502020204030204" pitchFamily="34" charset="0"/>
                <a:cs typeface="Arial" panose="020B0604020202020204" pitchFamily="34" charset="0"/>
              </a:rPr>
              <a:t>The University of Warwick welcomes the development T Level qualifications as a new technical route into Higher Education. We believe they could be of particular interest to learners wishing to further their academic and professional development through our Degree Apprenticeship programmes. </a:t>
            </a:r>
          </a:p>
          <a:p>
            <a:endParaRPr lang="en-GB" sz="1400" b="0" i="1" dirty="0">
              <a:effectLst/>
              <a:latin typeface="Arial" panose="020B0604020202020204" pitchFamily="34" charset="0"/>
              <a:ea typeface="Calibri" panose="020F0502020204030204" pitchFamily="34" charset="0"/>
              <a:cs typeface="Arial" panose="020B0604020202020204" pitchFamily="34" charset="0"/>
            </a:endParaRPr>
          </a:p>
          <a:p>
            <a:r>
              <a:rPr lang="en-GB" sz="1400" b="0" i="1" dirty="0">
                <a:effectLst/>
                <a:latin typeface="Arial" panose="020B0604020202020204" pitchFamily="34" charset="0"/>
                <a:ea typeface="Calibri" panose="020F0502020204030204" pitchFamily="34" charset="0"/>
                <a:cs typeface="Arial" panose="020B0604020202020204" pitchFamily="34" charset="0"/>
              </a:rPr>
              <a:t>Applicants with T-levels will be given full and fair consideration when applying to Warwick and have equal opportunities to those applying with other recognised qualifications.</a:t>
            </a:r>
            <a:endParaRPr lang="en-GB" sz="1400" dirty="0">
              <a:latin typeface="Courier" pitchFamily="2" charset="0"/>
            </a:endParaRPr>
          </a:p>
        </p:txBody>
      </p:sp>
      <p:sp>
        <p:nvSpPr>
          <p:cNvPr id="6" name="TextBox 5">
            <a:extLst>
              <a:ext uri="{FF2B5EF4-FFF2-40B4-BE49-F238E27FC236}">
                <a16:creationId xmlns:a16="http://schemas.microsoft.com/office/drawing/2014/main" id="{13A02A38-C1C0-4527-9EED-FD5421562614}"/>
              </a:ext>
            </a:extLst>
          </p:cNvPr>
          <p:cNvSpPr txBox="1"/>
          <p:nvPr/>
        </p:nvSpPr>
        <p:spPr>
          <a:xfrm>
            <a:off x="6642253" y="1358244"/>
            <a:ext cx="4974825" cy="1815882"/>
          </a:xfrm>
          <a:prstGeom prst="rect">
            <a:avLst/>
          </a:prstGeom>
          <a:noFill/>
          <a:ln w="28575">
            <a:solidFill>
              <a:schemeClr val="accent1"/>
            </a:solidFill>
          </a:ln>
        </p:spPr>
        <p:txBody>
          <a:bodyPr wrap="square" rtlCol="0">
            <a:spAutoFit/>
          </a:bodyPr>
          <a:lstStyle/>
          <a:p>
            <a:r>
              <a:rPr lang="en-GB" sz="1400" b="1" i="1" dirty="0">
                <a:latin typeface="Arial" panose="020B0604020202020204" pitchFamily="34" charset="0"/>
                <a:ea typeface="Calibri" panose="020F0502020204030204" pitchFamily="34" charset="0"/>
                <a:cs typeface="Arial" panose="020B0604020202020204" pitchFamily="34" charset="0"/>
              </a:rPr>
              <a:t>Cardiff</a:t>
            </a:r>
            <a:r>
              <a:rPr lang="en-GB" sz="1400" b="1" i="1" dirty="0">
                <a:effectLst/>
                <a:latin typeface="Arial" panose="020B0604020202020204" pitchFamily="34" charset="0"/>
                <a:ea typeface="Calibri" panose="020F0502020204030204" pitchFamily="34" charset="0"/>
                <a:cs typeface="Arial" panose="020B0604020202020204" pitchFamily="34" charset="0"/>
              </a:rPr>
              <a:t> University</a:t>
            </a:r>
          </a:p>
          <a:p>
            <a:r>
              <a:rPr lang="en-GB" sz="1400" i="1" dirty="0">
                <a:latin typeface="Arial" panose="020B0604020202020204" pitchFamily="34" charset="0"/>
                <a:cs typeface="Arial" panose="020B0604020202020204" pitchFamily="34" charset="0"/>
              </a:rPr>
              <a:t>Cardiff University is supportive of the T Level qualifications. When full specifications and content are available, we will be reviewing the T Levels suitability for entry onto our undergraduate programmes. Where appropriate, entry grades will be on par with those required for applicants taking other level 3 qualifications such as A Levels.</a:t>
            </a:r>
          </a:p>
          <a:p>
            <a:endParaRPr lang="en-GB" sz="1400" i="1"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F462AAC-B248-4837-B962-D5D63294223A}"/>
              </a:ext>
            </a:extLst>
          </p:cNvPr>
          <p:cNvSpPr txBox="1"/>
          <p:nvPr/>
        </p:nvSpPr>
        <p:spPr>
          <a:xfrm>
            <a:off x="1240918" y="3762352"/>
            <a:ext cx="5163655" cy="1815882"/>
          </a:xfrm>
          <a:prstGeom prst="rect">
            <a:avLst/>
          </a:prstGeom>
          <a:noFill/>
          <a:ln w="28575">
            <a:solidFill>
              <a:schemeClr val="accent1"/>
            </a:solidFill>
          </a:ln>
        </p:spPr>
        <p:txBody>
          <a:bodyPr wrap="square" rtlCol="0">
            <a:spAutoFit/>
          </a:bodyPr>
          <a:lstStyle/>
          <a:p>
            <a:r>
              <a:rPr lang="en-GB" sz="1400" b="1" i="1" dirty="0">
                <a:effectLst/>
                <a:latin typeface="Arial" panose="020B0604020202020204" pitchFamily="34" charset="0"/>
                <a:ea typeface="Calibri" panose="020F0502020204030204" pitchFamily="34" charset="0"/>
                <a:cs typeface="Arial" panose="020B0604020202020204" pitchFamily="34" charset="0"/>
              </a:rPr>
              <a:t>University of West England</a:t>
            </a:r>
          </a:p>
          <a:p>
            <a:r>
              <a:rPr lang="en-GB" sz="1400" b="0" i="1" dirty="0">
                <a:effectLst/>
                <a:latin typeface="Arial" panose="020B0604020202020204" pitchFamily="34" charset="0"/>
                <a:ea typeface="Calibri" panose="020F0502020204030204" pitchFamily="34" charset="0"/>
                <a:cs typeface="Arial" panose="020B0604020202020204" pitchFamily="34" charset="0"/>
              </a:rPr>
              <a:t>“From this September, Weston College will offer the T-level in Digital Design and Production which they have ensured will provide the perfect foundation to degree and higher level technical study including the degree apprenticeship programmes being delivered through the West of England Institute of Technology (IoT)”. </a:t>
            </a:r>
            <a:endParaRPr lang="en-GB" sz="1400" b="1" dirty="0">
              <a:effectLst/>
              <a:latin typeface="Calibri Light" panose="020F0302020204030204" pitchFamily="34" charset="0"/>
              <a:ea typeface="Calibri" panose="020F0502020204030204" pitchFamily="34" charset="0"/>
              <a:cs typeface="Arial" panose="020B0604020202020204" pitchFamily="34" charset="0"/>
            </a:endParaRPr>
          </a:p>
          <a:p>
            <a:pPr algn="l"/>
            <a:endParaRPr lang="en-GB" sz="1400" dirty="0">
              <a:latin typeface="Courier" pitchFamily="2" charset="0"/>
            </a:endParaRPr>
          </a:p>
        </p:txBody>
      </p:sp>
      <p:sp>
        <p:nvSpPr>
          <p:cNvPr id="8" name="TextBox 7">
            <a:extLst>
              <a:ext uri="{FF2B5EF4-FFF2-40B4-BE49-F238E27FC236}">
                <a16:creationId xmlns:a16="http://schemas.microsoft.com/office/drawing/2014/main" id="{287E3D8F-3CA5-4EFD-BD9C-CF4FF2F02FB6}"/>
              </a:ext>
            </a:extLst>
          </p:cNvPr>
          <p:cNvSpPr txBox="1"/>
          <p:nvPr/>
        </p:nvSpPr>
        <p:spPr>
          <a:xfrm>
            <a:off x="6642252" y="3720031"/>
            <a:ext cx="4974825" cy="1846659"/>
          </a:xfrm>
          <a:prstGeom prst="rect">
            <a:avLst/>
          </a:prstGeom>
          <a:noFill/>
          <a:ln w="28575">
            <a:solidFill>
              <a:schemeClr val="accent1"/>
            </a:solidFill>
          </a:ln>
        </p:spPr>
        <p:txBody>
          <a:bodyPr wrap="square" rtlCol="0">
            <a:spAutoFit/>
          </a:bodyPr>
          <a:lstStyle/>
          <a:p>
            <a:r>
              <a:rPr lang="en-GB" sz="1400" b="1" i="1" dirty="0">
                <a:effectLst/>
                <a:latin typeface="Arial" panose="020B0604020202020204" pitchFamily="34" charset="0"/>
                <a:ea typeface="Calibri" panose="020F0502020204030204" pitchFamily="34" charset="0"/>
                <a:cs typeface="Arial" panose="020B0604020202020204" pitchFamily="34" charset="0"/>
              </a:rPr>
              <a:t>Staffordshire University</a:t>
            </a:r>
          </a:p>
          <a:p>
            <a:r>
              <a:rPr lang="en-GB" sz="1400" b="0" i="1" dirty="0">
                <a:effectLst/>
                <a:latin typeface="Arial" panose="020B0604020202020204" pitchFamily="34" charset="0"/>
                <a:ea typeface="Calibri" panose="020F0502020204030204" pitchFamily="34" charset="0"/>
                <a:cs typeface="Arial" panose="020B0604020202020204" pitchFamily="34" charset="0"/>
              </a:rPr>
              <a:t>“The combination of academic study and the industry placement will allow students to continually apply their knowledge and understanding. We really value this approach to learning and recognise how important T Levels will be in providing a universal platform for progression both into degrees and higher apprenticeships”  </a:t>
            </a:r>
            <a:endParaRPr lang="en-GB" sz="1400" b="1" dirty="0">
              <a:effectLst/>
              <a:latin typeface="Calibri Light" panose="020F0302020204030204" pitchFamily="34" charset="0"/>
              <a:ea typeface="Calibri" panose="020F0502020204030204" pitchFamily="34" charset="0"/>
              <a:cs typeface="Arial" panose="020B0604020202020204" pitchFamily="34" charset="0"/>
            </a:endParaRPr>
          </a:p>
          <a:p>
            <a:endParaRPr lang="en-GB" sz="1600" dirty="0">
              <a:latin typeface="Courier" pitchFamily="2" charset="0"/>
            </a:endParaRPr>
          </a:p>
        </p:txBody>
      </p:sp>
    </p:spTree>
    <p:extLst>
      <p:ext uri="{BB962C8B-B14F-4D97-AF65-F5344CB8AC3E}">
        <p14:creationId xmlns:p14="http://schemas.microsoft.com/office/powerpoint/2010/main" val="527782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64D7C-F9C9-DB4D-8CA2-F7D8F6E03775}"/>
              </a:ext>
            </a:extLst>
          </p:cNvPr>
          <p:cNvSpPr>
            <a:spLocks noGrp="1"/>
          </p:cNvSpPr>
          <p:nvPr>
            <p:ph type="title"/>
          </p:nvPr>
        </p:nvSpPr>
        <p:spPr>
          <a:xfrm>
            <a:off x="41149" y="205737"/>
            <a:ext cx="9781535" cy="503663"/>
          </a:xfrm>
        </p:spPr>
        <p:txBody>
          <a:bodyPr/>
          <a:lstStyle/>
          <a:p>
            <a:r>
              <a:rPr lang="en-US" sz="2000" dirty="0"/>
              <a:t>Working with higher education- next steps</a:t>
            </a:r>
            <a:br>
              <a:rPr lang="en-US" sz="2426" dirty="0"/>
            </a:br>
            <a:r>
              <a:rPr lang="en-US" dirty="0"/>
              <a:t>						</a:t>
            </a:r>
          </a:p>
        </p:txBody>
      </p:sp>
      <p:sp>
        <p:nvSpPr>
          <p:cNvPr id="14" name="TextBox 13">
            <a:extLst>
              <a:ext uri="{FF2B5EF4-FFF2-40B4-BE49-F238E27FC236}">
                <a16:creationId xmlns:a16="http://schemas.microsoft.com/office/drawing/2014/main" id="{D009ADE8-D5A4-4CE7-B7D5-88A231CC5175}"/>
              </a:ext>
            </a:extLst>
          </p:cNvPr>
          <p:cNvSpPr txBox="1"/>
          <p:nvPr/>
        </p:nvSpPr>
        <p:spPr>
          <a:xfrm>
            <a:off x="1080924" y="627269"/>
            <a:ext cx="10030152" cy="6412012"/>
          </a:xfrm>
          <a:prstGeom prst="rect">
            <a:avLst/>
          </a:prstGeom>
          <a:noFill/>
        </p:spPr>
        <p:txBody>
          <a:bodyPr wrap="square" lIns="91440" tIns="45720" rIns="91440" bIns="45720" rtlCol="0" anchor="t">
            <a:spAutoFit/>
          </a:bodyPr>
          <a:lstStyle/>
          <a:p>
            <a:pPr marL="276860" indent="-276860">
              <a:spcAft>
                <a:spcPts val="728"/>
              </a:spcAft>
              <a:buFont typeface="Arial" panose="020B0604020202020204" pitchFamily="34" charset="0"/>
              <a:buChar char="•"/>
            </a:pPr>
            <a:r>
              <a:rPr lang="en-GB" b="1" dirty="0">
                <a:solidFill>
                  <a:srgbClr val="000000"/>
                </a:solidFill>
                <a:latin typeface="Arial" panose="020B0604020202020204" pitchFamily="34" charset="0"/>
                <a:cs typeface="Arial" panose="020B0604020202020204" pitchFamily="34" charset="0"/>
              </a:rPr>
              <a:t>UCAS- </a:t>
            </a:r>
            <a:r>
              <a:rPr lang="en-GB" dirty="0">
                <a:solidFill>
                  <a:srgbClr val="000000"/>
                </a:solidFill>
                <a:latin typeface="Arial" panose="020B0604020202020204" pitchFamily="34" charset="0"/>
                <a:cs typeface="Arial" panose="020B0604020202020204" pitchFamily="34" charset="0"/>
              </a:rPr>
              <a:t>we are speaking at the upcoming UCAS conference on progression into HE, and are running a survey through UCAS next month to get a better picture of how T Levels will feature in entry criteria for 2022.</a:t>
            </a:r>
          </a:p>
          <a:p>
            <a:pPr>
              <a:spcAft>
                <a:spcPts val="728"/>
              </a:spcAft>
            </a:pPr>
            <a:endParaRPr lang="en-GB" dirty="0">
              <a:solidFill>
                <a:srgbClr val="000000"/>
              </a:solidFill>
              <a:latin typeface="Arial" panose="020B0604020202020204" pitchFamily="34" charset="0"/>
              <a:cs typeface="Arial" panose="020B0604020202020204" pitchFamily="34" charset="0"/>
            </a:endParaRPr>
          </a:p>
          <a:p>
            <a:pPr marL="276860" indent="-276860">
              <a:spcAft>
                <a:spcPts val="728"/>
              </a:spcAft>
              <a:buFont typeface="Arial" panose="020B0604020202020204" pitchFamily="34" charset="0"/>
              <a:buChar char="•"/>
            </a:pPr>
            <a:r>
              <a:rPr lang="en-GB" b="1" dirty="0">
                <a:solidFill>
                  <a:srgbClr val="000000"/>
                </a:solidFill>
                <a:latin typeface="Arial" panose="020B0604020202020204" pitchFamily="34" charset="0"/>
                <a:cs typeface="Arial" panose="020B0604020202020204" pitchFamily="34" charset="0"/>
              </a:rPr>
              <a:t>Maths project- </a:t>
            </a:r>
            <a:r>
              <a:rPr lang="en-GB" dirty="0">
                <a:solidFill>
                  <a:srgbClr val="000000"/>
                </a:solidFill>
                <a:latin typeface="Arial"/>
                <a:cs typeface="Arial"/>
              </a:rPr>
              <a:t>t</a:t>
            </a:r>
            <a:r>
              <a:rPr lang="en-GB" dirty="0">
                <a:latin typeface="Arial"/>
                <a:cs typeface="Arial"/>
              </a:rPr>
              <a:t>o try and demonstrate the maths content in T Levels, we are currently mapping the maths content within T Level specifications to A level maths to show comparable coverage. We will be sharing that with universities shortly. Once that project is complete we will consider whether there is a need to do something similar for science. </a:t>
            </a:r>
          </a:p>
          <a:p>
            <a:pPr>
              <a:spcAft>
                <a:spcPts val="728"/>
              </a:spcAft>
            </a:pPr>
            <a:endParaRPr lang="en-GB" b="1" dirty="0">
              <a:solidFill>
                <a:srgbClr val="000000"/>
              </a:solidFill>
              <a:latin typeface="Arial" panose="020B0604020202020204" pitchFamily="34" charset="0"/>
              <a:cs typeface="Arial" panose="020B0604020202020204" pitchFamily="34" charset="0"/>
            </a:endParaRPr>
          </a:p>
          <a:p>
            <a:pPr marL="276860" indent="-276860">
              <a:spcAft>
                <a:spcPts val="728"/>
              </a:spcAft>
              <a:buFont typeface="Arial" panose="020B0604020202020204" pitchFamily="34" charset="0"/>
              <a:buChar char="•"/>
            </a:pPr>
            <a:r>
              <a:rPr lang="en-GB" b="1" dirty="0">
                <a:solidFill>
                  <a:srgbClr val="000000"/>
                </a:solidFill>
                <a:latin typeface="Arial" panose="020B0604020202020204" pitchFamily="34" charset="0"/>
                <a:cs typeface="Arial" panose="020B0604020202020204" pitchFamily="34" charset="0"/>
              </a:rPr>
              <a:t>‘Rigour’ project- </a:t>
            </a:r>
            <a:r>
              <a:rPr lang="en-GB" dirty="0">
                <a:solidFill>
                  <a:srgbClr val="000000"/>
                </a:solidFill>
                <a:latin typeface="Arial"/>
                <a:cs typeface="Arial"/>
              </a:rPr>
              <a:t>t</a:t>
            </a:r>
            <a:r>
              <a:rPr lang="en-GB" dirty="0">
                <a:latin typeface="Arial"/>
                <a:cs typeface="Arial"/>
              </a:rPr>
              <a:t>o help institutions understand the ‘rigour’ of T Levels, we will develop products which demonstrate the grading, assessment strategies and content coverage which make T Levels qualifications as rigorous as </a:t>
            </a:r>
            <a:r>
              <a:rPr lang="en-GB">
                <a:latin typeface="Arial"/>
                <a:cs typeface="Arial"/>
              </a:rPr>
              <a:t>A Levels. </a:t>
            </a:r>
            <a:endParaRPr lang="en-GB" dirty="0">
              <a:latin typeface="Arial"/>
              <a:cs typeface="Arial"/>
            </a:endParaRPr>
          </a:p>
          <a:p>
            <a:pPr>
              <a:spcAft>
                <a:spcPts val="728"/>
              </a:spcAft>
            </a:pPr>
            <a:endParaRPr lang="en-GB" b="1" dirty="0">
              <a:latin typeface="Arial" panose="020B0604020202020204" pitchFamily="34" charset="0"/>
              <a:cs typeface="Arial" panose="020B0604020202020204" pitchFamily="34" charset="0"/>
            </a:endParaRPr>
          </a:p>
          <a:p>
            <a:pPr marL="276860" indent="-276860">
              <a:spcAft>
                <a:spcPts val="728"/>
              </a:spcAft>
              <a:buFont typeface="Arial" panose="020B0604020202020204" pitchFamily="34" charset="0"/>
              <a:buChar char="•"/>
            </a:pPr>
            <a:r>
              <a:rPr lang="en-GB" b="1" dirty="0">
                <a:solidFill>
                  <a:srgbClr val="000000"/>
                </a:solidFill>
                <a:latin typeface="Arial" panose="020B0604020202020204" pitchFamily="34" charset="0"/>
                <a:cs typeface="Arial" panose="020B0604020202020204" pitchFamily="34" charset="0"/>
              </a:rPr>
              <a:t>Higher Education Stakeholder Group- </a:t>
            </a:r>
            <a:r>
              <a:rPr lang="en-GB" dirty="0">
                <a:solidFill>
                  <a:srgbClr val="000000"/>
                </a:solidFill>
                <a:latin typeface="Arial" panose="020B0604020202020204" pitchFamily="34" charset="0"/>
                <a:cs typeface="Arial" panose="020B0604020202020204" pitchFamily="34" charset="0"/>
              </a:rPr>
              <a:t>the Department’s HE stakeholder group, chaired by the Director of Technical Education comprises</a:t>
            </a:r>
            <a:r>
              <a:rPr lang="en-GB" dirty="0">
                <a:effectLst/>
                <a:latin typeface="Arial" panose="020B0604020202020204" pitchFamily="34" charset="0"/>
                <a:ea typeface="Calibri" panose="020F0502020204030204" pitchFamily="34" charset="0"/>
                <a:cs typeface="Arial" panose="020B0604020202020204" pitchFamily="34" charset="0"/>
              </a:rPr>
              <a:t> a mix of admissions leads from Russell Group Universities, Post-92 Institutions, FE and HE sector/membership bodies such as UUK and University Alliance. We will be working through that network to gather firm entry requirements for T Levels.</a:t>
            </a:r>
          </a:p>
          <a:p>
            <a:pPr marL="276860" indent="-276860">
              <a:spcAft>
                <a:spcPts val="728"/>
              </a:spcAft>
              <a:buFont typeface="Arial" panose="020B0604020202020204" pitchFamily="34" charset="0"/>
              <a:buChar char="•"/>
            </a:pPr>
            <a:endParaRPr lang="en-GB" sz="2000" b="1" dirty="0"/>
          </a:p>
          <a:p>
            <a:pPr marL="276860" indent="-276860">
              <a:spcAft>
                <a:spcPts val="728"/>
              </a:spcAft>
              <a:buFont typeface="Arial" panose="020B0604020202020204" pitchFamily="34" charset="0"/>
              <a:buChar char="•"/>
            </a:pPr>
            <a:endParaRPr lang="en-GB"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5382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83B8C-36FD-4CC4-8B49-B29461078634}"/>
              </a:ext>
            </a:extLst>
          </p:cNvPr>
          <p:cNvSpPr>
            <a:spLocks noGrp="1"/>
          </p:cNvSpPr>
          <p:nvPr>
            <p:ph type="title"/>
          </p:nvPr>
        </p:nvSpPr>
        <p:spPr>
          <a:xfrm>
            <a:off x="3164890" y="2210076"/>
            <a:ext cx="5862221" cy="988091"/>
          </a:xfrm>
        </p:spPr>
        <p:txBody>
          <a:bodyPr/>
          <a:lstStyle/>
          <a:p>
            <a:r>
              <a:rPr lang="en-GB" dirty="0"/>
              <a:t>Strategic partnership</a:t>
            </a:r>
          </a:p>
        </p:txBody>
      </p:sp>
      <p:sp>
        <p:nvSpPr>
          <p:cNvPr id="3" name="Text Placeholder 2">
            <a:extLst>
              <a:ext uri="{FF2B5EF4-FFF2-40B4-BE49-F238E27FC236}">
                <a16:creationId xmlns:a16="http://schemas.microsoft.com/office/drawing/2014/main" id="{80D09394-394A-47FE-8BDA-A229A30D1458}"/>
              </a:ext>
            </a:extLst>
          </p:cNvPr>
          <p:cNvSpPr>
            <a:spLocks noGrp="1"/>
          </p:cNvSpPr>
          <p:nvPr>
            <p:ph type="body" sz="quarter" idx="10"/>
          </p:nvPr>
        </p:nvSpPr>
        <p:spPr/>
        <p:txBody>
          <a:bodyPr>
            <a:normAutofit/>
          </a:bodyPr>
          <a:lstStyle/>
          <a:p>
            <a:r>
              <a:rPr lang="en-GB" sz="3600" b="1" dirty="0">
                <a:latin typeface="Arial" panose="020B0604020202020204" pitchFamily="34" charset="0"/>
                <a:cs typeface="Arial" panose="020B0604020202020204" pitchFamily="34" charset="0"/>
              </a:rPr>
              <a:t>University of Brighton and East Sussex College Group</a:t>
            </a:r>
          </a:p>
        </p:txBody>
      </p:sp>
    </p:spTree>
    <p:extLst>
      <p:ext uri="{BB962C8B-B14F-4D97-AF65-F5344CB8AC3E}">
        <p14:creationId xmlns:p14="http://schemas.microsoft.com/office/powerpoint/2010/main" val="1083289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59999" y="995465"/>
            <a:ext cx="10271999" cy="2100460"/>
          </a:xfrm>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r>
              <a:rPr lang="en-US" sz="4267" dirty="0"/>
              <a:t>T Level progression to HE</a:t>
            </a:r>
          </a:p>
        </p:txBody>
      </p:sp>
      <p:sp>
        <p:nvSpPr>
          <p:cNvPr id="7" name="Rectangle 6">
            <a:extLst>
              <a:ext uri="{FF2B5EF4-FFF2-40B4-BE49-F238E27FC236}">
                <a16:creationId xmlns:a16="http://schemas.microsoft.com/office/drawing/2014/main" id="{CF104581-A558-42A6-B3DA-B35559C7FE67}"/>
              </a:ext>
            </a:extLst>
          </p:cNvPr>
          <p:cNvSpPr/>
          <p:nvPr/>
        </p:nvSpPr>
        <p:spPr>
          <a:xfrm>
            <a:off x="555270" y="1840509"/>
            <a:ext cx="11081495" cy="3057247"/>
          </a:xfrm>
          <a:prstGeom prst="rect">
            <a:avLst/>
          </a:prstGeom>
        </p:spPr>
        <p:txBody>
          <a:bodyPr wrap="square">
            <a:spAutoFit/>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algn="ctr">
              <a:spcBef>
                <a:spcPts val="800"/>
              </a:spcBef>
            </a:pPr>
            <a:endParaRPr lang="en-US" sz="3200" dirty="0">
              <a:solidFill>
                <a:schemeClr val="bg1"/>
              </a:solidFill>
            </a:endParaRPr>
          </a:p>
          <a:p>
            <a:pPr algn="ctr">
              <a:spcBef>
                <a:spcPts val="800"/>
              </a:spcBef>
            </a:pPr>
            <a:r>
              <a:rPr lang="en-US" sz="3200" dirty="0">
                <a:solidFill>
                  <a:schemeClr val="bg1"/>
                </a:solidFill>
              </a:rPr>
              <a:t>Dr Hannah Wood</a:t>
            </a:r>
          </a:p>
          <a:p>
            <a:pPr algn="ctr"/>
            <a:endParaRPr lang="en-US" sz="1333" dirty="0">
              <a:solidFill>
                <a:schemeClr val="bg1"/>
              </a:solidFill>
            </a:endParaRPr>
          </a:p>
          <a:p>
            <a:pPr algn="ctr"/>
            <a:r>
              <a:rPr lang="en-US" sz="1867" i="1" dirty="0">
                <a:solidFill>
                  <a:schemeClr val="bg1"/>
                </a:solidFill>
              </a:rPr>
              <a:t>Principal lecturer | Course leader - BSc(Hons) Building Surveying | Built Environment Admissions Tutor</a:t>
            </a:r>
          </a:p>
          <a:p>
            <a:pPr algn="ctr"/>
            <a:endParaRPr lang="en-US" sz="1867" i="1" dirty="0">
              <a:solidFill>
                <a:schemeClr val="bg1"/>
              </a:solidFill>
            </a:endParaRPr>
          </a:p>
          <a:p>
            <a:pPr algn="ctr"/>
            <a:endParaRPr lang="en-US" sz="1867" i="1" dirty="0">
              <a:solidFill>
                <a:schemeClr val="bg1"/>
              </a:solidFill>
            </a:endParaRPr>
          </a:p>
          <a:p>
            <a:pPr algn="ctr"/>
            <a:r>
              <a:rPr lang="en-US" sz="3200" dirty="0">
                <a:solidFill>
                  <a:schemeClr val="bg1"/>
                </a:solidFill>
              </a:rPr>
              <a:t>Dan Shelley</a:t>
            </a:r>
          </a:p>
          <a:p>
            <a:pPr algn="ctr"/>
            <a:r>
              <a:rPr lang="en-US" sz="1867" i="1" dirty="0">
                <a:solidFill>
                  <a:schemeClr val="bg1"/>
                </a:solidFill>
              </a:rPr>
              <a:t>Executive Director – Strategic Partnerships and Engagement, East Sussex College Group</a:t>
            </a:r>
          </a:p>
        </p:txBody>
      </p:sp>
      <p:pic>
        <p:nvPicPr>
          <p:cNvPr id="4" name="Picture 3" descr="Logo&#10;&#10;Description automatically generated">
            <a:extLst>
              <a:ext uri="{FF2B5EF4-FFF2-40B4-BE49-F238E27FC236}">
                <a16:creationId xmlns:a16="http://schemas.microsoft.com/office/drawing/2014/main" id="{BF0046D4-0B82-F049-9EBF-82B58CA56F7B}"/>
              </a:ext>
            </a:extLst>
          </p:cNvPr>
          <p:cNvPicPr>
            <a:picLocks noChangeAspect="1"/>
          </p:cNvPicPr>
          <p:nvPr/>
        </p:nvPicPr>
        <p:blipFill>
          <a:blip r:embed="rId3"/>
          <a:stretch>
            <a:fillRect/>
          </a:stretch>
        </p:blipFill>
        <p:spPr>
          <a:xfrm>
            <a:off x="354201" y="5577799"/>
            <a:ext cx="1934080" cy="967040"/>
          </a:xfrm>
          <a:prstGeom prst="rect">
            <a:avLst/>
          </a:prstGeom>
        </p:spPr>
      </p:pic>
    </p:spTree>
    <p:extLst>
      <p:ext uri="{BB962C8B-B14F-4D97-AF65-F5344CB8AC3E}">
        <p14:creationId xmlns:p14="http://schemas.microsoft.com/office/powerpoint/2010/main" val="1116509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5A5B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5760" y="629705"/>
            <a:ext cx="10866237" cy="752056"/>
          </a:xfrm>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algn="l">
              <a:spcBef>
                <a:spcPts val="800"/>
              </a:spcBef>
            </a:pPr>
            <a:r>
              <a:rPr lang="en-US" sz="4267" dirty="0">
                <a:solidFill>
                  <a:schemeClr val="bg1"/>
                </a:solidFill>
              </a:rPr>
              <a:t>Introduction</a:t>
            </a:r>
          </a:p>
        </p:txBody>
      </p:sp>
      <p:sp>
        <p:nvSpPr>
          <p:cNvPr id="4" name="TextBox 3">
            <a:extLst>
              <a:ext uri="{FF2B5EF4-FFF2-40B4-BE49-F238E27FC236}">
                <a16:creationId xmlns:a16="http://schemas.microsoft.com/office/drawing/2014/main" id="{D98FA740-E8F5-49E9-ADCC-B353E515D30B}"/>
              </a:ext>
            </a:extLst>
          </p:cNvPr>
          <p:cNvSpPr txBox="1"/>
          <p:nvPr/>
        </p:nvSpPr>
        <p:spPr>
          <a:xfrm>
            <a:off x="646945" y="1381762"/>
            <a:ext cx="11287760" cy="5704125"/>
          </a:xfrm>
          <a:prstGeom prst="rect">
            <a:avLst/>
          </a:prstGeom>
          <a:noFill/>
        </p:spPr>
        <p:txBody>
          <a:bodyPr wrap="square" rtlCol="0">
            <a:spAutoFit/>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marL="380990" indent="-380990">
              <a:buFont typeface="Arial" panose="020B0604020202020204" pitchFamily="34" charset="0"/>
              <a:buChar char="•"/>
            </a:pPr>
            <a:r>
              <a:rPr lang="en-GB" sz="2933" dirty="0">
                <a:solidFill>
                  <a:schemeClr val="bg1"/>
                </a:solidFill>
              </a:rPr>
              <a:t>20 year partnership – validation and progression agreements</a:t>
            </a:r>
          </a:p>
          <a:p>
            <a:endParaRPr lang="en-GB" sz="1867" dirty="0">
              <a:solidFill>
                <a:schemeClr val="bg1"/>
              </a:solidFill>
            </a:endParaRPr>
          </a:p>
          <a:p>
            <a:pPr marL="380990" indent="-380990">
              <a:buFont typeface="Arial" panose="020B0604020202020204" pitchFamily="34" charset="0"/>
              <a:buChar char="•"/>
            </a:pPr>
            <a:r>
              <a:rPr lang="en-GB" sz="2933" dirty="0">
                <a:solidFill>
                  <a:schemeClr val="bg1"/>
                </a:solidFill>
              </a:rPr>
              <a:t>Student and geographically focused – new qualifications need to be understood and valued by parents, students, employers and University colleagues</a:t>
            </a:r>
          </a:p>
          <a:p>
            <a:pPr marL="380990" indent="-380990">
              <a:buFont typeface="Arial" panose="020B0604020202020204" pitchFamily="34" charset="0"/>
              <a:buChar char="•"/>
            </a:pPr>
            <a:endParaRPr lang="en-GB" sz="1867" dirty="0">
              <a:solidFill>
                <a:schemeClr val="bg1"/>
              </a:solidFill>
            </a:endParaRPr>
          </a:p>
          <a:p>
            <a:pPr marL="380990" indent="-380990">
              <a:buFont typeface="Arial" panose="020B0604020202020204" pitchFamily="34" charset="0"/>
              <a:buChar char="•"/>
            </a:pPr>
            <a:r>
              <a:rPr lang="en-GB" sz="2933" dirty="0">
                <a:solidFill>
                  <a:schemeClr val="bg1"/>
                </a:solidFill>
              </a:rPr>
              <a:t>Practical collaboration – Communities of Practice, widening participation activities to development of shared understanding</a:t>
            </a:r>
          </a:p>
          <a:p>
            <a:pPr marL="380990" indent="-380990">
              <a:buFont typeface="Arial" panose="020B0604020202020204" pitchFamily="34" charset="0"/>
              <a:buChar char="•"/>
            </a:pPr>
            <a:endParaRPr lang="en-GB" sz="1867" dirty="0">
              <a:solidFill>
                <a:schemeClr val="bg1"/>
              </a:solidFill>
            </a:endParaRPr>
          </a:p>
          <a:p>
            <a:pPr marL="457189" indent="-457189">
              <a:buFont typeface="Arial" panose="020B0604020202020204" pitchFamily="34" charset="0"/>
              <a:buChar char="•"/>
            </a:pPr>
            <a:r>
              <a:rPr lang="en-GB" sz="2933" dirty="0">
                <a:solidFill>
                  <a:schemeClr val="bg1"/>
                </a:solidFill>
              </a:rPr>
              <a:t>£5k T Level Resource Improvement Project (TRIPs) funding</a:t>
            </a:r>
          </a:p>
          <a:p>
            <a:endParaRPr lang="en-GB" sz="3200" dirty="0">
              <a:solidFill>
                <a:schemeClr val="bg1"/>
              </a:solidFill>
            </a:endParaRPr>
          </a:p>
          <a:p>
            <a:pPr marL="380990" indent="-380990">
              <a:buFont typeface="Arial" panose="020B0604020202020204" pitchFamily="34" charset="0"/>
              <a:buChar char="•"/>
            </a:pPr>
            <a:endParaRPr lang="en-GB" sz="3200" dirty="0">
              <a:solidFill>
                <a:schemeClr val="bg1"/>
              </a:solidFill>
            </a:endParaRPr>
          </a:p>
          <a:p>
            <a:pPr marL="380990" indent="-380990">
              <a:buFont typeface="Arial" panose="020B0604020202020204" pitchFamily="34" charset="0"/>
              <a:buChar char="•"/>
            </a:pPr>
            <a:endParaRPr lang="en-GB" sz="3200" dirty="0">
              <a:solidFill>
                <a:schemeClr val="bg1"/>
              </a:solidFill>
            </a:endParaRPr>
          </a:p>
        </p:txBody>
      </p:sp>
      <p:pic>
        <p:nvPicPr>
          <p:cNvPr id="6" name="Picture 5" descr="Logo&#10;&#10;Description automatically generated">
            <a:extLst>
              <a:ext uri="{FF2B5EF4-FFF2-40B4-BE49-F238E27FC236}">
                <a16:creationId xmlns:a16="http://schemas.microsoft.com/office/drawing/2014/main" id="{31559BF3-18A3-EC4D-A81D-1D79638DD9EC}"/>
              </a:ext>
            </a:extLst>
          </p:cNvPr>
          <p:cNvPicPr>
            <a:picLocks noChangeAspect="1"/>
          </p:cNvPicPr>
          <p:nvPr/>
        </p:nvPicPr>
        <p:blipFill>
          <a:blip r:embed="rId3"/>
          <a:stretch>
            <a:fillRect/>
          </a:stretch>
        </p:blipFill>
        <p:spPr>
          <a:xfrm>
            <a:off x="365760" y="5539479"/>
            <a:ext cx="1934080" cy="967040"/>
          </a:xfrm>
          <a:prstGeom prst="rect">
            <a:avLst/>
          </a:prstGeom>
        </p:spPr>
      </p:pic>
    </p:spTree>
    <p:extLst>
      <p:ext uri="{BB962C8B-B14F-4D97-AF65-F5344CB8AC3E}">
        <p14:creationId xmlns:p14="http://schemas.microsoft.com/office/powerpoint/2010/main" val="2525718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r>
              <a:rPr lang="en-US" dirty="0"/>
              <a:t>T Level progression to HE</a:t>
            </a:r>
            <a:br>
              <a:rPr lang="en-US" dirty="0"/>
            </a:br>
            <a:r>
              <a:rPr lang="en-US" sz="2400" i="1" dirty="0"/>
              <a:t>Design, Surveying and Planning for construction </a:t>
            </a:r>
            <a:endParaRPr lang="en-US" i="1" dirty="0"/>
          </a:p>
        </p:txBody>
      </p:sp>
      <p:sp>
        <p:nvSpPr>
          <p:cNvPr id="6" name="Content Placeholder 5">
            <a:extLst>
              <a:ext uri="{FF2B5EF4-FFF2-40B4-BE49-F238E27FC236}">
                <a16:creationId xmlns:a16="http://schemas.microsoft.com/office/drawing/2014/main" id="{010A87B2-64A6-4A19-A3DB-9E6F033C1A3A}"/>
              </a:ext>
            </a:extLst>
          </p:cNvPr>
          <p:cNvSpPr>
            <a:spLocks noGrp="1"/>
          </p:cNvSpPr>
          <p:nvPr>
            <p:ph idx="1"/>
          </p:nvPr>
        </p:nvSpPr>
        <p:spPr>
          <a:xfrm>
            <a:off x="844853" y="1768870"/>
            <a:ext cx="7108975" cy="3498330"/>
          </a:xfrm>
          <a:prstGeom prst="rect">
            <a:avLst/>
          </a:prstGeom>
        </p:spPr>
        <p:txBody>
          <a:bodyPr wrap="square">
            <a:spAutoFit/>
          </a:bodyPr>
          <a:ls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a:lstStyle>
          <a:p>
            <a:pPr lvl="1">
              <a:buFont typeface="Zapf Dingbats"/>
              <a:buChar char="✚"/>
            </a:pPr>
            <a:r>
              <a:rPr lang="en-US" sz="2133" dirty="0"/>
              <a:t>Built Environment UG courses at UoB:</a:t>
            </a:r>
          </a:p>
          <a:p>
            <a:pPr lvl="2">
              <a:buFont typeface="Zapf Dingbats"/>
              <a:buChar char="✚"/>
            </a:pPr>
            <a:r>
              <a:rPr lang="en-US" sz="2000" dirty="0"/>
              <a:t>Architectural Technology  BSc(Hons)</a:t>
            </a:r>
          </a:p>
          <a:p>
            <a:pPr lvl="2">
              <a:buFont typeface="Zapf Dingbats"/>
              <a:buChar char="✚"/>
            </a:pPr>
            <a:r>
              <a:rPr lang="en-US" sz="2000" dirty="0"/>
              <a:t>Building Surveying BSc(Hons)</a:t>
            </a:r>
          </a:p>
          <a:p>
            <a:pPr lvl="2">
              <a:buFont typeface="Zapf Dingbats"/>
              <a:buChar char="✚"/>
            </a:pPr>
            <a:r>
              <a:rPr lang="en-US" sz="2000" dirty="0"/>
              <a:t>Construction Management BSc(Hons)</a:t>
            </a:r>
          </a:p>
          <a:p>
            <a:pPr lvl="2">
              <a:buFont typeface="Zapf Dingbats"/>
              <a:buChar char="✚"/>
            </a:pPr>
            <a:r>
              <a:rPr lang="en-US" sz="2000" dirty="0"/>
              <a:t>Project Management for Construction BSc(Hons)</a:t>
            </a:r>
          </a:p>
          <a:p>
            <a:pPr lvl="2">
              <a:buFont typeface="Zapf Dingbats"/>
              <a:buChar char="✚"/>
            </a:pPr>
            <a:r>
              <a:rPr lang="en-US" sz="2000" dirty="0"/>
              <a:t>Quantity Surveying BSc(Hons)</a:t>
            </a:r>
          </a:p>
          <a:p>
            <a:pPr lvl="2">
              <a:buFont typeface="Zapf Dingbats"/>
              <a:buChar char="✚"/>
            </a:pPr>
            <a:r>
              <a:rPr lang="en-US" sz="2000" i="1" dirty="0"/>
              <a:t>In development – Construction Site Management, Quantity Surveying and Building Surveying apprenticeships</a:t>
            </a:r>
          </a:p>
        </p:txBody>
      </p:sp>
      <p:graphicFrame>
        <p:nvGraphicFramePr>
          <p:cNvPr id="5" name="Diagram 4">
            <a:extLst>
              <a:ext uri="{FF2B5EF4-FFF2-40B4-BE49-F238E27FC236}">
                <a16:creationId xmlns:a16="http://schemas.microsoft.com/office/drawing/2014/main" id="{1EECE525-CEA1-43E2-8024-63269A27CA37}"/>
              </a:ext>
            </a:extLst>
          </p:cNvPr>
          <p:cNvGraphicFramePr/>
          <p:nvPr>
            <p:extLst>
              <p:ext uri="{D42A27DB-BD31-4B8C-83A1-F6EECF244321}">
                <p14:modId xmlns:p14="http://schemas.microsoft.com/office/powerpoint/2010/main" val="1773004329"/>
              </p:ext>
            </p:extLst>
          </p:nvPr>
        </p:nvGraphicFramePr>
        <p:xfrm>
          <a:off x="5689602" y="1354775"/>
          <a:ext cx="6246949" cy="49077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07963245"/>
      </p:ext>
    </p:extLst>
  </p:cSld>
  <p:clrMapOvr>
    <a:masterClrMapping/>
  </p:clrMapOvr>
</p:sld>
</file>

<file path=ppt/theme/theme1.xml><?xml version="1.0" encoding="utf-8"?>
<a:theme xmlns:a="http://schemas.openxmlformats.org/drawingml/2006/main" name="T Levels">
  <a:themeElements>
    <a:clrScheme name="T Levels">
      <a:dk1>
        <a:srgbClr val="000000"/>
      </a:dk1>
      <a:lt1>
        <a:srgbClr val="FFFFFF"/>
      </a:lt1>
      <a:dk2>
        <a:srgbClr val="FF9567"/>
      </a:dk2>
      <a:lt2>
        <a:srgbClr val="FC4420"/>
      </a:lt2>
      <a:accent1>
        <a:srgbClr val="7659B0"/>
      </a:accent1>
      <a:accent2>
        <a:srgbClr val="000000"/>
      </a:accent2>
      <a:accent3>
        <a:srgbClr val="FFFFFF"/>
      </a:accent3>
      <a:accent4>
        <a:srgbClr val="FF9567"/>
      </a:accent4>
      <a:accent5>
        <a:srgbClr val="FC4420"/>
      </a:accent5>
      <a:accent6>
        <a:srgbClr val="7659B0"/>
      </a:accent6>
      <a:hlink>
        <a:srgbClr val="00000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sz="1600" dirty="0">
            <a:latin typeface="Courier" pitchFamily="2" charset="0"/>
          </a:defRPr>
        </a:defPPr>
      </a:lstStyle>
    </a:txDef>
  </a:objectDefaults>
  <a:extraClrSchemeLst/>
</a:theme>
</file>

<file path=ppt/theme/theme2.xml><?xml version="1.0" encoding="utf-8"?>
<a:theme xmlns:a="http://schemas.openxmlformats.org/drawingml/2006/main" name="1_Office Theme">
  <a:themeElements>
    <a:clrScheme name="IfA Colours">
      <a:dk1>
        <a:srgbClr val="333F48"/>
      </a:dk1>
      <a:lt1>
        <a:sysClr val="window" lastClr="FFFFFF"/>
      </a:lt1>
      <a:dk2>
        <a:srgbClr val="333F48"/>
      </a:dk2>
      <a:lt2>
        <a:srgbClr val="E7E6E6"/>
      </a:lt2>
      <a:accent1>
        <a:srgbClr val="0885C7"/>
      </a:accent1>
      <a:accent2>
        <a:srgbClr val="74B843"/>
      </a:accent2>
      <a:accent3>
        <a:srgbClr val="E73053"/>
      </a:accent3>
      <a:accent4>
        <a:srgbClr val="A2A9AE"/>
      </a:accent4>
      <a:accent5>
        <a:srgbClr val="F59E38"/>
      </a:accent5>
      <a:accent6>
        <a:srgbClr val="9F4C98"/>
      </a:accent6>
      <a:hlink>
        <a:srgbClr val="0563C1"/>
      </a:hlink>
      <a:folHlink>
        <a:srgbClr val="954F72"/>
      </a:folHlink>
    </a:clrScheme>
    <a:fontScheme name="Arial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3045_IfA_CAP_IfA PowerPoint Template-v2-020317" id="{1D9106AB-3543-4E23-BBBB-4A2757A63CF5}" vid="{12415804-0B8E-4913-BD03-B8B5E644296D}"/>
    </a:ext>
  </a:extLst>
</a:theme>
</file>

<file path=ppt/theme/theme3.xml><?xml version="1.0" encoding="utf-8"?>
<a:theme xmlns:a="http://schemas.openxmlformats.org/drawingml/2006/main" name="Parcel">
  <a:themeElements>
    <a:clrScheme name="UOB Brand colours">
      <a:dk1>
        <a:sysClr val="windowText" lastClr="000000"/>
      </a:dk1>
      <a:lt1>
        <a:sysClr val="window" lastClr="FFFFFF"/>
      </a:lt1>
      <a:dk2>
        <a:srgbClr val="EB242A"/>
      </a:dk2>
      <a:lt2>
        <a:srgbClr val="35A5BC"/>
      </a:lt2>
      <a:accent1>
        <a:srgbClr val="2DAA98"/>
      </a:accent1>
      <a:accent2>
        <a:srgbClr val="EB6057"/>
      </a:accent2>
      <a:accent3>
        <a:srgbClr val="59C0D3"/>
      </a:accent3>
      <a:accent4>
        <a:srgbClr val="5ABAA0"/>
      </a:accent4>
      <a:accent5>
        <a:srgbClr val="FAE927"/>
      </a:accent5>
      <a:accent6>
        <a:srgbClr val="A5A5A5"/>
      </a:accent6>
      <a:hlink>
        <a:srgbClr val="5ABAA0"/>
      </a:hlink>
      <a:folHlink>
        <a:srgbClr val="EB242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D17B44D47A728488F65D9C43EFCFE2F" ma:contentTypeVersion="12" ma:contentTypeDescription="Create a new document." ma:contentTypeScope="" ma:versionID="5c931b736ac28ad1bdaac632d85fb75a">
  <xsd:schema xmlns:xsd="http://www.w3.org/2001/XMLSchema" xmlns:xs="http://www.w3.org/2001/XMLSchema" xmlns:p="http://schemas.microsoft.com/office/2006/metadata/properties" xmlns:ns3="555c19f3-c827-4013-84b1-e728aca3249c" xmlns:ns4="0b5b71a2-06e1-4c1d-a571-53e4d83ad5b0" targetNamespace="http://schemas.microsoft.com/office/2006/metadata/properties" ma:root="true" ma:fieldsID="b6923aa29137108c62ae79bf147cc4ea" ns3:_="" ns4:_="">
    <xsd:import namespace="555c19f3-c827-4013-84b1-e728aca3249c"/>
    <xsd:import namespace="0b5b71a2-06e1-4c1d-a571-53e4d83ad5b0"/>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5c19f3-c827-4013-84b1-e728aca3249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b5b71a2-06e1-4c1d-a571-53e4d83ad5b0"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B160413-8F03-40BA-9D8C-1B9EB59837D0}">
  <ds:schemaRefs>
    <ds:schemaRef ds:uri="http://schemas.microsoft.com/sharepoint/v3/contenttype/forms"/>
  </ds:schemaRefs>
</ds:datastoreItem>
</file>

<file path=customXml/itemProps2.xml><?xml version="1.0" encoding="utf-8"?>
<ds:datastoreItem xmlns:ds="http://schemas.openxmlformats.org/officeDocument/2006/customXml" ds:itemID="{EC1159EA-0D7D-4426-ADE7-859C50C68111}">
  <ds:schemaRefs>
    <ds:schemaRef ds:uri="0b5b71a2-06e1-4c1d-a571-53e4d83ad5b0"/>
    <ds:schemaRef ds:uri="555c19f3-c827-4013-84b1-e728aca324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B403DFC-DAE1-4EDF-864C-9E2AED2D8DD4}">
  <ds:schemaRefs>
    <ds:schemaRef ds:uri="http://schemas.microsoft.com/office/2006/documentManagement/types"/>
    <ds:schemaRef ds:uri="555c19f3-c827-4013-84b1-e728aca3249c"/>
    <ds:schemaRef ds:uri="http://purl.org/dc/terms/"/>
    <ds:schemaRef ds:uri="http://schemas.microsoft.com/office/2006/metadata/properties"/>
    <ds:schemaRef ds:uri="http://purl.org/dc/elements/1.1/"/>
    <ds:schemaRef ds:uri="http://www.w3.org/XML/1998/namespace"/>
    <ds:schemaRef ds:uri="http://schemas.openxmlformats.org/package/2006/metadata/core-properties"/>
    <ds:schemaRef ds:uri="http://schemas.microsoft.com/office/infopath/2007/PartnerControls"/>
    <ds:schemaRef ds:uri="0b5b71a2-06e1-4c1d-a571-53e4d83ad5b0"/>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227</TotalTime>
  <Words>2790</Words>
  <Application>Microsoft Macintosh PowerPoint</Application>
  <PresentationFormat>Widescreen</PresentationFormat>
  <Paragraphs>303</Paragraphs>
  <Slides>29</Slides>
  <Notes>19</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29</vt:i4>
      </vt:variant>
    </vt:vector>
  </HeadingPairs>
  <TitlesOfParts>
    <vt:vector size="40" baseType="lpstr">
      <vt:lpstr>ArialUnicodeMS</vt:lpstr>
      <vt:lpstr>HiraginoSans-W3</vt:lpstr>
      <vt:lpstr>Arial</vt:lpstr>
      <vt:lpstr>Calibri</vt:lpstr>
      <vt:lpstr>Calibri Light</vt:lpstr>
      <vt:lpstr>Courier</vt:lpstr>
      <vt:lpstr>Courier New</vt:lpstr>
      <vt:lpstr>Zapf Dingbats</vt:lpstr>
      <vt:lpstr>T Levels</vt:lpstr>
      <vt:lpstr>1_Office Theme</vt:lpstr>
      <vt:lpstr>Parcel</vt:lpstr>
      <vt:lpstr>Progression from t levels    </vt:lpstr>
      <vt:lpstr>USING TEAMS </vt:lpstr>
      <vt:lpstr>What do we envisage for T Level progression? </vt:lpstr>
      <vt:lpstr>Work with Higher Education sector</vt:lpstr>
      <vt:lpstr>Working with higher education- next steps       </vt:lpstr>
      <vt:lpstr>Strategic partnership</vt:lpstr>
      <vt:lpstr>T Level progression to HE</vt:lpstr>
      <vt:lpstr>Introduction</vt:lpstr>
      <vt:lpstr>T Level progression to HE Design, Surveying and Planning for construction </vt:lpstr>
      <vt:lpstr>Community of Practice</vt:lpstr>
      <vt:lpstr>T Levels as preparation for HE</vt:lpstr>
      <vt:lpstr>   Questions or comments?</vt:lpstr>
      <vt:lpstr>The future</vt:lpstr>
      <vt:lpstr>Higher Technical Qualifications</vt:lpstr>
      <vt:lpstr>Overview</vt:lpstr>
      <vt:lpstr>The Approvals Process</vt:lpstr>
      <vt:lpstr>How does this link to T Levels?</vt:lpstr>
      <vt:lpstr>Rollout of Routes</vt:lpstr>
      <vt:lpstr>Q&amp;A</vt:lpstr>
      <vt:lpstr>T LEVELS AND PROGRESSION PROFILES </vt:lpstr>
      <vt:lpstr>Aims </vt:lpstr>
      <vt:lpstr>Progression Profiles </vt:lpstr>
      <vt:lpstr>Why are we developing progression profiles?</vt:lpstr>
      <vt:lpstr>Process for Working with employers and providers</vt:lpstr>
      <vt:lpstr>T Levels we are mapping</vt:lpstr>
      <vt:lpstr>nEXT STEPS</vt:lpstr>
      <vt:lpstr> Sample of additional questions for employers </vt:lpstr>
      <vt:lpstr>next steps</vt:lpstr>
      <vt:lpstr>questions</vt:lpstr>
    </vt:vector>
  </TitlesOfParts>
  <Company>DfE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Background to the Sainsbury Panel review</dc:title>
  <dc:creator>CHAMBERS, Susan</dc:creator>
  <cp:lastModifiedBy>Kaye Southam</cp:lastModifiedBy>
  <cp:revision>6</cp:revision>
  <dcterms:created xsi:type="dcterms:W3CDTF">2019-07-19T09:20:42Z</dcterms:created>
  <dcterms:modified xsi:type="dcterms:W3CDTF">2021-09-01T13:48:27Z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0x010100BD17B44D47A728488F65D9C43EFCFE2F</vt:lpwstr>
  </property>
</Properties>
</file>