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 id="2147483689" r:id="rId5"/>
    <p:sldMasterId id="2147483768" r:id="rId6"/>
  </p:sldMasterIdLst>
  <p:notesMasterIdLst>
    <p:notesMasterId r:id="rId21"/>
  </p:notesMasterIdLst>
  <p:handoutMasterIdLst>
    <p:handoutMasterId r:id="rId22"/>
  </p:handoutMasterIdLst>
  <p:sldIdLst>
    <p:sldId id="279" r:id="rId7"/>
    <p:sldId id="549" r:id="rId8"/>
    <p:sldId id="523" r:id="rId9"/>
    <p:sldId id="542" r:id="rId10"/>
    <p:sldId id="507" r:id="rId11"/>
    <p:sldId id="543" r:id="rId12"/>
    <p:sldId id="540" r:id="rId13"/>
    <p:sldId id="544" r:id="rId14"/>
    <p:sldId id="541" r:id="rId15"/>
    <p:sldId id="347" r:id="rId16"/>
    <p:sldId id="546" r:id="rId17"/>
    <p:sldId id="547" r:id="rId18"/>
    <p:sldId id="548" r:id="rId19"/>
    <p:sldId id="550" r:id="rId20"/>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164" userDrawn="1">
          <p15:clr>
            <a:srgbClr val="A4A3A4"/>
          </p15:clr>
        </p15:guide>
        <p15:guide id="2" pos="25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y Hadfield" initials="JH" lastIdx="14" clrIdx="0">
    <p:extLst>
      <p:ext uri="{19B8F6BF-5375-455C-9EA6-DF929625EA0E}">
        <p15:presenceInfo xmlns:p15="http://schemas.microsoft.com/office/powerpoint/2012/main" userId="S::jenny@strategicdevelopmentnetwork.co.uk::15b6eed2-77c2-47d8-8fdd-314fa266b6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4421"/>
    <a:srgbClr val="E8472B"/>
    <a:srgbClr val="765A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3A9454-E2BD-4220-B888-11AD0D769197}" v="10" dt="2020-11-06T12:07:36.9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6"/>
    <p:restoredTop sz="94643"/>
  </p:normalViewPr>
  <p:slideViewPr>
    <p:cSldViewPr snapToGrid="0">
      <p:cViewPr varScale="1">
        <p:scale>
          <a:sx n="87" d="100"/>
          <a:sy n="87" d="100"/>
        </p:scale>
        <p:origin x="208" y="896"/>
      </p:cViewPr>
      <p:guideLst/>
    </p:cSldViewPr>
  </p:slideViewPr>
  <p:outlineViewPr>
    <p:cViewPr>
      <p:scale>
        <a:sx n="33" d="100"/>
        <a:sy n="33" d="100"/>
      </p:scale>
      <p:origin x="0" y="-12432"/>
    </p:cViewPr>
  </p:outlineViewPr>
  <p:notesTextViewPr>
    <p:cViewPr>
      <p:scale>
        <a:sx n="1" d="1"/>
        <a:sy n="1" d="1"/>
      </p:scale>
      <p:origin x="0" y="0"/>
    </p:cViewPr>
  </p:notesTextViewPr>
  <p:notesViewPr>
    <p:cSldViewPr snapToGrid="0">
      <p:cViewPr varScale="1">
        <p:scale>
          <a:sx n="66" d="100"/>
          <a:sy n="66" d="100"/>
        </p:scale>
        <p:origin x="0" y="0"/>
      </p:cViewPr>
      <p:guideLst>
        <p:guide orient="horz" pos="164"/>
        <p:guide pos="25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E54F34-8BE5-4728-9B21-1526E4487585}"/>
              </a:ext>
            </a:extLst>
          </p:cNvPr>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GB" dirty="0"/>
          </a:p>
        </p:txBody>
      </p:sp>
      <p:sp>
        <p:nvSpPr>
          <p:cNvPr id="3" name="Date Placeholder 2">
            <a:extLst>
              <a:ext uri="{FF2B5EF4-FFF2-40B4-BE49-F238E27FC236}">
                <a16:creationId xmlns:a16="http://schemas.microsoft.com/office/drawing/2014/main" id="{CDA35673-4811-41FC-B41A-EE441B620E87}"/>
              </a:ext>
            </a:extLst>
          </p:cNvPr>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80C2C574-B360-4EA3-A93F-26AE4327032E}" type="datetimeFigureOut">
              <a:rPr lang="en-GB" smtClean="0"/>
              <a:t>01/09/2021</a:t>
            </a:fld>
            <a:endParaRPr lang="en-GB" dirty="0"/>
          </a:p>
        </p:txBody>
      </p:sp>
      <p:sp>
        <p:nvSpPr>
          <p:cNvPr id="4" name="Footer Placeholder 3">
            <a:extLst>
              <a:ext uri="{FF2B5EF4-FFF2-40B4-BE49-F238E27FC236}">
                <a16:creationId xmlns:a16="http://schemas.microsoft.com/office/drawing/2014/main" id="{CB696470-AF0B-43BC-B029-7EB15DAA84FF}"/>
              </a:ext>
            </a:extLst>
          </p:cNvPr>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lang="en-GB" dirty="0"/>
          </a:p>
        </p:txBody>
      </p:sp>
      <p:sp>
        <p:nvSpPr>
          <p:cNvPr id="5" name="Slide Number Placeholder 4">
            <a:extLst>
              <a:ext uri="{FF2B5EF4-FFF2-40B4-BE49-F238E27FC236}">
                <a16:creationId xmlns:a16="http://schemas.microsoft.com/office/drawing/2014/main" id="{AA610649-48A9-41DB-8B28-7E4BE180D243}"/>
              </a:ext>
            </a:extLst>
          </p:cNvPr>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998FA01F-8FAC-4033-95CE-B9DDB17BE2D1}" type="slidenum">
              <a:rPr lang="en-GB" smtClean="0"/>
              <a:t>‹#›</a:t>
            </a:fld>
            <a:endParaRPr lang="en-GB" dirty="0"/>
          </a:p>
        </p:txBody>
      </p:sp>
    </p:spTree>
    <p:extLst>
      <p:ext uri="{BB962C8B-B14F-4D97-AF65-F5344CB8AC3E}">
        <p14:creationId xmlns:p14="http://schemas.microsoft.com/office/powerpoint/2010/main" val="85433314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Notes Placeholder 5">
            <a:extLst>
              <a:ext uri="{FF2B5EF4-FFF2-40B4-BE49-F238E27FC236}">
                <a16:creationId xmlns:a16="http://schemas.microsoft.com/office/drawing/2014/main" id="{DFC91B8A-F54B-4EE6-801F-643683039A10}"/>
              </a:ext>
            </a:extLst>
          </p:cNvPr>
          <p:cNvSpPr>
            <a:spLocks noGrp="1"/>
          </p:cNvSpPr>
          <p:nvPr>
            <p:ph type="body" sz="quarter" idx="3"/>
          </p:nvPr>
        </p:nvSpPr>
        <p:spPr>
          <a:xfrm>
            <a:off x="688817" y="4457083"/>
            <a:ext cx="5510530" cy="4309291"/>
          </a:xfrm>
          <a:prstGeom prst="rect">
            <a:avLst/>
          </a:prstGeom>
        </p:spPr>
        <p:txBody>
          <a:bodyPr vert="horz" lIns="96606" tIns="48303" rIns="96606" bIns="483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A90262-7E72-4129-99AB-5C9574BD5FD9}"/>
              </a:ext>
            </a:extLst>
          </p:cNvPr>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EFEE7629-8CA5-4BB8-980A-E75B62256894}" type="datetimeFigureOut">
              <a:rPr lang="en-GB" smtClean="0"/>
              <a:t>01/09/2021</a:t>
            </a:fld>
            <a:endParaRPr lang="en-GB" dirty="0"/>
          </a:p>
        </p:txBody>
      </p:sp>
      <p:sp>
        <p:nvSpPr>
          <p:cNvPr id="8" name="Slide Number Placeholder 7">
            <a:extLst>
              <a:ext uri="{FF2B5EF4-FFF2-40B4-BE49-F238E27FC236}">
                <a16:creationId xmlns:a16="http://schemas.microsoft.com/office/drawing/2014/main" id="{ADF346D2-4535-4EA9-9EA2-288D71448BCC}"/>
              </a:ext>
            </a:extLst>
          </p:cNvPr>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A43584B4-5C97-4A4F-8376-21A6D0FC9A32}" type="slidenum">
              <a:rPr lang="en-GB" smtClean="0"/>
              <a:t>‹#›</a:t>
            </a:fld>
            <a:endParaRPr lang="en-GB" dirty="0"/>
          </a:p>
        </p:txBody>
      </p:sp>
      <p:sp>
        <p:nvSpPr>
          <p:cNvPr id="9" name="Slide Image Placeholder 8">
            <a:extLst>
              <a:ext uri="{FF2B5EF4-FFF2-40B4-BE49-F238E27FC236}">
                <a16:creationId xmlns:a16="http://schemas.microsoft.com/office/drawing/2014/main" id="{803CD2AB-D6F5-4B08-9409-B561B032B410}"/>
              </a:ext>
            </a:extLst>
          </p:cNvPr>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GB" dirty="0"/>
          </a:p>
        </p:txBody>
      </p:sp>
    </p:spTree>
    <p:extLst>
      <p:ext uri="{BB962C8B-B14F-4D97-AF65-F5344CB8AC3E}">
        <p14:creationId xmlns:p14="http://schemas.microsoft.com/office/powerpoint/2010/main" val="327751644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050" kern="1200">
        <a:solidFill>
          <a:schemeClr val="tx1"/>
        </a:solidFill>
        <a:latin typeface="+mn-lt"/>
        <a:ea typeface="+mn-ea"/>
        <a:cs typeface="+mn-cs"/>
      </a:defRPr>
    </a:lvl2pPr>
    <a:lvl3pPr marL="914400" algn="l" defTabSz="914400" rtl="0" eaLnBrk="1" latinLnBrk="0" hangingPunct="1">
      <a:defRPr sz="1050" kern="1200">
        <a:solidFill>
          <a:schemeClr val="tx1"/>
        </a:solidFill>
        <a:latin typeface="+mn-lt"/>
        <a:ea typeface="+mn-ea"/>
        <a:cs typeface="+mn-cs"/>
      </a:defRPr>
    </a:lvl3pPr>
    <a:lvl4pPr marL="1371600" algn="l" defTabSz="914400" rtl="0" eaLnBrk="1" latinLnBrk="0" hangingPunct="1">
      <a:defRPr sz="1050" kern="1200">
        <a:solidFill>
          <a:schemeClr val="tx1"/>
        </a:solidFill>
        <a:latin typeface="+mn-lt"/>
        <a:ea typeface="+mn-ea"/>
        <a:cs typeface="+mn-cs"/>
      </a:defRPr>
    </a:lvl4pPr>
    <a:lvl5pPr marL="1828800" algn="l" defTabSz="914400" rtl="0" eaLnBrk="1" latinLnBrk="0" hangingPunct="1">
      <a:defRPr sz="105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260350"/>
            <a:ext cx="6008688" cy="3381375"/>
          </a:xfrm>
        </p:spPr>
      </p:sp>
      <p:sp>
        <p:nvSpPr>
          <p:cNvPr id="3" name="Notes Placeholder 2"/>
          <p:cNvSpPr>
            <a:spLocks noGrp="1"/>
          </p:cNvSpPr>
          <p:nvPr>
            <p:ph type="body" idx="1"/>
          </p:nvPr>
        </p:nvSpPr>
        <p:spPr>
          <a:xfrm>
            <a:off x="407988" y="3782319"/>
            <a:ext cx="6028679" cy="5976664"/>
          </a:xfrm>
        </p:spPr>
        <p:txBody>
          <a:bodyPr/>
          <a:lstStyle/>
          <a:p>
            <a:endParaRPr lang="en-GB" dirty="0"/>
          </a:p>
        </p:txBody>
      </p:sp>
      <p:sp>
        <p:nvSpPr>
          <p:cNvPr id="4" name="Slide Number Placeholder 3"/>
          <p:cNvSpPr>
            <a:spLocks noGrp="1"/>
          </p:cNvSpPr>
          <p:nvPr>
            <p:ph type="sldNum" sz="quarter" idx="5"/>
          </p:nvPr>
        </p:nvSpPr>
        <p:spPr/>
        <p:txBody>
          <a:bodyPr/>
          <a:lstStyle/>
          <a:p>
            <a:fld id="{A43584B4-5C97-4A4F-8376-21A6D0FC9A32}" type="slidenum">
              <a:rPr lang="en-GB" smtClean="0"/>
              <a:t>1</a:t>
            </a:fld>
            <a:endParaRPr lang="en-GB" dirty="0"/>
          </a:p>
        </p:txBody>
      </p:sp>
    </p:spTree>
    <p:extLst>
      <p:ext uri="{BB962C8B-B14F-4D97-AF65-F5344CB8AC3E}">
        <p14:creationId xmlns:p14="http://schemas.microsoft.com/office/powerpoint/2010/main" val="1748669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260350"/>
            <a:ext cx="6008687" cy="3381375"/>
          </a:xfrm>
        </p:spPr>
      </p:sp>
      <p:sp>
        <p:nvSpPr>
          <p:cNvPr id="3" name="Notes Placeholder 2"/>
          <p:cNvSpPr>
            <a:spLocks noGrp="1"/>
          </p:cNvSpPr>
          <p:nvPr>
            <p:ph type="body" idx="1"/>
          </p:nvPr>
        </p:nvSpPr>
        <p:spPr>
          <a:xfrm>
            <a:off x="407988" y="3857228"/>
            <a:ext cx="6008686" cy="5832648"/>
          </a:xfrm>
        </p:spPr>
        <p:txBody>
          <a:bodyPr/>
          <a:lstStyle/>
          <a:p>
            <a:pPr>
              <a:lnSpc>
                <a:spcPct val="110000"/>
              </a:lnSpc>
            </a:pPr>
            <a:endParaRPr lang="en-GB" sz="1050" dirty="0"/>
          </a:p>
          <a:p>
            <a:pPr>
              <a:lnSpc>
                <a:spcPct val="110000"/>
              </a:lnSpc>
            </a:pPr>
            <a:r>
              <a:rPr lang="en-GB" sz="1050" dirty="0"/>
              <a:t>Let’s look inside what makes up a T Level</a:t>
            </a:r>
          </a:p>
          <a:p>
            <a:pPr>
              <a:lnSpc>
                <a:spcPct val="110000"/>
              </a:lnSpc>
            </a:pPr>
            <a:endParaRPr lang="en-GB" sz="1050" dirty="0"/>
          </a:p>
          <a:p>
            <a:pPr>
              <a:lnSpc>
                <a:spcPct val="110000"/>
              </a:lnSpc>
            </a:pPr>
            <a:r>
              <a:rPr lang="en-GB" sz="1050" b="1" dirty="0">
                <a:solidFill>
                  <a:srgbClr val="E8472B"/>
                </a:solidFill>
              </a:rPr>
              <a:t>The Technical Qualification is made up of a Core and an Occupational specialism. There are a very wide range of specialisms available in construction reflecting the diversity of careers in the industry</a:t>
            </a:r>
          </a:p>
          <a:p>
            <a:pPr>
              <a:lnSpc>
                <a:spcPct val="110000"/>
              </a:lnSpc>
            </a:pPr>
            <a:endParaRPr lang="en-GB" sz="1050" dirty="0"/>
          </a:p>
          <a:p>
            <a:pPr>
              <a:lnSpc>
                <a:spcPct val="110000"/>
              </a:lnSpc>
            </a:pPr>
            <a:r>
              <a:rPr lang="en-GB" sz="1050" b="1" dirty="0">
                <a:solidFill>
                  <a:srgbClr val="E8472B"/>
                </a:solidFill>
              </a:rPr>
              <a:t>Core</a:t>
            </a:r>
          </a:p>
          <a:p>
            <a:r>
              <a:rPr lang="en-GB" sz="1050" kern="1200" dirty="0">
                <a:solidFill>
                  <a:schemeClr val="tx1"/>
                </a:solidFill>
                <a:effectLst/>
                <a:latin typeface="+mn-lt"/>
                <a:ea typeface="+mn-ea"/>
                <a:cs typeface="+mn-cs"/>
              </a:rPr>
              <a:t>The Core Component provides a high-level foundation of knowledge and skills that are relevant to all Occupational Specialisms. </a:t>
            </a:r>
            <a:endParaRPr lang="en-GB" dirty="0">
              <a:effectLst/>
            </a:endParaRPr>
          </a:p>
          <a:p>
            <a:pPr>
              <a:lnSpc>
                <a:spcPct val="110000"/>
              </a:lnSpc>
            </a:pPr>
            <a:r>
              <a:rPr lang="en-GB" sz="1050" dirty="0"/>
              <a:t>The Core will be assessed through an exam and a project</a:t>
            </a:r>
          </a:p>
          <a:p>
            <a:pPr>
              <a:lnSpc>
                <a:spcPct val="110000"/>
              </a:lnSpc>
            </a:pPr>
            <a:endParaRPr lang="en-GB" sz="1050" b="1" dirty="0"/>
          </a:p>
          <a:p>
            <a:pPr>
              <a:lnSpc>
                <a:spcPct val="110000"/>
              </a:lnSpc>
            </a:pPr>
            <a:r>
              <a:rPr lang="en-GB" sz="1050" b="1" dirty="0">
                <a:solidFill>
                  <a:srgbClr val="E8472B"/>
                </a:solidFill>
              </a:rPr>
              <a:t>Occupational specialism</a:t>
            </a:r>
          </a:p>
          <a:p>
            <a:pPr>
              <a:lnSpc>
                <a:spcPct val="110000"/>
              </a:lnSpc>
            </a:pPr>
            <a:r>
              <a:rPr lang="en-GB" sz="1050" dirty="0"/>
              <a:t>Students choose a specialism. </a:t>
            </a:r>
          </a:p>
          <a:p>
            <a:pPr>
              <a:lnSpc>
                <a:spcPct val="110000"/>
              </a:lnSpc>
            </a:pPr>
            <a:r>
              <a:rPr lang="en-GB" sz="1050" dirty="0"/>
              <a:t>They will learn and be assessed on the knowledge and skills needed to do a specific job through assignments and tasks, which might be part of the industry placement</a:t>
            </a:r>
          </a:p>
          <a:p>
            <a:pPr>
              <a:lnSpc>
                <a:spcPct val="110000"/>
              </a:lnSpc>
            </a:pPr>
            <a:r>
              <a:rPr lang="en-GB" sz="1050" dirty="0"/>
              <a:t>The specialism is at least half the total qualification</a:t>
            </a:r>
          </a:p>
          <a:p>
            <a:pPr>
              <a:lnSpc>
                <a:spcPct val="110000"/>
              </a:lnSpc>
            </a:pPr>
            <a:endParaRPr lang="en-GB" sz="1050" b="1" dirty="0"/>
          </a:p>
          <a:p>
            <a:pPr>
              <a:lnSpc>
                <a:spcPct val="110000"/>
              </a:lnSpc>
            </a:pPr>
            <a:r>
              <a:rPr lang="en-GB" sz="1050" b="1" dirty="0">
                <a:solidFill>
                  <a:srgbClr val="E8472B"/>
                </a:solidFill>
              </a:rPr>
              <a:t>English and Maths</a:t>
            </a:r>
          </a:p>
          <a:p>
            <a:pPr>
              <a:lnSpc>
                <a:spcPct val="110000"/>
              </a:lnSpc>
            </a:pPr>
            <a:r>
              <a:rPr lang="en-GB" sz="1050" dirty="0"/>
              <a:t>Student needs Level 2 in both to pass their T Level</a:t>
            </a:r>
          </a:p>
          <a:p>
            <a:pPr>
              <a:lnSpc>
                <a:spcPct val="110000"/>
              </a:lnSpc>
            </a:pPr>
            <a:endParaRPr lang="en-GB" sz="1050" b="1" dirty="0"/>
          </a:p>
          <a:p>
            <a:pPr>
              <a:lnSpc>
                <a:spcPct val="110000"/>
              </a:lnSpc>
            </a:pPr>
            <a:r>
              <a:rPr lang="en-GB" sz="1050" b="1" dirty="0">
                <a:solidFill>
                  <a:srgbClr val="E8472B"/>
                </a:solidFill>
              </a:rPr>
              <a:t>Other requirements</a:t>
            </a:r>
          </a:p>
          <a:p>
            <a:pPr>
              <a:lnSpc>
                <a:spcPct val="110000"/>
              </a:lnSpc>
            </a:pPr>
            <a:r>
              <a:rPr lang="en-GB" sz="1050" dirty="0"/>
              <a:t>The employer panels who designed the T Level, included specific requirements and accreditations that students will need in the workplace, again getting them ready for work. These could include additional training, certificates or memberships</a:t>
            </a:r>
          </a:p>
          <a:p>
            <a:pPr>
              <a:lnSpc>
                <a:spcPct val="110000"/>
              </a:lnSpc>
            </a:pPr>
            <a:endParaRPr lang="en-GB" sz="1050" b="1" dirty="0"/>
          </a:p>
          <a:p>
            <a:pPr>
              <a:lnSpc>
                <a:spcPct val="110000"/>
              </a:lnSpc>
            </a:pPr>
            <a:r>
              <a:rPr lang="en-GB" sz="1050" b="0" dirty="0">
                <a:solidFill>
                  <a:srgbClr val="E8472B"/>
                </a:solidFill>
              </a:rPr>
              <a:t>You can see th</a:t>
            </a:r>
            <a:r>
              <a:rPr lang="en-GB" sz="1050" b="1" dirty="0">
                <a:solidFill>
                  <a:srgbClr val="E8472B"/>
                </a:solidFill>
              </a:rPr>
              <a:t>e Industry placement t</a:t>
            </a:r>
            <a:r>
              <a:rPr lang="en-GB" sz="1050" b="0" dirty="0">
                <a:solidFill>
                  <a:srgbClr val="E8472B"/>
                </a:solidFill>
              </a:rPr>
              <a:t>here which is at least 20% of the programme and we already talked about its requirement to be meaningful and how it will help students to apply knowledge and develop practical and employability skills.</a:t>
            </a:r>
            <a:endParaRPr lang="en-GB" sz="1050" dirty="0"/>
          </a:p>
          <a:p>
            <a:pPr>
              <a:lnSpc>
                <a:spcPct val="110000"/>
              </a:lnSpc>
            </a:pPr>
            <a:endParaRPr lang="en-GB" sz="1050" dirty="0"/>
          </a:p>
          <a:p>
            <a:endParaRPr lang="en-GB" dirty="0"/>
          </a:p>
        </p:txBody>
      </p:sp>
      <p:sp>
        <p:nvSpPr>
          <p:cNvPr id="4" name="Slide Number Placeholder 3"/>
          <p:cNvSpPr>
            <a:spLocks noGrp="1"/>
          </p:cNvSpPr>
          <p:nvPr>
            <p:ph type="sldNum" sz="quarter" idx="5"/>
          </p:nvPr>
        </p:nvSpPr>
        <p:spPr/>
        <p:txBody>
          <a:bodyPr/>
          <a:lstStyle/>
          <a:p>
            <a:fld id="{A43584B4-5C97-4A4F-8376-21A6D0FC9A32}" type="slidenum">
              <a:rPr lang="en-GB" smtClean="0"/>
              <a:t>3</a:t>
            </a:fld>
            <a:endParaRPr lang="en-GB" dirty="0"/>
          </a:p>
        </p:txBody>
      </p:sp>
    </p:spTree>
    <p:extLst>
      <p:ext uri="{BB962C8B-B14F-4D97-AF65-F5344CB8AC3E}">
        <p14:creationId xmlns:p14="http://schemas.microsoft.com/office/powerpoint/2010/main" val="3042559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3584B4-5C97-4A4F-8376-21A6D0FC9A32}" type="slidenum">
              <a:rPr lang="en-GB" smtClean="0"/>
              <a:t>4</a:t>
            </a:fld>
            <a:endParaRPr lang="en-GB" dirty="0"/>
          </a:p>
        </p:txBody>
      </p:sp>
    </p:spTree>
    <p:extLst>
      <p:ext uri="{BB962C8B-B14F-4D97-AF65-F5344CB8AC3E}">
        <p14:creationId xmlns:p14="http://schemas.microsoft.com/office/powerpoint/2010/main" val="96452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260350"/>
            <a:ext cx="6008687" cy="3381375"/>
          </a:xfrm>
        </p:spPr>
      </p:sp>
      <p:sp>
        <p:nvSpPr>
          <p:cNvPr id="3" name="Notes Placeholder 2"/>
          <p:cNvSpPr>
            <a:spLocks noGrp="1"/>
          </p:cNvSpPr>
          <p:nvPr>
            <p:ph type="body" idx="1"/>
          </p:nvPr>
        </p:nvSpPr>
        <p:spPr>
          <a:xfrm>
            <a:off x="407988" y="3713212"/>
            <a:ext cx="6008687" cy="5802827"/>
          </a:xfrm>
        </p:spPr>
        <p:txBody>
          <a:bodyPr/>
          <a:lstStyle/>
          <a:p>
            <a:pPr marL="0" marR="0" lvl="0" indent="0" algn="l" defTabSz="914400" rtl="0" eaLnBrk="1" fontAlgn="auto" latinLnBrk="0" hangingPunct="1">
              <a:spcBef>
                <a:spcPts val="300"/>
              </a:spcBef>
              <a:spcAft>
                <a:spcPts val="300"/>
              </a:spcAft>
              <a:buClrTx/>
              <a:buSzTx/>
              <a:buFontTx/>
              <a:buNone/>
              <a:tabLst/>
              <a:defRPr/>
            </a:pPr>
            <a:r>
              <a:rPr lang="en-GB" sz="1000" dirty="0">
                <a:latin typeface="Arial" panose="020B0604020202020204" pitchFamily="34" charset="0"/>
                <a:cs typeface="Arial" panose="020B0604020202020204" pitchFamily="34" charset="0"/>
              </a:rPr>
              <a:t>So what are industry placements?</a:t>
            </a:r>
          </a:p>
          <a:p>
            <a:r>
              <a:rPr lang="en-GB" sz="1000" dirty="0"/>
              <a:t>‘Industry placements’ is a specific term – so let’s describe what they are and also what they aren’t.</a:t>
            </a:r>
          </a:p>
          <a:p>
            <a:r>
              <a:rPr lang="en-GB" sz="1000" dirty="0"/>
              <a:t>They are for 16-19 year old students who are in full time education spending time in an organisation like yours, learning and working.</a:t>
            </a:r>
          </a:p>
          <a:p>
            <a:endParaRPr lang="en-GB" sz="1000" dirty="0"/>
          </a:p>
          <a:p>
            <a:r>
              <a:rPr lang="en-GB" sz="1000" dirty="0"/>
              <a:t>It is about working in a real environment within a department or team with support to make a meaningful contribution. This is a two-way engagement. Its not just focused on what the student gains; it recognises that a key outcome is they have structured work that can have impact for you in the short term as well as the longer term potential of that young person joining you in future.</a:t>
            </a:r>
          </a:p>
          <a:p>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Diving into T Level territory briefly here. An industry placement is a minimum of 315 hours which is approximately 45 working days.</a:t>
            </a:r>
          </a:p>
          <a:p>
            <a:endParaRPr lang="en-GB" sz="1000" dirty="0"/>
          </a:p>
          <a:p>
            <a:r>
              <a:rPr lang="en-GB" sz="1000" dirty="0"/>
              <a:t>Our focus is on student’s practical and technical skills. This includes employability skills that employers have told us over and over again are key; the behaviours and attitudes young people present from the outset and what they learn as they progress through their placement and programme of study.</a:t>
            </a:r>
          </a:p>
          <a:p>
            <a:pPr>
              <a:spcBef>
                <a:spcPts val="300"/>
              </a:spcBef>
              <a:spcAft>
                <a:spcPts val="300"/>
              </a:spcAft>
            </a:pPr>
            <a:r>
              <a:rPr lang="en-GB" sz="1000" dirty="0">
                <a:latin typeface="Arial" panose="020B0604020202020204" pitchFamily="34" charset="0"/>
                <a:cs typeface="Arial" panose="020B0604020202020204" pitchFamily="34" charset="0"/>
              </a:rPr>
              <a:t>As you can see, they are different to, but can work alongside, apprenticeships</a:t>
            </a:r>
          </a:p>
          <a:p>
            <a:endParaRPr lang="en-GB" dirty="0"/>
          </a:p>
        </p:txBody>
      </p:sp>
      <p:sp>
        <p:nvSpPr>
          <p:cNvPr id="4" name="Slide Number Placeholder 3"/>
          <p:cNvSpPr>
            <a:spLocks noGrp="1"/>
          </p:cNvSpPr>
          <p:nvPr>
            <p:ph type="sldNum" sz="quarter" idx="5"/>
          </p:nvPr>
        </p:nvSpPr>
        <p:spPr/>
        <p:txBody>
          <a:bodyPr/>
          <a:lstStyle/>
          <a:p>
            <a:fld id="{A43584B4-5C97-4A4F-8376-21A6D0FC9A32}" type="slidenum">
              <a:rPr lang="en-GB" smtClean="0"/>
              <a:t>5</a:t>
            </a:fld>
            <a:endParaRPr lang="en-GB" dirty="0"/>
          </a:p>
        </p:txBody>
      </p:sp>
    </p:spTree>
    <p:extLst>
      <p:ext uri="{BB962C8B-B14F-4D97-AF65-F5344CB8AC3E}">
        <p14:creationId xmlns:p14="http://schemas.microsoft.com/office/powerpoint/2010/main" val="3699551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3584B4-5C97-4A4F-8376-21A6D0FC9A32}" type="slidenum">
              <a:rPr lang="en-GB" smtClean="0"/>
              <a:t>13</a:t>
            </a:fld>
            <a:endParaRPr lang="en-GB" dirty="0"/>
          </a:p>
        </p:txBody>
      </p:sp>
    </p:spTree>
    <p:extLst>
      <p:ext uri="{BB962C8B-B14F-4D97-AF65-F5344CB8AC3E}">
        <p14:creationId xmlns:p14="http://schemas.microsoft.com/office/powerpoint/2010/main" val="817008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svg"/><Relationship Id="rId5" Type="http://schemas.openxmlformats.org/officeDocument/2006/relationships/image" Target="../media/image18.pn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svg"/><Relationship Id="rId5" Type="http://schemas.openxmlformats.org/officeDocument/2006/relationships/image" Target="../media/image18.png"/><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svg"/><Relationship Id="rId5" Type="http://schemas.openxmlformats.org/officeDocument/2006/relationships/image" Target="../media/image18.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2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8.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8.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25.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8.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25.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8.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25.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8.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26.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2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26.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2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26.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2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26.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24.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C0D4B54D-1475-514C-843B-548C8C0A444A}"/>
              </a:ext>
            </a:extLst>
          </p:cNvPr>
          <p:cNvSpPr/>
          <p:nvPr userDrawn="1"/>
        </p:nvSpPr>
        <p:spPr>
          <a:xfrm>
            <a:off x="10414000" y="6001567"/>
            <a:ext cx="1397000" cy="468644"/>
          </a:xfrm>
          <a:prstGeom prst="rect">
            <a:avLst/>
          </a:prstGeom>
          <a:blipFill>
            <a:blip r:embed="rId4" cstate="print"/>
            <a:stretch>
              <a:fillRect/>
            </a:stretch>
          </a:blipFill>
        </p:spPr>
        <p:txBody>
          <a:bodyPr wrap="square" lIns="0" tIns="0" rIns="0" bIns="0" rtlCol="0"/>
          <a:lstStyle/>
          <a:p>
            <a:endParaRPr sz="1092" dirty="0"/>
          </a:p>
        </p:txBody>
      </p:sp>
      <p:pic>
        <p:nvPicPr>
          <p:cNvPr id="15" name="Graphic 14">
            <a:extLst>
              <a:ext uri="{FF2B5EF4-FFF2-40B4-BE49-F238E27FC236}">
                <a16:creationId xmlns:a16="http://schemas.microsoft.com/office/drawing/2014/main" id="{B24D4DA6-AB5F-AC4A-9A83-6AF74E764D54}"/>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0998" y="5987121"/>
            <a:ext cx="783244" cy="489493"/>
          </a:xfrm>
          <a:prstGeom prst="rect">
            <a:avLst/>
          </a:prstGeom>
        </p:spPr>
      </p:pic>
    </p:spTree>
    <p:extLst>
      <p:ext uri="{BB962C8B-B14F-4D97-AF65-F5344CB8AC3E}">
        <p14:creationId xmlns:p14="http://schemas.microsoft.com/office/powerpoint/2010/main" val="7363196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 Levels &amp; Employer-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0" name="object 12">
            <a:extLst>
              <a:ext uri="{FF2B5EF4-FFF2-40B4-BE49-F238E27FC236}">
                <a16:creationId xmlns:a16="http://schemas.microsoft.com/office/drawing/2014/main" id="{1CF7A811-548D-DD40-9F42-7069BEB94B37}"/>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dirty="0"/>
          </a:p>
        </p:txBody>
      </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dirty="0"/>
              <a:t>Insert employer logo</a:t>
            </a:r>
          </a:p>
        </p:txBody>
      </p:sp>
      <p:pic>
        <p:nvPicPr>
          <p:cNvPr id="23" name="Graphic 22">
            <a:extLst>
              <a:ext uri="{FF2B5EF4-FFF2-40B4-BE49-F238E27FC236}">
                <a16:creationId xmlns:a16="http://schemas.microsoft.com/office/drawing/2014/main" id="{69155C44-C2C7-8B46-A1F6-7168819C256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389" y="6237476"/>
            <a:ext cx="1315305" cy="231448"/>
          </a:xfrm>
          <a:prstGeom prst="rect">
            <a:avLst/>
          </a:prstGeom>
        </p:spPr>
      </p:pic>
      <p:sp>
        <p:nvSpPr>
          <p:cNvPr id="9" name="object 3">
            <a:extLst>
              <a:ext uri="{FF2B5EF4-FFF2-40B4-BE49-F238E27FC236}">
                <a16:creationId xmlns:a16="http://schemas.microsoft.com/office/drawing/2014/main" id="{9379958A-BE8C-0141-BE75-0514861F1F57}"/>
              </a:ext>
            </a:extLst>
          </p:cNvPr>
          <p:cNvSpPr/>
          <p:nvPr userDrawn="1"/>
        </p:nvSpPr>
        <p:spPr>
          <a:xfrm>
            <a:off x="10414000" y="6002211"/>
            <a:ext cx="1397000" cy="468650"/>
          </a:xfrm>
          <a:prstGeom prst="rect">
            <a:avLst/>
          </a:prstGeom>
          <a:blipFill>
            <a:blip r:embed="rId6" cstate="print"/>
            <a:stretch>
              <a:fillRect/>
            </a:stretch>
          </a:blipFill>
        </p:spPr>
        <p:txBody>
          <a:bodyPr wrap="square" lIns="0" tIns="0" rIns="0" bIns="0" rtlCol="0"/>
          <a:lstStyle/>
          <a:p>
            <a:endParaRPr sz="1092" dirty="0"/>
          </a:p>
        </p:txBody>
      </p:sp>
    </p:spTree>
    <p:extLst>
      <p:ext uri="{BB962C8B-B14F-4D97-AF65-F5344CB8AC3E}">
        <p14:creationId xmlns:p14="http://schemas.microsoft.com/office/powerpoint/2010/main" val="28097705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 Levels &amp; Employer-SALMON">
    <p:bg>
      <p:bgPr>
        <a:solidFill>
          <a:schemeClr val="tx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dirty="0"/>
              <a:t>Insert employer logo</a:t>
            </a:r>
          </a:p>
        </p:txBody>
      </p:sp>
      <p:sp>
        <p:nvSpPr>
          <p:cNvPr id="9" name="object 3">
            <a:extLst>
              <a:ext uri="{FF2B5EF4-FFF2-40B4-BE49-F238E27FC236}">
                <a16:creationId xmlns:a16="http://schemas.microsoft.com/office/drawing/2014/main" id="{9379958A-BE8C-0141-BE75-0514861F1F57}"/>
              </a:ext>
            </a:extLst>
          </p:cNvPr>
          <p:cNvSpPr/>
          <p:nvPr userDrawn="1"/>
        </p:nvSpPr>
        <p:spPr>
          <a:xfrm>
            <a:off x="10414000" y="6002211"/>
            <a:ext cx="1397000" cy="468650"/>
          </a:xfrm>
          <a:prstGeom prst="rect">
            <a:avLst/>
          </a:prstGeom>
          <a:blipFill>
            <a:blip r:embed="rId4" cstate="print"/>
            <a:stretch>
              <a:fillRect/>
            </a:stretch>
          </a:blipFill>
        </p:spPr>
        <p:txBody>
          <a:bodyPr wrap="square" lIns="0" tIns="0" rIns="0" bIns="0" rtlCol="0"/>
          <a:lstStyle/>
          <a:p>
            <a:endParaRPr sz="1092" dirty="0"/>
          </a:p>
        </p:txBody>
      </p:sp>
      <p:sp>
        <p:nvSpPr>
          <p:cNvPr id="14" name="object 12">
            <a:extLst>
              <a:ext uri="{FF2B5EF4-FFF2-40B4-BE49-F238E27FC236}">
                <a16:creationId xmlns:a16="http://schemas.microsoft.com/office/drawing/2014/main" id="{23365F14-31D2-9E43-8979-E87F6C2DBF79}"/>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dirty="0"/>
          </a:p>
        </p:txBody>
      </p:sp>
      <p:pic>
        <p:nvPicPr>
          <p:cNvPr id="15" name="Graphic 14">
            <a:extLst>
              <a:ext uri="{FF2B5EF4-FFF2-40B4-BE49-F238E27FC236}">
                <a16:creationId xmlns:a16="http://schemas.microsoft.com/office/drawing/2014/main" id="{BB3EFB32-F7F4-5B4F-AA91-BD81E50296ED}"/>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13742989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 Levels &amp; Employer-RED">
    <p:bg>
      <p:bgPr>
        <a:solidFill>
          <a:schemeClr val="bg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0" name="object 12">
            <a:extLst>
              <a:ext uri="{FF2B5EF4-FFF2-40B4-BE49-F238E27FC236}">
                <a16:creationId xmlns:a16="http://schemas.microsoft.com/office/drawing/2014/main" id="{1CF7A811-548D-DD40-9F42-7069BEB94B37}"/>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dirty="0"/>
          </a:p>
        </p:txBody>
      </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dirty="0"/>
              <a:t>Insert employer logo</a:t>
            </a:r>
          </a:p>
        </p:txBody>
      </p:sp>
      <p:pic>
        <p:nvPicPr>
          <p:cNvPr id="23" name="Graphic 22">
            <a:extLst>
              <a:ext uri="{FF2B5EF4-FFF2-40B4-BE49-F238E27FC236}">
                <a16:creationId xmlns:a16="http://schemas.microsoft.com/office/drawing/2014/main" id="{69155C44-C2C7-8B46-A1F6-7168819C256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389" y="6237476"/>
            <a:ext cx="1315305" cy="231448"/>
          </a:xfrm>
          <a:prstGeom prst="rect">
            <a:avLst/>
          </a:prstGeom>
        </p:spPr>
      </p:pic>
      <p:sp>
        <p:nvSpPr>
          <p:cNvPr id="9" name="object 3">
            <a:extLst>
              <a:ext uri="{FF2B5EF4-FFF2-40B4-BE49-F238E27FC236}">
                <a16:creationId xmlns:a16="http://schemas.microsoft.com/office/drawing/2014/main" id="{9379958A-BE8C-0141-BE75-0514861F1F57}"/>
              </a:ext>
            </a:extLst>
          </p:cNvPr>
          <p:cNvSpPr/>
          <p:nvPr userDrawn="1"/>
        </p:nvSpPr>
        <p:spPr>
          <a:xfrm>
            <a:off x="10414000" y="6002211"/>
            <a:ext cx="1397000" cy="468650"/>
          </a:xfrm>
          <a:prstGeom prst="rect">
            <a:avLst/>
          </a:prstGeom>
          <a:blipFill>
            <a:blip r:embed="rId6" cstate="print"/>
            <a:stretch>
              <a:fillRect/>
            </a:stretch>
          </a:blipFill>
        </p:spPr>
        <p:txBody>
          <a:bodyPr wrap="square" lIns="0" tIns="0" rIns="0" bIns="0" rtlCol="0"/>
          <a:lstStyle/>
          <a:p>
            <a:endParaRPr sz="1092" dirty="0"/>
          </a:p>
        </p:txBody>
      </p:sp>
    </p:spTree>
    <p:extLst>
      <p:ext uri="{BB962C8B-B14F-4D97-AF65-F5344CB8AC3E}">
        <p14:creationId xmlns:p14="http://schemas.microsoft.com/office/powerpoint/2010/main" val="24220967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PURPLE">
    <p:bg>
      <p:bgPr>
        <a:solidFill>
          <a:schemeClr val="accent1"/>
        </a:solidFill>
        <a:effectLst/>
      </p:bgPr>
    </p:bg>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00518A5C-07C2-6B4E-883E-9B8F3EEB1B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12192001" cy="6857519"/>
          </a:xfrm>
          <a:prstGeom prst="rect">
            <a:avLst/>
          </a:prstGeom>
        </p:spPr>
      </p:pic>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782092"/>
            <a:ext cx="6931649" cy="1325584"/>
          </a:xfrm>
        </p:spPr>
        <p:txBody>
          <a:bodyPr anchor="ctr" anchorCtr="0"/>
          <a:lstStyle>
            <a:lvl1pPr>
              <a:defRPr>
                <a:solidFill>
                  <a:schemeClr val="bg1"/>
                </a:solidFill>
              </a:defRPr>
            </a:lvl1pPr>
          </a:lstStyle>
          <a:p>
            <a:r>
              <a:rPr lang="en-US"/>
              <a:t>Click to edit Master title style</a:t>
            </a:r>
          </a:p>
        </p:txBody>
      </p:sp>
      <p:sp>
        <p:nvSpPr>
          <p:cNvPr id="11" name="object 4">
            <a:extLst>
              <a:ext uri="{FF2B5EF4-FFF2-40B4-BE49-F238E27FC236}">
                <a16:creationId xmlns:a16="http://schemas.microsoft.com/office/drawing/2014/main" id="{253A42D9-4944-C149-B4F1-7BE9580BE5CB}"/>
              </a:ext>
            </a:extLst>
          </p:cNvPr>
          <p:cNvSpPr/>
          <p:nvPr userDrawn="1"/>
        </p:nvSpPr>
        <p:spPr>
          <a:xfrm>
            <a:off x="10014480" y="0"/>
            <a:ext cx="809848" cy="1089347"/>
          </a:xfrm>
          <a:custGeom>
            <a:avLst/>
            <a:gdLst/>
            <a:ahLst/>
            <a:cxnLst/>
            <a:rect l="l" t="t" r="r" b="b"/>
            <a:pathLst>
              <a:path w="1335405" h="1796414">
                <a:moveTo>
                  <a:pt x="945615" y="545124"/>
                </a:moveTo>
                <a:lnTo>
                  <a:pt x="389789" y="545124"/>
                </a:lnTo>
                <a:lnTo>
                  <a:pt x="389789" y="1796364"/>
                </a:lnTo>
                <a:lnTo>
                  <a:pt x="945615" y="1796364"/>
                </a:lnTo>
                <a:lnTo>
                  <a:pt x="945615" y="545124"/>
                </a:lnTo>
                <a:close/>
              </a:path>
              <a:path w="1335405" h="1796414">
                <a:moveTo>
                  <a:pt x="859596" y="0"/>
                </a:moveTo>
                <a:lnTo>
                  <a:pt x="475765" y="0"/>
                </a:lnTo>
                <a:lnTo>
                  <a:pt x="0" y="545124"/>
                </a:lnTo>
                <a:lnTo>
                  <a:pt x="1335393" y="545124"/>
                </a:lnTo>
                <a:lnTo>
                  <a:pt x="859596" y="0"/>
                </a:lnTo>
                <a:close/>
              </a:path>
            </a:pathLst>
          </a:custGeom>
          <a:solidFill>
            <a:srgbClr val="FFFFFF"/>
          </a:solidFill>
        </p:spPr>
        <p:txBody>
          <a:bodyPr wrap="square" lIns="0" tIns="0" rIns="0" bIns="0" rtlCol="0"/>
          <a:lstStyle/>
          <a:p>
            <a:endParaRPr sz="1092" dirty="0"/>
          </a:p>
        </p:txBody>
      </p:sp>
      <p:pic>
        <p:nvPicPr>
          <p:cNvPr id="9" name="Graphic 8">
            <a:extLst>
              <a:ext uri="{FF2B5EF4-FFF2-40B4-BE49-F238E27FC236}">
                <a16:creationId xmlns:a16="http://schemas.microsoft.com/office/drawing/2014/main" id="{A198D267-AA8E-DA4A-ACB2-D7C948681625}"/>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26035895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SALMON">
    <p:bg>
      <p:bgPr>
        <a:solidFill>
          <a:schemeClr val="tx2"/>
        </a:solidFill>
        <a:effectLst/>
      </p:bgPr>
    </p:bg>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00518A5C-07C2-6B4E-883E-9B8F3EEB1B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12192001" cy="6857519"/>
          </a:xfrm>
          <a:prstGeom prst="rect">
            <a:avLst/>
          </a:prstGeom>
        </p:spPr>
      </p:pic>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782092"/>
            <a:ext cx="6931649" cy="1325584"/>
          </a:xfrm>
        </p:spPr>
        <p:txBody>
          <a:bodyPr anchor="ctr" anchorCtr="0"/>
          <a:lstStyle>
            <a:lvl1pPr>
              <a:defRPr>
                <a:solidFill>
                  <a:schemeClr val="tx1"/>
                </a:solidFill>
              </a:defRPr>
            </a:lvl1pPr>
          </a:lstStyle>
          <a:p>
            <a:r>
              <a:rPr lang="en-US"/>
              <a:t>Click to edit Master title style</a:t>
            </a:r>
          </a:p>
        </p:txBody>
      </p:sp>
      <p:sp>
        <p:nvSpPr>
          <p:cNvPr id="11" name="object 4">
            <a:extLst>
              <a:ext uri="{FF2B5EF4-FFF2-40B4-BE49-F238E27FC236}">
                <a16:creationId xmlns:a16="http://schemas.microsoft.com/office/drawing/2014/main" id="{253A42D9-4944-C149-B4F1-7BE9580BE5CB}"/>
              </a:ext>
            </a:extLst>
          </p:cNvPr>
          <p:cNvSpPr/>
          <p:nvPr userDrawn="1"/>
        </p:nvSpPr>
        <p:spPr>
          <a:xfrm>
            <a:off x="10014480" y="0"/>
            <a:ext cx="809848" cy="1089347"/>
          </a:xfrm>
          <a:custGeom>
            <a:avLst/>
            <a:gdLst/>
            <a:ahLst/>
            <a:cxnLst/>
            <a:rect l="l" t="t" r="r" b="b"/>
            <a:pathLst>
              <a:path w="1335405" h="1796414">
                <a:moveTo>
                  <a:pt x="945615" y="545124"/>
                </a:moveTo>
                <a:lnTo>
                  <a:pt x="389789" y="545124"/>
                </a:lnTo>
                <a:lnTo>
                  <a:pt x="389789" y="1796364"/>
                </a:lnTo>
                <a:lnTo>
                  <a:pt x="945615" y="1796364"/>
                </a:lnTo>
                <a:lnTo>
                  <a:pt x="945615" y="545124"/>
                </a:lnTo>
                <a:close/>
              </a:path>
              <a:path w="1335405" h="1796414">
                <a:moveTo>
                  <a:pt x="859596" y="0"/>
                </a:moveTo>
                <a:lnTo>
                  <a:pt x="475765" y="0"/>
                </a:lnTo>
                <a:lnTo>
                  <a:pt x="0" y="545124"/>
                </a:lnTo>
                <a:lnTo>
                  <a:pt x="1335393" y="545124"/>
                </a:lnTo>
                <a:lnTo>
                  <a:pt x="859596" y="0"/>
                </a:lnTo>
                <a:close/>
              </a:path>
            </a:pathLst>
          </a:custGeom>
          <a:solidFill>
            <a:srgbClr val="FFFFFF"/>
          </a:solidFill>
        </p:spPr>
        <p:txBody>
          <a:bodyPr wrap="square" lIns="0" tIns="0" rIns="0" bIns="0" rtlCol="0"/>
          <a:lstStyle/>
          <a:p>
            <a:endParaRPr sz="1092" dirty="0"/>
          </a:p>
        </p:txBody>
      </p:sp>
      <p:pic>
        <p:nvPicPr>
          <p:cNvPr id="9" name="Graphic 8">
            <a:extLst>
              <a:ext uri="{FF2B5EF4-FFF2-40B4-BE49-F238E27FC236}">
                <a16:creationId xmlns:a16="http://schemas.microsoft.com/office/drawing/2014/main" id="{DD43B11C-40DA-BD45-BD61-E1AA1DB9585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32869944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RED">
    <p:bg>
      <p:bgPr>
        <a:solidFill>
          <a:schemeClr val="bg2"/>
        </a:solidFill>
        <a:effectLst/>
      </p:bgPr>
    </p:bg>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00518A5C-07C2-6B4E-883E-9B8F3EEB1B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481"/>
            <a:ext cx="12192001" cy="6857519"/>
          </a:xfrm>
          <a:prstGeom prst="rect">
            <a:avLst/>
          </a:prstGeom>
        </p:spPr>
      </p:pic>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782092"/>
            <a:ext cx="6931649" cy="1325584"/>
          </a:xfrm>
        </p:spPr>
        <p:txBody>
          <a:bodyPr anchor="ctr" anchorCtr="0"/>
          <a:lstStyle>
            <a:lvl1pPr>
              <a:defRPr>
                <a:solidFill>
                  <a:schemeClr val="bg1"/>
                </a:solidFill>
              </a:defRPr>
            </a:lvl1pPr>
          </a:lstStyle>
          <a:p>
            <a:r>
              <a:rPr lang="en-US"/>
              <a:t>Click to edit Master title style</a:t>
            </a:r>
          </a:p>
        </p:txBody>
      </p:sp>
      <p:sp>
        <p:nvSpPr>
          <p:cNvPr id="11" name="object 4">
            <a:extLst>
              <a:ext uri="{FF2B5EF4-FFF2-40B4-BE49-F238E27FC236}">
                <a16:creationId xmlns:a16="http://schemas.microsoft.com/office/drawing/2014/main" id="{253A42D9-4944-C149-B4F1-7BE9580BE5CB}"/>
              </a:ext>
            </a:extLst>
          </p:cNvPr>
          <p:cNvSpPr/>
          <p:nvPr userDrawn="1"/>
        </p:nvSpPr>
        <p:spPr>
          <a:xfrm>
            <a:off x="10014480" y="0"/>
            <a:ext cx="809848" cy="1089347"/>
          </a:xfrm>
          <a:custGeom>
            <a:avLst/>
            <a:gdLst/>
            <a:ahLst/>
            <a:cxnLst/>
            <a:rect l="l" t="t" r="r" b="b"/>
            <a:pathLst>
              <a:path w="1335405" h="1796414">
                <a:moveTo>
                  <a:pt x="945615" y="545124"/>
                </a:moveTo>
                <a:lnTo>
                  <a:pt x="389789" y="545124"/>
                </a:lnTo>
                <a:lnTo>
                  <a:pt x="389789" y="1796364"/>
                </a:lnTo>
                <a:lnTo>
                  <a:pt x="945615" y="1796364"/>
                </a:lnTo>
                <a:lnTo>
                  <a:pt x="945615" y="545124"/>
                </a:lnTo>
                <a:close/>
              </a:path>
              <a:path w="1335405" h="1796414">
                <a:moveTo>
                  <a:pt x="859596" y="0"/>
                </a:moveTo>
                <a:lnTo>
                  <a:pt x="475765" y="0"/>
                </a:lnTo>
                <a:lnTo>
                  <a:pt x="0" y="545124"/>
                </a:lnTo>
                <a:lnTo>
                  <a:pt x="1335393" y="545124"/>
                </a:lnTo>
                <a:lnTo>
                  <a:pt x="859596" y="0"/>
                </a:lnTo>
                <a:close/>
              </a:path>
            </a:pathLst>
          </a:custGeom>
          <a:solidFill>
            <a:srgbClr val="FFFFFF"/>
          </a:solidFill>
        </p:spPr>
        <p:txBody>
          <a:bodyPr wrap="square" lIns="0" tIns="0" rIns="0" bIns="0" rtlCol="0"/>
          <a:lstStyle/>
          <a:p>
            <a:endParaRPr sz="1092" dirty="0"/>
          </a:p>
        </p:txBody>
      </p:sp>
      <p:pic>
        <p:nvPicPr>
          <p:cNvPr id="9" name="Graphic 8">
            <a:extLst>
              <a:ext uri="{FF2B5EF4-FFF2-40B4-BE49-F238E27FC236}">
                <a16:creationId xmlns:a16="http://schemas.microsoft.com/office/drawing/2014/main" id="{4B0EE285-AAA5-8943-9D4F-42E27282D05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30583533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 Slide-PURPLE">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9B351E-D7BA-D346-AC56-31D3650EA10E}"/>
              </a:ext>
            </a:extLst>
          </p:cNvPr>
          <p:cNvGrpSpPr/>
          <p:nvPr userDrawn="1"/>
        </p:nvGrpSpPr>
        <p:grpSpPr>
          <a:xfrm>
            <a:off x="0" y="0"/>
            <a:ext cx="11753977" cy="6853555"/>
            <a:chOff x="0" y="0"/>
            <a:chExt cx="19381818" cy="11302020"/>
          </a:xfrm>
          <a:solidFill>
            <a:schemeClr val="accent1"/>
          </a:solidFill>
        </p:grpSpPr>
        <p:sp>
          <p:nvSpPr>
            <p:cNvPr id="30" name="Freeform 29">
              <a:extLst>
                <a:ext uri="{FF2B5EF4-FFF2-40B4-BE49-F238E27FC236}">
                  <a16:creationId xmlns:a16="http://schemas.microsoft.com/office/drawing/2014/main" id="{F21EAE22-5BEC-8E40-9967-3A04E13F5068}"/>
                </a:ext>
              </a:extLst>
            </p:cNvPr>
            <p:cNvSpPr/>
            <p:nvPr/>
          </p:nvSpPr>
          <p:spPr>
            <a:xfrm>
              <a:off x="15067510" y="6221713"/>
              <a:ext cx="4314308" cy="5078736"/>
            </a:xfrm>
            <a:custGeom>
              <a:avLst/>
              <a:gdLst>
                <a:gd name="connsiteX0" fmla="*/ 2521985 w 4314307"/>
                <a:gd name="connsiteY0" fmla="*/ 3715750 h 5078735"/>
                <a:gd name="connsiteX1" fmla="*/ 1990445 w 4314307"/>
                <a:gd name="connsiteY1" fmla="*/ 3715750 h 5078735"/>
                <a:gd name="connsiteX2" fmla="*/ 3059179 w 4314307"/>
                <a:gd name="connsiteY2" fmla="*/ 2491198 h 5078735"/>
                <a:gd name="connsiteX3" fmla="*/ 3059179 w 4314307"/>
                <a:gd name="connsiteY3" fmla="*/ 2474967 h 5078735"/>
                <a:gd name="connsiteX4" fmla="*/ 3254266 w 4314307"/>
                <a:gd name="connsiteY4" fmla="*/ 2474967 h 5078735"/>
                <a:gd name="connsiteX5" fmla="*/ 4320276 w 4314307"/>
                <a:gd name="connsiteY5" fmla="*/ 2474967 h 5078735"/>
                <a:gd name="connsiteX6" fmla="*/ 2159981 w 4314307"/>
                <a:gd name="connsiteY6" fmla="*/ 0 h 5078735"/>
                <a:gd name="connsiteX7" fmla="*/ 0 w 4314307"/>
                <a:gd name="connsiteY7" fmla="*/ 2474967 h 5078735"/>
                <a:gd name="connsiteX8" fmla="*/ 1065907 w 4314307"/>
                <a:gd name="connsiteY8" fmla="*/ 2474967 h 5078735"/>
                <a:gd name="connsiteX9" fmla="*/ 1260993 w 4314307"/>
                <a:gd name="connsiteY9" fmla="*/ 2474967 h 5078735"/>
                <a:gd name="connsiteX10" fmla="*/ 1260993 w 4314307"/>
                <a:gd name="connsiteY10" fmla="*/ 5087637 h 5078735"/>
                <a:gd name="connsiteX11" fmla="*/ 2619267 w 4314307"/>
                <a:gd name="connsiteY11" fmla="*/ 5087637 h 5078735"/>
                <a:gd name="connsiteX12" fmla="*/ 2619267 w 4314307"/>
                <a:gd name="connsiteY12" fmla="*/ 3715750 h 5078735"/>
                <a:gd name="connsiteX13" fmla="*/ 2521985 w 4314307"/>
                <a:gd name="connsiteY13" fmla="*/ 3715750 h 507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4307" h="5078735">
                  <a:moveTo>
                    <a:pt x="2521985" y="3715750"/>
                  </a:moveTo>
                  <a:lnTo>
                    <a:pt x="1990445" y="3715750"/>
                  </a:lnTo>
                  <a:lnTo>
                    <a:pt x="3059179" y="2491198"/>
                  </a:lnTo>
                  <a:lnTo>
                    <a:pt x="3059179" y="2474967"/>
                  </a:lnTo>
                  <a:lnTo>
                    <a:pt x="3254266" y="2474967"/>
                  </a:lnTo>
                  <a:lnTo>
                    <a:pt x="4320276" y="2474967"/>
                  </a:lnTo>
                  <a:lnTo>
                    <a:pt x="2159981" y="0"/>
                  </a:lnTo>
                  <a:lnTo>
                    <a:pt x="0" y="2474967"/>
                  </a:lnTo>
                  <a:lnTo>
                    <a:pt x="1065907" y="2474967"/>
                  </a:lnTo>
                  <a:lnTo>
                    <a:pt x="1260993" y="2474967"/>
                  </a:lnTo>
                  <a:lnTo>
                    <a:pt x="1260993" y="5087637"/>
                  </a:lnTo>
                  <a:lnTo>
                    <a:pt x="2619267" y="5087637"/>
                  </a:lnTo>
                  <a:lnTo>
                    <a:pt x="2619267" y="3715750"/>
                  </a:lnTo>
                  <a:lnTo>
                    <a:pt x="2521985" y="3715750"/>
                  </a:lnTo>
                  <a:close/>
                </a:path>
              </a:pathLst>
            </a:custGeom>
            <a:grpFill/>
            <a:ln w="10468" cap="flat">
              <a:noFill/>
              <a:prstDash val="solid"/>
              <a:miter/>
            </a:ln>
          </p:spPr>
          <p:txBody>
            <a:bodyPr rtlCol="0" anchor="ctr"/>
            <a:lstStyle/>
            <a:p>
              <a:endParaRPr lang="en-US" sz="1092" dirty="0"/>
            </a:p>
          </p:txBody>
        </p:sp>
        <p:sp>
          <p:nvSpPr>
            <p:cNvPr id="31" name="Freeform 30">
              <a:extLst>
                <a:ext uri="{FF2B5EF4-FFF2-40B4-BE49-F238E27FC236}">
                  <a16:creationId xmlns:a16="http://schemas.microsoft.com/office/drawing/2014/main" id="{0E9A12D2-8AA8-F946-B416-BCC135123F67}"/>
                </a:ext>
              </a:extLst>
            </p:cNvPr>
            <p:cNvSpPr/>
            <p:nvPr/>
          </p:nvSpPr>
          <p:spPr>
            <a:xfrm>
              <a:off x="17227596" y="0"/>
              <a:ext cx="1329896" cy="1843005"/>
            </a:xfrm>
            <a:custGeom>
              <a:avLst/>
              <a:gdLst>
                <a:gd name="connsiteX0" fmla="*/ 329542 w 1329895"/>
                <a:gd name="connsiteY0" fmla="*/ 599081 h 1843005"/>
                <a:gd name="connsiteX1" fmla="*/ 389858 w 1329895"/>
                <a:gd name="connsiteY1" fmla="*/ 599081 h 1843005"/>
                <a:gd name="connsiteX2" fmla="*/ 389858 w 1329895"/>
                <a:gd name="connsiteY2" fmla="*/ 1850335 h 1843005"/>
                <a:gd name="connsiteX3" fmla="*/ 945691 w 1329895"/>
                <a:gd name="connsiteY3" fmla="*/ 1850335 h 1843005"/>
                <a:gd name="connsiteX4" fmla="*/ 945691 w 1329895"/>
                <a:gd name="connsiteY4" fmla="*/ 599081 h 1843005"/>
                <a:gd name="connsiteX5" fmla="*/ 1006008 w 1329895"/>
                <a:gd name="connsiteY5" fmla="*/ 599081 h 1843005"/>
                <a:gd name="connsiteX6" fmla="*/ 1335550 w 1329895"/>
                <a:gd name="connsiteY6" fmla="*/ 599081 h 1843005"/>
                <a:gd name="connsiteX7" fmla="*/ 812702 w 1329895"/>
                <a:gd name="connsiteY7" fmla="*/ 0 h 1843005"/>
                <a:gd name="connsiteX8" fmla="*/ 522847 w 1329895"/>
                <a:gd name="connsiteY8" fmla="*/ 0 h 1843005"/>
                <a:gd name="connsiteX9" fmla="*/ 0 w 1329895"/>
                <a:gd name="connsiteY9" fmla="*/ 599081 h 1843005"/>
                <a:gd name="connsiteX10" fmla="*/ 329542 w 1329895"/>
                <a:gd name="connsiteY10" fmla="*/ 599081 h 184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9895" h="1843005">
                  <a:moveTo>
                    <a:pt x="329542" y="599081"/>
                  </a:moveTo>
                  <a:lnTo>
                    <a:pt x="389858" y="599081"/>
                  </a:lnTo>
                  <a:lnTo>
                    <a:pt x="389858" y="1850335"/>
                  </a:lnTo>
                  <a:lnTo>
                    <a:pt x="945691" y="1850335"/>
                  </a:lnTo>
                  <a:lnTo>
                    <a:pt x="945691" y="599081"/>
                  </a:lnTo>
                  <a:lnTo>
                    <a:pt x="1006008" y="599081"/>
                  </a:lnTo>
                  <a:lnTo>
                    <a:pt x="1335550" y="599081"/>
                  </a:lnTo>
                  <a:lnTo>
                    <a:pt x="812702" y="0"/>
                  </a:lnTo>
                  <a:lnTo>
                    <a:pt x="522847" y="0"/>
                  </a:lnTo>
                  <a:lnTo>
                    <a:pt x="0" y="599081"/>
                  </a:lnTo>
                  <a:lnTo>
                    <a:pt x="329542" y="599081"/>
                  </a:lnTo>
                  <a:close/>
                </a:path>
              </a:pathLst>
            </a:custGeom>
            <a:grpFill/>
            <a:ln w="10468" cap="flat">
              <a:noFill/>
              <a:prstDash val="solid"/>
              <a:miter/>
            </a:ln>
          </p:spPr>
          <p:txBody>
            <a:bodyPr rtlCol="0" anchor="ctr"/>
            <a:lstStyle/>
            <a:p>
              <a:endParaRPr lang="en-US" sz="1092" dirty="0"/>
            </a:p>
          </p:txBody>
        </p:sp>
        <p:sp>
          <p:nvSpPr>
            <p:cNvPr id="33" name="Freeform 32">
              <a:extLst>
                <a:ext uri="{FF2B5EF4-FFF2-40B4-BE49-F238E27FC236}">
                  <a16:creationId xmlns:a16="http://schemas.microsoft.com/office/drawing/2014/main" id="{FA439275-451E-A445-A4F8-E39227462CF3}"/>
                </a:ext>
              </a:extLst>
            </p:cNvPr>
            <p:cNvSpPr/>
            <p:nvPr/>
          </p:nvSpPr>
          <p:spPr>
            <a:xfrm>
              <a:off x="0" y="2757178"/>
              <a:ext cx="5769863" cy="8544842"/>
            </a:xfrm>
            <a:custGeom>
              <a:avLst/>
              <a:gdLst>
                <a:gd name="connsiteX0" fmla="*/ 2764613 w 5769862"/>
                <a:gd name="connsiteY0" fmla="*/ 6621939 h 8544842"/>
                <a:gd name="connsiteX1" fmla="*/ 5779916 w 5769862"/>
                <a:gd name="connsiteY1" fmla="*/ 6621939 h 8544842"/>
                <a:gd name="connsiteX2" fmla="*/ 0 w 5769862"/>
                <a:gd name="connsiteY2" fmla="*/ 0 h 8544842"/>
                <a:gd name="connsiteX3" fmla="*/ 0 w 5769862"/>
                <a:gd name="connsiteY3" fmla="*/ 8552172 h 8544842"/>
                <a:gd name="connsiteX4" fmla="*/ 2212968 w 5769862"/>
                <a:gd name="connsiteY4" fmla="*/ 8552172 h 8544842"/>
                <a:gd name="connsiteX5" fmla="*/ 2212968 w 5769862"/>
                <a:gd name="connsiteY5" fmla="*/ 6621939 h 8544842"/>
                <a:gd name="connsiteX6" fmla="*/ 2764613 w 5769862"/>
                <a:gd name="connsiteY6" fmla="*/ 6621939 h 854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9862" h="8544842">
                  <a:moveTo>
                    <a:pt x="2764613" y="6621939"/>
                  </a:moveTo>
                  <a:lnTo>
                    <a:pt x="5779916" y="6621939"/>
                  </a:lnTo>
                  <a:lnTo>
                    <a:pt x="0" y="0"/>
                  </a:lnTo>
                  <a:lnTo>
                    <a:pt x="0" y="8552172"/>
                  </a:lnTo>
                  <a:lnTo>
                    <a:pt x="2212968" y="8552172"/>
                  </a:lnTo>
                  <a:lnTo>
                    <a:pt x="2212968" y="6621939"/>
                  </a:lnTo>
                  <a:lnTo>
                    <a:pt x="2764613" y="6621939"/>
                  </a:lnTo>
                  <a:close/>
                </a:path>
              </a:pathLst>
            </a:custGeom>
            <a:grpFill/>
            <a:ln w="10468" cap="flat">
              <a:noFill/>
              <a:prstDash val="solid"/>
              <a:miter/>
            </a:ln>
          </p:spPr>
          <p:txBody>
            <a:bodyPr rtlCol="0" anchor="ctr"/>
            <a:lstStyle/>
            <a:p>
              <a:endParaRPr lang="en-US" sz="1092" dirty="0"/>
            </a:p>
          </p:txBody>
        </p:sp>
      </p:grpSp>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accent1"/>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45833"/>
            <a:ext cx="5911156" cy="2479343"/>
          </a:xfrm>
          <a:prstGeom prst="rect">
            <a:avLst/>
          </a:prstGeom>
        </p:spPr>
        <p:txBody>
          <a:bodyPr vert="horz" lIns="91440" tIns="45720" rIns="91440" bIns="45720" rtlCol="0">
            <a:normAutofit/>
          </a:bodyPr>
          <a:lstStyle>
            <a:lvl1pPr marL="0" indent="0">
              <a:buNone/>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p:txBody>
      </p:sp>
      <p:sp>
        <p:nvSpPr>
          <p:cNvPr id="29" name="Freeform 28">
            <a:extLst>
              <a:ext uri="{FF2B5EF4-FFF2-40B4-BE49-F238E27FC236}">
                <a16:creationId xmlns:a16="http://schemas.microsoft.com/office/drawing/2014/main" id="{986DE4AE-92D2-1B46-A477-4741C8E33E9A}"/>
              </a:ext>
            </a:extLst>
          </p:cNvPr>
          <p:cNvSpPr/>
          <p:nvPr/>
        </p:nvSpPr>
        <p:spPr>
          <a:xfrm>
            <a:off x="0" y="0"/>
            <a:ext cx="12192856" cy="6858000"/>
          </a:xfrm>
          <a:custGeom>
            <a:avLst/>
            <a:gdLst>
              <a:gd name="connsiteX0" fmla="*/ 18040298 w 20105511"/>
              <a:gd name="connsiteY0" fmla="*/ 0 h 11309350"/>
              <a:gd name="connsiteX1" fmla="*/ 18563146 w 20105511"/>
              <a:gd name="connsiteY1" fmla="*/ 599081 h 11309350"/>
              <a:gd name="connsiteX2" fmla="*/ 18173288 w 20105511"/>
              <a:gd name="connsiteY2" fmla="*/ 599081 h 11309350"/>
              <a:gd name="connsiteX3" fmla="*/ 18173288 w 20105511"/>
              <a:gd name="connsiteY3" fmla="*/ 1850335 h 11309350"/>
              <a:gd name="connsiteX4" fmla="*/ 17617454 w 20105511"/>
              <a:gd name="connsiteY4" fmla="*/ 1850335 h 11309350"/>
              <a:gd name="connsiteX5" fmla="*/ 17617454 w 20105511"/>
              <a:gd name="connsiteY5" fmla="*/ 599081 h 11309350"/>
              <a:gd name="connsiteX6" fmla="*/ 17227596 w 20105511"/>
              <a:gd name="connsiteY6" fmla="*/ 599081 h 11309350"/>
              <a:gd name="connsiteX7" fmla="*/ 17750444 w 20105511"/>
              <a:gd name="connsiteY7" fmla="*/ 0 h 11309350"/>
              <a:gd name="connsiteX8" fmla="*/ 0 w 20105511"/>
              <a:gd name="connsiteY8" fmla="*/ 0 h 11309350"/>
              <a:gd name="connsiteX9" fmla="*/ 0 w 20105511"/>
              <a:gd name="connsiteY9" fmla="*/ 2757178 h 11309350"/>
              <a:gd name="connsiteX10" fmla="*/ 5780335 w 20105511"/>
              <a:gd name="connsiteY10" fmla="*/ 9379116 h 11309350"/>
              <a:gd name="connsiteX11" fmla="*/ 2212968 w 20105511"/>
              <a:gd name="connsiteY11" fmla="*/ 9379116 h 11309350"/>
              <a:gd name="connsiteX12" fmla="*/ 2212968 w 20105511"/>
              <a:gd name="connsiteY12" fmla="*/ 11309350 h 11309350"/>
              <a:gd name="connsiteX13" fmla="*/ 16328711 w 20105511"/>
              <a:gd name="connsiteY13" fmla="*/ 11309350 h 11309350"/>
              <a:gd name="connsiteX14" fmla="*/ 16328711 w 20105511"/>
              <a:gd name="connsiteY14" fmla="*/ 8696681 h 11309350"/>
              <a:gd name="connsiteX15" fmla="*/ 15067510 w 20105511"/>
              <a:gd name="connsiteY15" fmla="*/ 8696681 h 11309350"/>
              <a:gd name="connsiteX16" fmla="*/ 17227492 w 20105511"/>
              <a:gd name="connsiteY16" fmla="*/ 6221714 h 11309350"/>
              <a:gd name="connsiteX17" fmla="*/ 19387786 w 20105511"/>
              <a:gd name="connsiteY17" fmla="*/ 8696681 h 11309350"/>
              <a:gd name="connsiteX18" fmla="*/ 18126374 w 20105511"/>
              <a:gd name="connsiteY18" fmla="*/ 8696681 h 11309350"/>
              <a:gd name="connsiteX19" fmla="*/ 18126374 w 20105511"/>
              <a:gd name="connsiteY19" fmla="*/ 8712912 h 11309350"/>
              <a:gd name="connsiteX20" fmla="*/ 18134648 w 20105511"/>
              <a:gd name="connsiteY20" fmla="*/ 8703488 h 11309350"/>
              <a:gd name="connsiteX21" fmla="*/ 19212072 w 20105511"/>
              <a:gd name="connsiteY21" fmla="*/ 9937568 h 11309350"/>
              <a:gd name="connsiteX22" fmla="*/ 18583776 w 20105511"/>
              <a:gd name="connsiteY22" fmla="*/ 9937568 h 11309350"/>
              <a:gd name="connsiteX23" fmla="*/ 18583776 w 20105511"/>
              <a:gd name="connsiteY23" fmla="*/ 11309350 h 11309350"/>
              <a:gd name="connsiteX24" fmla="*/ 20105512 w 20105511"/>
              <a:gd name="connsiteY24" fmla="*/ 11309350 h 11309350"/>
              <a:gd name="connsiteX25" fmla="*/ 20105512 w 20105511"/>
              <a:gd name="connsiteY25" fmla="*/ 0 h 11309350"/>
              <a:gd name="connsiteX26" fmla="*/ 4159956 w 20105511"/>
              <a:gd name="connsiteY26" fmla="*/ 2043851 h 11309350"/>
              <a:gd name="connsiteX27" fmla="*/ 4086655 w 20105511"/>
              <a:gd name="connsiteY27" fmla="*/ 2043851 h 11309350"/>
              <a:gd name="connsiteX28" fmla="*/ 4086655 w 20105511"/>
              <a:gd name="connsiteY28" fmla="*/ 3813555 h 11309350"/>
              <a:gd name="connsiteX29" fmla="*/ 3407675 w 20105511"/>
              <a:gd name="connsiteY29" fmla="*/ 3813555 h 11309350"/>
              <a:gd name="connsiteX30" fmla="*/ 3407675 w 20105511"/>
              <a:gd name="connsiteY30" fmla="*/ 2043851 h 11309350"/>
              <a:gd name="connsiteX31" fmla="*/ 2932054 w 20105511"/>
              <a:gd name="connsiteY31" fmla="*/ 2043851 h 11309350"/>
              <a:gd name="connsiteX32" fmla="*/ 3747374 w 20105511"/>
              <a:gd name="connsiteY32" fmla="*/ 1143292 h 11309350"/>
              <a:gd name="connsiteX33" fmla="*/ 4562695 w 20105511"/>
              <a:gd name="connsiteY33" fmla="*/ 2043851 h 1130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105511" h="11309350">
                <a:moveTo>
                  <a:pt x="18040298" y="0"/>
                </a:moveTo>
                <a:lnTo>
                  <a:pt x="18563146" y="599081"/>
                </a:lnTo>
                <a:lnTo>
                  <a:pt x="18173288" y="599081"/>
                </a:lnTo>
                <a:lnTo>
                  <a:pt x="18173288" y="1850335"/>
                </a:lnTo>
                <a:lnTo>
                  <a:pt x="17617454" y="1850335"/>
                </a:lnTo>
                <a:lnTo>
                  <a:pt x="17617454" y="599081"/>
                </a:lnTo>
                <a:lnTo>
                  <a:pt x="17227596" y="599081"/>
                </a:lnTo>
                <a:lnTo>
                  <a:pt x="17750444" y="0"/>
                </a:lnTo>
                <a:lnTo>
                  <a:pt x="0" y="0"/>
                </a:lnTo>
                <a:lnTo>
                  <a:pt x="0" y="2757178"/>
                </a:lnTo>
                <a:lnTo>
                  <a:pt x="5780335" y="9379116"/>
                </a:lnTo>
                <a:lnTo>
                  <a:pt x="2212968" y="9379116"/>
                </a:lnTo>
                <a:lnTo>
                  <a:pt x="2212968" y="11309350"/>
                </a:lnTo>
                <a:lnTo>
                  <a:pt x="16328711" y="11309350"/>
                </a:lnTo>
                <a:lnTo>
                  <a:pt x="16328711" y="8696681"/>
                </a:lnTo>
                <a:lnTo>
                  <a:pt x="15067510" y="8696681"/>
                </a:lnTo>
                <a:lnTo>
                  <a:pt x="17227492" y="6221714"/>
                </a:lnTo>
                <a:lnTo>
                  <a:pt x="19387786" y="8696681"/>
                </a:lnTo>
                <a:lnTo>
                  <a:pt x="18126374" y="8696681"/>
                </a:lnTo>
                <a:lnTo>
                  <a:pt x="18126374" y="8712912"/>
                </a:lnTo>
                <a:lnTo>
                  <a:pt x="18134648" y="8703488"/>
                </a:lnTo>
                <a:lnTo>
                  <a:pt x="19212072" y="9937568"/>
                </a:lnTo>
                <a:lnTo>
                  <a:pt x="18583776" y="9937568"/>
                </a:lnTo>
                <a:lnTo>
                  <a:pt x="18583776" y="11309350"/>
                </a:lnTo>
                <a:lnTo>
                  <a:pt x="20105512" y="11309350"/>
                </a:lnTo>
                <a:lnTo>
                  <a:pt x="20105512" y="0"/>
                </a:lnTo>
                <a:close/>
                <a:moveTo>
                  <a:pt x="4159956" y="2043851"/>
                </a:moveTo>
                <a:lnTo>
                  <a:pt x="4086655" y="2043851"/>
                </a:lnTo>
                <a:lnTo>
                  <a:pt x="4086655" y="3813555"/>
                </a:lnTo>
                <a:lnTo>
                  <a:pt x="3407675" y="3813555"/>
                </a:lnTo>
                <a:lnTo>
                  <a:pt x="3407675" y="2043851"/>
                </a:lnTo>
                <a:lnTo>
                  <a:pt x="2932054" y="2043851"/>
                </a:lnTo>
                <a:lnTo>
                  <a:pt x="3747374" y="1143292"/>
                </a:lnTo>
                <a:lnTo>
                  <a:pt x="4562695" y="2043851"/>
                </a:lnTo>
                <a:close/>
              </a:path>
            </a:pathLst>
          </a:custGeom>
          <a:noFill/>
          <a:ln w="10468" cap="flat">
            <a:noFill/>
            <a:prstDash val="solid"/>
            <a:miter/>
          </a:ln>
        </p:spPr>
        <p:txBody>
          <a:bodyPr rtlCol="0" anchor="ctr"/>
          <a:lstStyle/>
          <a:p>
            <a:endParaRPr lang="en-US" sz="1092" dirty="0"/>
          </a:p>
        </p:txBody>
      </p:sp>
      <p:sp>
        <p:nvSpPr>
          <p:cNvPr id="32" name="Freeform 31">
            <a:extLst>
              <a:ext uri="{FF2B5EF4-FFF2-40B4-BE49-F238E27FC236}">
                <a16:creationId xmlns:a16="http://schemas.microsoft.com/office/drawing/2014/main" id="{F3A8355C-EFE2-5143-8053-D6C8EEEE50F2}"/>
              </a:ext>
            </a:extLst>
          </p:cNvPr>
          <p:cNvSpPr/>
          <p:nvPr/>
        </p:nvSpPr>
        <p:spPr>
          <a:xfrm>
            <a:off x="10344685" y="5277803"/>
            <a:ext cx="1301841" cy="1574800"/>
          </a:xfrm>
          <a:custGeom>
            <a:avLst/>
            <a:gdLst>
              <a:gd name="connsiteX0" fmla="*/ 1622578 w 2146682"/>
              <a:gd name="connsiteY0" fmla="*/ 1233975 h 2596961"/>
              <a:gd name="connsiteX1" fmla="*/ 2154013 w 2146682"/>
              <a:gd name="connsiteY1" fmla="*/ 1233975 h 2596961"/>
              <a:gd name="connsiteX2" fmla="*/ 1077006 w 2146682"/>
              <a:gd name="connsiteY2" fmla="*/ 0 h 2596961"/>
              <a:gd name="connsiteX3" fmla="*/ 1068734 w 2146682"/>
              <a:gd name="connsiteY3" fmla="*/ 9424 h 2596961"/>
              <a:gd name="connsiteX4" fmla="*/ 0 w 2146682"/>
              <a:gd name="connsiteY4" fmla="*/ 1233975 h 2596961"/>
              <a:gd name="connsiteX5" fmla="*/ 531540 w 2146682"/>
              <a:gd name="connsiteY5" fmla="*/ 1233975 h 2596961"/>
              <a:gd name="connsiteX6" fmla="*/ 628821 w 2146682"/>
              <a:gd name="connsiteY6" fmla="*/ 1233975 h 2596961"/>
              <a:gd name="connsiteX7" fmla="*/ 628821 w 2146682"/>
              <a:gd name="connsiteY7" fmla="*/ 2605863 h 2596961"/>
              <a:gd name="connsiteX8" fmla="*/ 1525297 w 2146682"/>
              <a:gd name="connsiteY8" fmla="*/ 2605863 h 2596961"/>
              <a:gd name="connsiteX9" fmla="*/ 1525297 w 2146682"/>
              <a:gd name="connsiteY9" fmla="*/ 1233975 h 2596961"/>
              <a:gd name="connsiteX10" fmla="*/ 1622578 w 2146682"/>
              <a:gd name="connsiteY10" fmla="*/ 1233975 h 25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6682" h="2596961">
                <a:moveTo>
                  <a:pt x="1622578" y="1233975"/>
                </a:moveTo>
                <a:lnTo>
                  <a:pt x="2154013" y="1233975"/>
                </a:lnTo>
                <a:lnTo>
                  <a:pt x="1077006" y="0"/>
                </a:lnTo>
                <a:lnTo>
                  <a:pt x="1068734" y="9424"/>
                </a:lnTo>
                <a:lnTo>
                  <a:pt x="0" y="1233975"/>
                </a:lnTo>
                <a:lnTo>
                  <a:pt x="531540" y="1233975"/>
                </a:lnTo>
                <a:lnTo>
                  <a:pt x="628821" y="1233975"/>
                </a:lnTo>
                <a:lnTo>
                  <a:pt x="628821" y="2605863"/>
                </a:lnTo>
                <a:lnTo>
                  <a:pt x="1525297" y="2605863"/>
                </a:lnTo>
                <a:lnTo>
                  <a:pt x="1525297" y="1233975"/>
                </a:lnTo>
                <a:lnTo>
                  <a:pt x="1622578" y="1233975"/>
                </a:lnTo>
                <a:close/>
              </a:path>
            </a:pathLst>
          </a:custGeom>
          <a:solidFill>
            <a:srgbClr val="12110C"/>
          </a:solidFill>
          <a:ln w="10468" cap="flat">
            <a:noFill/>
            <a:prstDash val="solid"/>
            <a:miter/>
          </a:ln>
        </p:spPr>
        <p:txBody>
          <a:bodyPr rtlCol="0" anchor="ctr"/>
          <a:lstStyle/>
          <a:p>
            <a:endParaRPr lang="en-US" sz="1092" dirty="0"/>
          </a:p>
        </p:txBody>
      </p:sp>
      <p:sp>
        <p:nvSpPr>
          <p:cNvPr id="34" name="Freeform 33">
            <a:extLst>
              <a:ext uri="{FF2B5EF4-FFF2-40B4-BE49-F238E27FC236}">
                <a16:creationId xmlns:a16="http://schemas.microsoft.com/office/drawing/2014/main" id="{1FE3F521-71BA-6E4A-AA03-A383E4DBDDA9}"/>
              </a:ext>
            </a:extLst>
          </p:cNvPr>
          <p:cNvSpPr/>
          <p:nvPr/>
        </p:nvSpPr>
        <p:spPr>
          <a:xfrm>
            <a:off x="1777935" y="693102"/>
            <a:ext cx="984319" cy="1612900"/>
          </a:xfrm>
          <a:custGeom>
            <a:avLst/>
            <a:gdLst>
              <a:gd name="connsiteX0" fmla="*/ 0 w 1623101"/>
              <a:gd name="connsiteY0" fmla="*/ 900873 h 2659791"/>
              <a:gd name="connsiteX1" fmla="*/ 402320 w 1623101"/>
              <a:gd name="connsiteY1" fmla="*/ 900873 h 2659791"/>
              <a:gd name="connsiteX2" fmla="*/ 475935 w 1623101"/>
              <a:gd name="connsiteY2" fmla="*/ 900873 h 2659791"/>
              <a:gd name="connsiteX3" fmla="*/ 475935 w 1623101"/>
              <a:gd name="connsiteY3" fmla="*/ 2670263 h 2659791"/>
              <a:gd name="connsiteX4" fmla="*/ 1154706 w 1623101"/>
              <a:gd name="connsiteY4" fmla="*/ 2670263 h 2659791"/>
              <a:gd name="connsiteX5" fmla="*/ 1154706 w 1623101"/>
              <a:gd name="connsiteY5" fmla="*/ 900873 h 2659791"/>
              <a:gd name="connsiteX6" fmla="*/ 1228216 w 1623101"/>
              <a:gd name="connsiteY6" fmla="*/ 900873 h 2659791"/>
              <a:gd name="connsiteX7" fmla="*/ 1630641 w 1623101"/>
              <a:gd name="connsiteY7" fmla="*/ 900873 h 2659791"/>
              <a:gd name="connsiteX8" fmla="*/ 815320 w 1623101"/>
              <a:gd name="connsiteY8" fmla="*/ 0 h 2659791"/>
              <a:gd name="connsiteX9" fmla="*/ 0 w 1623101"/>
              <a:gd name="connsiteY9" fmla="*/ 900873 h 265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3101" h="2659791">
                <a:moveTo>
                  <a:pt x="0" y="900873"/>
                </a:moveTo>
                <a:lnTo>
                  <a:pt x="402320" y="900873"/>
                </a:lnTo>
                <a:lnTo>
                  <a:pt x="475935" y="900873"/>
                </a:lnTo>
                <a:lnTo>
                  <a:pt x="475935" y="2670263"/>
                </a:lnTo>
                <a:lnTo>
                  <a:pt x="1154706" y="2670263"/>
                </a:lnTo>
                <a:lnTo>
                  <a:pt x="1154706" y="900873"/>
                </a:lnTo>
                <a:lnTo>
                  <a:pt x="1228216" y="900873"/>
                </a:lnTo>
                <a:lnTo>
                  <a:pt x="1630641" y="900873"/>
                </a:lnTo>
                <a:lnTo>
                  <a:pt x="815320" y="0"/>
                </a:lnTo>
                <a:lnTo>
                  <a:pt x="0" y="900873"/>
                </a:lnTo>
                <a:close/>
              </a:path>
            </a:pathLst>
          </a:custGeom>
          <a:solidFill>
            <a:srgbClr val="12110C"/>
          </a:solidFill>
          <a:ln w="10468" cap="flat">
            <a:noFill/>
            <a:prstDash val="solid"/>
            <a:miter/>
          </a:ln>
        </p:spPr>
        <p:txBody>
          <a:bodyPr rtlCol="0" anchor="ctr"/>
          <a:lstStyle/>
          <a:p>
            <a:endParaRPr lang="en-US" sz="1092" dirty="0"/>
          </a:p>
        </p:txBody>
      </p:sp>
      <p:pic>
        <p:nvPicPr>
          <p:cNvPr id="18" name="Graphic 17">
            <a:extLst>
              <a:ext uri="{FF2B5EF4-FFF2-40B4-BE49-F238E27FC236}">
                <a16:creationId xmlns:a16="http://schemas.microsoft.com/office/drawing/2014/main" id="{46512213-5FE7-FB47-86D1-E1B359ED2A0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7609992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 Slide-SALMON">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tx2"/>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45833"/>
            <a:ext cx="5911156" cy="2479343"/>
          </a:xfrm>
          <a:prstGeom prst="rect">
            <a:avLst/>
          </a:prstGeom>
        </p:spPr>
        <p:txBody>
          <a:bodyPr vert="horz" lIns="91440" tIns="45720" rIns="91440" bIns="45720" rtlCol="0">
            <a:normAutofit/>
          </a:bodyPr>
          <a:lstStyle>
            <a:lvl1pPr marL="0" indent="0">
              <a:buNone/>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p:txBody>
      </p:sp>
      <p:sp>
        <p:nvSpPr>
          <p:cNvPr id="29" name="Freeform 28">
            <a:extLst>
              <a:ext uri="{FF2B5EF4-FFF2-40B4-BE49-F238E27FC236}">
                <a16:creationId xmlns:a16="http://schemas.microsoft.com/office/drawing/2014/main" id="{986DE4AE-92D2-1B46-A477-4741C8E33E9A}"/>
              </a:ext>
            </a:extLst>
          </p:cNvPr>
          <p:cNvSpPr/>
          <p:nvPr/>
        </p:nvSpPr>
        <p:spPr>
          <a:xfrm>
            <a:off x="0" y="0"/>
            <a:ext cx="12192856" cy="6858000"/>
          </a:xfrm>
          <a:custGeom>
            <a:avLst/>
            <a:gdLst>
              <a:gd name="connsiteX0" fmla="*/ 18040298 w 20105511"/>
              <a:gd name="connsiteY0" fmla="*/ 0 h 11309350"/>
              <a:gd name="connsiteX1" fmla="*/ 18563146 w 20105511"/>
              <a:gd name="connsiteY1" fmla="*/ 599081 h 11309350"/>
              <a:gd name="connsiteX2" fmla="*/ 18173288 w 20105511"/>
              <a:gd name="connsiteY2" fmla="*/ 599081 h 11309350"/>
              <a:gd name="connsiteX3" fmla="*/ 18173288 w 20105511"/>
              <a:gd name="connsiteY3" fmla="*/ 1850335 h 11309350"/>
              <a:gd name="connsiteX4" fmla="*/ 17617454 w 20105511"/>
              <a:gd name="connsiteY4" fmla="*/ 1850335 h 11309350"/>
              <a:gd name="connsiteX5" fmla="*/ 17617454 w 20105511"/>
              <a:gd name="connsiteY5" fmla="*/ 599081 h 11309350"/>
              <a:gd name="connsiteX6" fmla="*/ 17227596 w 20105511"/>
              <a:gd name="connsiteY6" fmla="*/ 599081 h 11309350"/>
              <a:gd name="connsiteX7" fmla="*/ 17750444 w 20105511"/>
              <a:gd name="connsiteY7" fmla="*/ 0 h 11309350"/>
              <a:gd name="connsiteX8" fmla="*/ 0 w 20105511"/>
              <a:gd name="connsiteY8" fmla="*/ 0 h 11309350"/>
              <a:gd name="connsiteX9" fmla="*/ 0 w 20105511"/>
              <a:gd name="connsiteY9" fmla="*/ 2757178 h 11309350"/>
              <a:gd name="connsiteX10" fmla="*/ 5780335 w 20105511"/>
              <a:gd name="connsiteY10" fmla="*/ 9379116 h 11309350"/>
              <a:gd name="connsiteX11" fmla="*/ 2212968 w 20105511"/>
              <a:gd name="connsiteY11" fmla="*/ 9379116 h 11309350"/>
              <a:gd name="connsiteX12" fmla="*/ 2212968 w 20105511"/>
              <a:gd name="connsiteY12" fmla="*/ 11309350 h 11309350"/>
              <a:gd name="connsiteX13" fmla="*/ 16328711 w 20105511"/>
              <a:gd name="connsiteY13" fmla="*/ 11309350 h 11309350"/>
              <a:gd name="connsiteX14" fmla="*/ 16328711 w 20105511"/>
              <a:gd name="connsiteY14" fmla="*/ 8696681 h 11309350"/>
              <a:gd name="connsiteX15" fmla="*/ 15067510 w 20105511"/>
              <a:gd name="connsiteY15" fmla="*/ 8696681 h 11309350"/>
              <a:gd name="connsiteX16" fmla="*/ 17227492 w 20105511"/>
              <a:gd name="connsiteY16" fmla="*/ 6221714 h 11309350"/>
              <a:gd name="connsiteX17" fmla="*/ 19387786 w 20105511"/>
              <a:gd name="connsiteY17" fmla="*/ 8696681 h 11309350"/>
              <a:gd name="connsiteX18" fmla="*/ 18126374 w 20105511"/>
              <a:gd name="connsiteY18" fmla="*/ 8696681 h 11309350"/>
              <a:gd name="connsiteX19" fmla="*/ 18126374 w 20105511"/>
              <a:gd name="connsiteY19" fmla="*/ 8712912 h 11309350"/>
              <a:gd name="connsiteX20" fmla="*/ 18134648 w 20105511"/>
              <a:gd name="connsiteY20" fmla="*/ 8703488 h 11309350"/>
              <a:gd name="connsiteX21" fmla="*/ 19212072 w 20105511"/>
              <a:gd name="connsiteY21" fmla="*/ 9937568 h 11309350"/>
              <a:gd name="connsiteX22" fmla="*/ 18583776 w 20105511"/>
              <a:gd name="connsiteY22" fmla="*/ 9937568 h 11309350"/>
              <a:gd name="connsiteX23" fmla="*/ 18583776 w 20105511"/>
              <a:gd name="connsiteY23" fmla="*/ 11309350 h 11309350"/>
              <a:gd name="connsiteX24" fmla="*/ 20105512 w 20105511"/>
              <a:gd name="connsiteY24" fmla="*/ 11309350 h 11309350"/>
              <a:gd name="connsiteX25" fmla="*/ 20105512 w 20105511"/>
              <a:gd name="connsiteY25" fmla="*/ 0 h 11309350"/>
              <a:gd name="connsiteX26" fmla="*/ 4159956 w 20105511"/>
              <a:gd name="connsiteY26" fmla="*/ 2043851 h 11309350"/>
              <a:gd name="connsiteX27" fmla="*/ 4086655 w 20105511"/>
              <a:gd name="connsiteY27" fmla="*/ 2043851 h 11309350"/>
              <a:gd name="connsiteX28" fmla="*/ 4086655 w 20105511"/>
              <a:gd name="connsiteY28" fmla="*/ 3813555 h 11309350"/>
              <a:gd name="connsiteX29" fmla="*/ 3407675 w 20105511"/>
              <a:gd name="connsiteY29" fmla="*/ 3813555 h 11309350"/>
              <a:gd name="connsiteX30" fmla="*/ 3407675 w 20105511"/>
              <a:gd name="connsiteY30" fmla="*/ 2043851 h 11309350"/>
              <a:gd name="connsiteX31" fmla="*/ 2932054 w 20105511"/>
              <a:gd name="connsiteY31" fmla="*/ 2043851 h 11309350"/>
              <a:gd name="connsiteX32" fmla="*/ 3747374 w 20105511"/>
              <a:gd name="connsiteY32" fmla="*/ 1143292 h 11309350"/>
              <a:gd name="connsiteX33" fmla="*/ 4562695 w 20105511"/>
              <a:gd name="connsiteY33" fmla="*/ 2043851 h 1130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105511" h="11309350">
                <a:moveTo>
                  <a:pt x="18040298" y="0"/>
                </a:moveTo>
                <a:lnTo>
                  <a:pt x="18563146" y="599081"/>
                </a:lnTo>
                <a:lnTo>
                  <a:pt x="18173288" y="599081"/>
                </a:lnTo>
                <a:lnTo>
                  <a:pt x="18173288" y="1850335"/>
                </a:lnTo>
                <a:lnTo>
                  <a:pt x="17617454" y="1850335"/>
                </a:lnTo>
                <a:lnTo>
                  <a:pt x="17617454" y="599081"/>
                </a:lnTo>
                <a:lnTo>
                  <a:pt x="17227596" y="599081"/>
                </a:lnTo>
                <a:lnTo>
                  <a:pt x="17750444" y="0"/>
                </a:lnTo>
                <a:lnTo>
                  <a:pt x="0" y="0"/>
                </a:lnTo>
                <a:lnTo>
                  <a:pt x="0" y="2757178"/>
                </a:lnTo>
                <a:lnTo>
                  <a:pt x="5780335" y="9379116"/>
                </a:lnTo>
                <a:lnTo>
                  <a:pt x="2212968" y="9379116"/>
                </a:lnTo>
                <a:lnTo>
                  <a:pt x="2212968" y="11309350"/>
                </a:lnTo>
                <a:lnTo>
                  <a:pt x="16328711" y="11309350"/>
                </a:lnTo>
                <a:lnTo>
                  <a:pt x="16328711" y="8696681"/>
                </a:lnTo>
                <a:lnTo>
                  <a:pt x="15067510" y="8696681"/>
                </a:lnTo>
                <a:lnTo>
                  <a:pt x="17227492" y="6221714"/>
                </a:lnTo>
                <a:lnTo>
                  <a:pt x="19387786" y="8696681"/>
                </a:lnTo>
                <a:lnTo>
                  <a:pt x="18126374" y="8696681"/>
                </a:lnTo>
                <a:lnTo>
                  <a:pt x="18126374" y="8712912"/>
                </a:lnTo>
                <a:lnTo>
                  <a:pt x="18134648" y="8703488"/>
                </a:lnTo>
                <a:lnTo>
                  <a:pt x="19212072" y="9937568"/>
                </a:lnTo>
                <a:lnTo>
                  <a:pt x="18583776" y="9937568"/>
                </a:lnTo>
                <a:lnTo>
                  <a:pt x="18583776" y="11309350"/>
                </a:lnTo>
                <a:lnTo>
                  <a:pt x="20105512" y="11309350"/>
                </a:lnTo>
                <a:lnTo>
                  <a:pt x="20105512" y="0"/>
                </a:lnTo>
                <a:close/>
                <a:moveTo>
                  <a:pt x="4159956" y="2043851"/>
                </a:moveTo>
                <a:lnTo>
                  <a:pt x="4086655" y="2043851"/>
                </a:lnTo>
                <a:lnTo>
                  <a:pt x="4086655" y="3813555"/>
                </a:lnTo>
                <a:lnTo>
                  <a:pt x="3407675" y="3813555"/>
                </a:lnTo>
                <a:lnTo>
                  <a:pt x="3407675" y="2043851"/>
                </a:lnTo>
                <a:lnTo>
                  <a:pt x="2932054" y="2043851"/>
                </a:lnTo>
                <a:lnTo>
                  <a:pt x="3747374" y="1143292"/>
                </a:lnTo>
                <a:lnTo>
                  <a:pt x="4562695" y="2043851"/>
                </a:lnTo>
                <a:close/>
              </a:path>
            </a:pathLst>
          </a:custGeom>
          <a:noFill/>
          <a:ln w="10468" cap="flat">
            <a:noFill/>
            <a:prstDash val="solid"/>
            <a:miter/>
          </a:ln>
        </p:spPr>
        <p:txBody>
          <a:bodyPr rtlCol="0" anchor="ctr"/>
          <a:lstStyle/>
          <a:p>
            <a:endParaRPr lang="en-US" sz="1092" dirty="0"/>
          </a:p>
        </p:txBody>
      </p:sp>
      <p:sp>
        <p:nvSpPr>
          <p:cNvPr id="30" name="Freeform 29">
            <a:extLst>
              <a:ext uri="{FF2B5EF4-FFF2-40B4-BE49-F238E27FC236}">
                <a16:creationId xmlns:a16="http://schemas.microsoft.com/office/drawing/2014/main" id="{F21EAE22-5BEC-8E40-9967-3A04E13F5068}"/>
              </a:ext>
            </a:extLst>
          </p:cNvPr>
          <p:cNvSpPr/>
          <p:nvPr/>
        </p:nvSpPr>
        <p:spPr>
          <a:xfrm>
            <a:off x="9137593" y="3772852"/>
            <a:ext cx="2616384" cy="3079750"/>
          </a:xfrm>
          <a:custGeom>
            <a:avLst/>
            <a:gdLst>
              <a:gd name="connsiteX0" fmla="*/ 2521985 w 4314307"/>
              <a:gd name="connsiteY0" fmla="*/ 3715750 h 5078735"/>
              <a:gd name="connsiteX1" fmla="*/ 1990445 w 4314307"/>
              <a:gd name="connsiteY1" fmla="*/ 3715750 h 5078735"/>
              <a:gd name="connsiteX2" fmla="*/ 3059179 w 4314307"/>
              <a:gd name="connsiteY2" fmla="*/ 2491198 h 5078735"/>
              <a:gd name="connsiteX3" fmla="*/ 3059179 w 4314307"/>
              <a:gd name="connsiteY3" fmla="*/ 2474967 h 5078735"/>
              <a:gd name="connsiteX4" fmla="*/ 3254266 w 4314307"/>
              <a:gd name="connsiteY4" fmla="*/ 2474967 h 5078735"/>
              <a:gd name="connsiteX5" fmla="*/ 4320276 w 4314307"/>
              <a:gd name="connsiteY5" fmla="*/ 2474967 h 5078735"/>
              <a:gd name="connsiteX6" fmla="*/ 2159981 w 4314307"/>
              <a:gd name="connsiteY6" fmla="*/ 0 h 5078735"/>
              <a:gd name="connsiteX7" fmla="*/ 0 w 4314307"/>
              <a:gd name="connsiteY7" fmla="*/ 2474967 h 5078735"/>
              <a:gd name="connsiteX8" fmla="*/ 1065907 w 4314307"/>
              <a:gd name="connsiteY8" fmla="*/ 2474967 h 5078735"/>
              <a:gd name="connsiteX9" fmla="*/ 1260993 w 4314307"/>
              <a:gd name="connsiteY9" fmla="*/ 2474967 h 5078735"/>
              <a:gd name="connsiteX10" fmla="*/ 1260993 w 4314307"/>
              <a:gd name="connsiteY10" fmla="*/ 5087637 h 5078735"/>
              <a:gd name="connsiteX11" fmla="*/ 2619267 w 4314307"/>
              <a:gd name="connsiteY11" fmla="*/ 5087637 h 5078735"/>
              <a:gd name="connsiteX12" fmla="*/ 2619267 w 4314307"/>
              <a:gd name="connsiteY12" fmla="*/ 3715750 h 5078735"/>
              <a:gd name="connsiteX13" fmla="*/ 2521985 w 4314307"/>
              <a:gd name="connsiteY13" fmla="*/ 3715750 h 507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4307" h="5078735">
                <a:moveTo>
                  <a:pt x="2521985" y="3715750"/>
                </a:moveTo>
                <a:lnTo>
                  <a:pt x="1990445" y="3715750"/>
                </a:lnTo>
                <a:lnTo>
                  <a:pt x="3059179" y="2491198"/>
                </a:lnTo>
                <a:lnTo>
                  <a:pt x="3059179" y="2474967"/>
                </a:lnTo>
                <a:lnTo>
                  <a:pt x="3254266" y="2474967"/>
                </a:lnTo>
                <a:lnTo>
                  <a:pt x="4320276" y="2474967"/>
                </a:lnTo>
                <a:lnTo>
                  <a:pt x="2159981" y="0"/>
                </a:lnTo>
                <a:lnTo>
                  <a:pt x="0" y="2474967"/>
                </a:lnTo>
                <a:lnTo>
                  <a:pt x="1065907" y="2474967"/>
                </a:lnTo>
                <a:lnTo>
                  <a:pt x="1260993" y="2474967"/>
                </a:lnTo>
                <a:lnTo>
                  <a:pt x="1260993" y="5087637"/>
                </a:lnTo>
                <a:lnTo>
                  <a:pt x="2619267" y="5087637"/>
                </a:lnTo>
                <a:lnTo>
                  <a:pt x="2619267" y="3715750"/>
                </a:lnTo>
                <a:lnTo>
                  <a:pt x="2521985" y="3715750"/>
                </a:lnTo>
                <a:close/>
              </a:path>
            </a:pathLst>
          </a:custGeom>
          <a:solidFill>
            <a:schemeClr val="tx2"/>
          </a:solidFill>
          <a:ln w="10468" cap="flat">
            <a:noFill/>
            <a:prstDash val="solid"/>
            <a:miter/>
          </a:ln>
        </p:spPr>
        <p:txBody>
          <a:bodyPr rtlCol="0" anchor="ctr"/>
          <a:lstStyle/>
          <a:p>
            <a:endParaRPr lang="en-US" sz="1092" dirty="0"/>
          </a:p>
        </p:txBody>
      </p:sp>
      <p:sp>
        <p:nvSpPr>
          <p:cNvPr id="31" name="Freeform 30">
            <a:extLst>
              <a:ext uri="{FF2B5EF4-FFF2-40B4-BE49-F238E27FC236}">
                <a16:creationId xmlns:a16="http://schemas.microsoft.com/office/drawing/2014/main" id="{0E9A12D2-8AA8-F946-B416-BCC135123F67}"/>
              </a:ext>
            </a:extLst>
          </p:cNvPr>
          <p:cNvSpPr/>
          <p:nvPr/>
        </p:nvSpPr>
        <p:spPr>
          <a:xfrm>
            <a:off x="10447563" y="0"/>
            <a:ext cx="806507" cy="1117600"/>
          </a:xfrm>
          <a:custGeom>
            <a:avLst/>
            <a:gdLst>
              <a:gd name="connsiteX0" fmla="*/ 329542 w 1329895"/>
              <a:gd name="connsiteY0" fmla="*/ 599081 h 1843005"/>
              <a:gd name="connsiteX1" fmla="*/ 389858 w 1329895"/>
              <a:gd name="connsiteY1" fmla="*/ 599081 h 1843005"/>
              <a:gd name="connsiteX2" fmla="*/ 389858 w 1329895"/>
              <a:gd name="connsiteY2" fmla="*/ 1850335 h 1843005"/>
              <a:gd name="connsiteX3" fmla="*/ 945691 w 1329895"/>
              <a:gd name="connsiteY3" fmla="*/ 1850335 h 1843005"/>
              <a:gd name="connsiteX4" fmla="*/ 945691 w 1329895"/>
              <a:gd name="connsiteY4" fmla="*/ 599081 h 1843005"/>
              <a:gd name="connsiteX5" fmla="*/ 1006008 w 1329895"/>
              <a:gd name="connsiteY5" fmla="*/ 599081 h 1843005"/>
              <a:gd name="connsiteX6" fmla="*/ 1335550 w 1329895"/>
              <a:gd name="connsiteY6" fmla="*/ 599081 h 1843005"/>
              <a:gd name="connsiteX7" fmla="*/ 812702 w 1329895"/>
              <a:gd name="connsiteY7" fmla="*/ 0 h 1843005"/>
              <a:gd name="connsiteX8" fmla="*/ 522847 w 1329895"/>
              <a:gd name="connsiteY8" fmla="*/ 0 h 1843005"/>
              <a:gd name="connsiteX9" fmla="*/ 0 w 1329895"/>
              <a:gd name="connsiteY9" fmla="*/ 599081 h 1843005"/>
              <a:gd name="connsiteX10" fmla="*/ 329542 w 1329895"/>
              <a:gd name="connsiteY10" fmla="*/ 599081 h 184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9895" h="1843005">
                <a:moveTo>
                  <a:pt x="329542" y="599081"/>
                </a:moveTo>
                <a:lnTo>
                  <a:pt x="389858" y="599081"/>
                </a:lnTo>
                <a:lnTo>
                  <a:pt x="389858" y="1850335"/>
                </a:lnTo>
                <a:lnTo>
                  <a:pt x="945691" y="1850335"/>
                </a:lnTo>
                <a:lnTo>
                  <a:pt x="945691" y="599081"/>
                </a:lnTo>
                <a:lnTo>
                  <a:pt x="1006008" y="599081"/>
                </a:lnTo>
                <a:lnTo>
                  <a:pt x="1335550" y="599081"/>
                </a:lnTo>
                <a:lnTo>
                  <a:pt x="812702" y="0"/>
                </a:lnTo>
                <a:lnTo>
                  <a:pt x="522847" y="0"/>
                </a:lnTo>
                <a:lnTo>
                  <a:pt x="0" y="599081"/>
                </a:lnTo>
                <a:lnTo>
                  <a:pt x="329542" y="599081"/>
                </a:lnTo>
                <a:close/>
              </a:path>
            </a:pathLst>
          </a:custGeom>
          <a:solidFill>
            <a:schemeClr val="tx2"/>
          </a:solidFill>
          <a:ln w="10468" cap="flat">
            <a:noFill/>
            <a:prstDash val="solid"/>
            <a:miter/>
          </a:ln>
        </p:spPr>
        <p:txBody>
          <a:bodyPr rtlCol="0" anchor="ctr"/>
          <a:lstStyle/>
          <a:p>
            <a:endParaRPr lang="en-US" sz="1092" dirty="0"/>
          </a:p>
        </p:txBody>
      </p:sp>
      <p:sp>
        <p:nvSpPr>
          <p:cNvPr id="32" name="Freeform 31">
            <a:extLst>
              <a:ext uri="{FF2B5EF4-FFF2-40B4-BE49-F238E27FC236}">
                <a16:creationId xmlns:a16="http://schemas.microsoft.com/office/drawing/2014/main" id="{F3A8355C-EFE2-5143-8053-D6C8EEEE50F2}"/>
              </a:ext>
            </a:extLst>
          </p:cNvPr>
          <p:cNvSpPr/>
          <p:nvPr/>
        </p:nvSpPr>
        <p:spPr>
          <a:xfrm>
            <a:off x="10344685" y="5277803"/>
            <a:ext cx="1301841" cy="1574800"/>
          </a:xfrm>
          <a:custGeom>
            <a:avLst/>
            <a:gdLst>
              <a:gd name="connsiteX0" fmla="*/ 1622578 w 2146682"/>
              <a:gd name="connsiteY0" fmla="*/ 1233975 h 2596961"/>
              <a:gd name="connsiteX1" fmla="*/ 2154013 w 2146682"/>
              <a:gd name="connsiteY1" fmla="*/ 1233975 h 2596961"/>
              <a:gd name="connsiteX2" fmla="*/ 1077006 w 2146682"/>
              <a:gd name="connsiteY2" fmla="*/ 0 h 2596961"/>
              <a:gd name="connsiteX3" fmla="*/ 1068734 w 2146682"/>
              <a:gd name="connsiteY3" fmla="*/ 9424 h 2596961"/>
              <a:gd name="connsiteX4" fmla="*/ 0 w 2146682"/>
              <a:gd name="connsiteY4" fmla="*/ 1233975 h 2596961"/>
              <a:gd name="connsiteX5" fmla="*/ 531540 w 2146682"/>
              <a:gd name="connsiteY5" fmla="*/ 1233975 h 2596961"/>
              <a:gd name="connsiteX6" fmla="*/ 628821 w 2146682"/>
              <a:gd name="connsiteY6" fmla="*/ 1233975 h 2596961"/>
              <a:gd name="connsiteX7" fmla="*/ 628821 w 2146682"/>
              <a:gd name="connsiteY7" fmla="*/ 2605863 h 2596961"/>
              <a:gd name="connsiteX8" fmla="*/ 1525297 w 2146682"/>
              <a:gd name="connsiteY8" fmla="*/ 2605863 h 2596961"/>
              <a:gd name="connsiteX9" fmla="*/ 1525297 w 2146682"/>
              <a:gd name="connsiteY9" fmla="*/ 1233975 h 2596961"/>
              <a:gd name="connsiteX10" fmla="*/ 1622578 w 2146682"/>
              <a:gd name="connsiteY10" fmla="*/ 1233975 h 25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6682" h="2596961">
                <a:moveTo>
                  <a:pt x="1622578" y="1233975"/>
                </a:moveTo>
                <a:lnTo>
                  <a:pt x="2154013" y="1233975"/>
                </a:lnTo>
                <a:lnTo>
                  <a:pt x="1077006" y="0"/>
                </a:lnTo>
                <a:lnTo>
                  <a:pt x="1068734" y="9424"/>
                </a:lnTo>
                <a:lnTo>
                  <a:pt x="0" y="1233975"/>
                </a:lnTo>
                <a:lnTo>
                  <a:pt x="531540" y="1233975"/>
                </a:lnTo>
                <a:lnTo>
                  <a:pt x="628821" y="1233975"/>
                </a:lnTo>
                <a:lnTo>
                  <a:pt x="628821" y="2605863"/>
                </a:lnTo>
                <a:lnTo>
                  <a:pt x="1525297" y="2605863"/>
                </a:lnTo>
                <a:lnTo>
                  <a:pt x="1525297" y="1233975"/>
                </a:lnTo>
                <a:lnTo>
                  <a:pt x="1622578" y="1233975"/>
                </a:lnTo>
                <a:close/>
              </a:path>
            </a:pathLst>
          </a:custGeom>
          <a:solidFill>
            <a:srgbClr val="12110C"/>
          </a:solidFill>
          <a:ln w="10468" cap="flat">
            <a:noFill/>
            <a:prstDash val="solid"/>
            <a:miter/>
          </a:ln>
        </p:spPr>
        <p:txBody>
          <a:bodyPr rtlCol="0" anchor="ctr"/>
          <a:lstStyle/>
          <a:p>
            <a:endParaRPr lang="en-US" sz="1092" dirty="0"/>
          </a:p>
        </p:txBody>
      </p:sp>
      <p:sp>
        <p:nvSpPr>
          <p:cNvPr id="33" name="Freeform 32">
            <a:extLst>
              <a:ext uri="{FF2B5EF4-FFF2-40B4-BE49-F238E27FC236}">
                <a16:creationId xmlns:a16="http://schemas.microsoft.com/office/drawing/2014/main" id="{FA439275-451E-A445-A4F8-E39227462CF3}"/>
              </a:ext>
            </a:extLst>
          </p:cNvPr>
          <p:cNvSpPr/>
          <p:nvPr/>
        </p:nvSpPr>
        <p:spPr>
          <a:xfrm>
            <a:off x="0" y="1671955"/>
            <a:ext cx="3499096" cy="5181600"/>
          </a:xfrm>
          <a:custGeom>
            <a:avLst/>
            <a:gdLst>
              <a:gd name="connsiteX0" fmla="*/ 2764613 w 5769862"/>
              <a:gd name="connsiteY0" fmla="*/ 6621939 h 8544842"/>
              <a:gd name="connsiteX1" fmla="*/ 5779916 w 5769862"/>
              <a:gd name="connsiteY1" fmla="*/ 6621939 h 8544842"/>
              <a:gd name="connsiteX2" fmla="*/ 0 w 5769862"/>
              <a:gd name="connsiteY2" fmla="*/ 0 h 8544842"/>
              <a:gd name="connsiteX3" fmla="*/ 0 w 5769862"/>
              <a:gd name="connsiteY3" fmla="*/ 8552172 h 8544842"/>
              <a:gd name="connsiteX4" fmla="*/ 2212968 w 5769862"/>
              <a:gd name="connsiteY4" fmla="*/ 8552172 h 8544842"/>
              <a:gd name="connsiteX5" fmla="*/ 2212968 w 5769862"/>
              <a:gd name="connsiteY5" fmla="*/ 6621939 h 8544842"/>
              <a:gd name="connsiteX6" fmla="*/ 2764613 w 5769862"/>
              <a:gd name="connsiteY6" fmla="*/ 6621939 h 854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9862" h="8544842">
                <a:moveTo>
                  <a:pt x="2764613" y="6621939"/>
                </a:moveTo>
                <a:lnTo>
                  <a:pt x="5779916" y="6621939"/>
                </a:lnTo>
                <a:lnTo>
                  <a:pt x="0" y="0"/>
                </a:lnTo>
                <a:lnTo>
                  <a:pt x="0" y="8552172"/>
                </a:lnTo>
                <a:lnTo>
                  <a:pt x="2212968" y="8552172"/>
                </a:lnTo>
                <a:lnTo>
                  <a:pt x="2212968" y="6621939"/>
                </a:lnTo>
                <a:lnTo>
                  <a:pt x="2764613" y="6621939"/>
                </a:lnTo>
                <a:close/>
              </a:path>
            </a:pathLst>
          </a:custGeom>
          <a:solidFill>
            <a:schemeClr val="tx2"/>
          </a:solidFill>
          <a:ln w="10468" cap="flat">
            <a:noFill/>
            <a:prstDash val="solid"/>
            <a:miter/>
          </a:ln>
        </p:spPr>
        <p:txBody>
          <a:bodyPr rtlCol="0" anchor="ctr"/>
          <a:lstStyle/>
          <a:p>
            <a:endParaRPr lang="en-US" sz="1092" dirty="0"/>
          </a:p>
        </p:txBody>
      </p:sp>
      <p:sp>
        <p:nvSpPr>
          <p:cNvPr id="34" name="Freeform 33">
            <a:extLst>
              <a:ext uri="{FF2B5EF4-FFF2-40B4-BE49-F238E27FC236}">
                <a16:creationId xmlns:a16="http://schemas.microsoft.com/office/drawing/2014/main" id="{1FE3F521-71BA-6E4A-AA03-A383E4DBDDA9}"/>
              </a:ext>
            </a:extLst>
          </p:cNvPr>
          <p:cNvSpPr/>
          <p:nvPr/>
        </p:nvSpPr>
        <p:spPr>
          <a:xfrm>
            <a:off x="1777935" y="693102"/>
            <a:ext cx="984319" cy="1612900"/>
          </a:xfrm>
          <a:custGeom>
            <a:avLst/>
            <a:gdLst>
              <a:gd name="connsiteX0" fmla="*/ 0 w 1623101"/>
              <a:gd name="connsiteY0" fmla="*/ 900873 h 2659791"/>
              <a:gd name="connsiteX1" fmla="*/ 402320 w 1623101"/>
              <a:gd name="connsiteY1" fmla="*/ 900873 h 2659791"/>
              <a:gd name="connsiteX2" fmla="*/ 475935 w 1623101"/>
              <a:gd name="connsiteY2" fmla="*/ 900873 h 2659791"/>
              <a:gd name="connsiteX3" fmla="*/ 475935 w 1623101"/>
              <a:gd name="connsiteY3" fmla="*/ 2670263 h 2659791"/>
              <a:gd name="connsiteX4" fmla="*/ 1154706 w 1623101"/>
              <a:gd name="connsiteY4" fmla="*/ 2670263 h 2659791"/>
              <a:gd name="connsiteX5" fmla="*/ 1154706 w 1623101"/>
              <a:gd name="connsiteY5" fmla="*/ 900873 h 2659791"/>
              <a:gd name="connsiteX6" fmla="*/ 1228216 w 1623101"/>
              <a:gd name="connsiteY6" fmla="*/ 900873 h 2659791"/>
              <a:gd name="connsiteX7" fmla="*/ 1630641 w 1623101"/>
              <a:gd name="connsiteY7" fmla="*/ 900873 h 2659791"/>
              <a:gd name="connsiteX8" fmla="*/ 815320 w 1623101"/>
              <a:gd name="connsiteY8" fmla="*/ 0 h 2659791"/>
              <a:gd name="connsiteX9" fmla="*/ 0 w 1623101"/>
              <a:gd name="connsiteY9" fmla="*/ 900873 h 265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3101" h="2659791">
                <a:moveTo>
                  <a:pt x="0" y="900873"/>
                </a:moveTo>
                <a:lnTo>
                  <a:pt x="402320" y="900873"/>
                </a:lnTo>
                <a:lnTo>
                  <a:pt x="475935" y="900873"/>
                </a:lnTo>
                <a:lnTo>
                  <a:pt x="475935" y="2670263"/>
                </a:lnTo>
                <a:lnTo>
                  <a:pt x="1154706" y="2670263"/>
                </a:lnTo>
                <a:lnTo>
                  <a:pt x="1154706" y="900873"/>
                </a:lnTo>
                <a:lnTo>
                  <a:pt x="1228216" y="900873"/>
                </a:lnTo>
                <a:lnTo>
                  <a:pt x="1630641" y="900873"/>
                </a:lnTo>
                <a:lnTo>
                  <a:pt x="815320" y="0"/>
                </a:lnTo>
                <a:lnTo>
                  <a:pt x="0" y="900873"/>
                </a:lnTo>
                <a:close/>
              </a:path>
            </a:pathLst>
          </a:custGeom>
          <a:solidFill>
            <a:srgbClr val="12110C"/>
          </a:solidFill>
          <a:ln w="10468" cap="flat">
            <a:noFill/>
            <a:prstDash val="solid"/>
            <a:miter/>
          </a:ln>
        </p:spPr>
        <p:txBody>
          <a:bodyPr rtlCol="0" anchor="ctr"/>
          <a:lstStyle/>
          <a:p>
            <a:endParaRPr lang="en-US" sz="1092" dirty="0"/>
          </a:p>
        </p:txBody>
      </p:sp>
      <p:pic>
        <p:nvPicPr>
          <p:cNvPr id="18" name="Graphic 17">
            <a:extLst>
              <a:ext uri="{FF2B5EF4-FFF2-40B4-BE49-F238E27FC236}">
                <a16:creationId xmlns:a16="http://schemas.microsoft.com/office/drawing/2014/main" id="{3160704F-B8F3-D74B-884C-4EA9F80E151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26876272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tement Slide-RE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bg2"/>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45833"/>
            <a:ext cx="5911156" cy="2479343"/>
          </a:xfrm>
          <a:prstGeom prst="rect">
            <a:avLst/>
          </a:prstGeom>
        </p:spPr>
        <p:txBody>
          <a:bodyPr vert="horz" lIns="91440" tIns="45720" rIns="91440" bIns="45720" rtlCol="0">
            <a:normAutofit/>
          </a:bodyPr>
          <a:lstStyle>
            <a:lvl1pPr marL="0" indent="0">
              <a:buNone/>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p:txBody>
      </p:sp>
      <p:sp>
        <p:nvSpPr>
          <p:cNvPr id="29" name="Freeform 28">
            <a:extLst>
              <a:ext uri="{FF2B5EF4-FFF2-40B4-BE49-F238E27FC236}">
                <a16:creationId xmlns:a16="http://schemas.microsoft.com/office/drawing/2014/main" id="{986DE4AE-92D2-1B46-A477-4741C8E33E9A}"/>
              </a:ext>
            </a:extLst>
          </p:cNvPr>
          <p:cNvSpPr/>
          <p:nvPr/>
        </p:nvSpPr>
        <p:spPr>
          <a:xfrm>
            <a:off x="0" y="0"/>
            <a:ext cx="12192856" cy="6858000"/>
          </a:xfrm>
          <a:custGeom>
            <a:avLst/>
            <a:gdLst>
              <a:gd name="connsiteX0" fmla="*/ 18040298 w 20105511"/>
              <a:gd name="connsiteY0" fmla="*/ 0 h 11309350"/>
              <a:gd name="connsiteX1" fmla="*/ 18563146 w 20105511"/>
              <a:gd name="connsiteY1" fmla="*/ 599081 h 11309350"/>
              <a:gd name="connsiteX2" fmla="*/ 18173288 w 20105511"/>
              <a:gd name="connsiteY2" fmla="*/ 599081 h 11309350"/>
              <a:gd name="connsiteX3" fmla="*/ 18173288 w 20105511"/>
              <a:gd name="connsiteY3" fmla="*/ 1850335 h 11309350"/>
              <a:gd name="connsiteX4" fmla="*/ 17617454 w 20105511"/>
              <a:gd name="connsiteY4" fmla="*/ 1850335 h 11309350"/>
              <a:gd name="connsiteX5" fmla="*/ 17617454 w 20105511"/>
              <a:gd name="connsiteY5" fmla="*/ 599081 h 11309350"/>
              <a:gd name="connsiteX6" fmla="*/ 17227596 w 20105511"/>
              <a:gd name="connsiteY6" fmla="*/ 599081 h 11309350"/>
              <a:gd name="connsiteX7" fmla="*/ 17750444 w 20105511"/>
              <a:gd name="connsiteY7" fmla="*/ 0 h 11309350"/>
              <a:gd name="connsiteX8" fmla="*/ 0 w 20105511"/>
              <a:gd name="connsiteY8" fmla="*/ 0 h 11309350"/>
              <a:gd name="connsiteX9" fmla="*/ 0 w 20105511"/>
              <a:gd name="connsiteY9" fmla="*/ 2757178 h 11309350"/>
              <a:gd name="connsiteX10" fmla="*/ 5780335 w 20105511"/>
              <a:gd name="connsiteY10" fmla="*/ 9379116 h 11309350"/>
              <a:gd name="connsiteX11" fmla="*/ 2212968 w 20105511"/>
              <a:gd name="connsiteY11" fmla="*/ 9379116 h 11309350"/>
              <a:gd name="connsiteX12" fmla="*/ 2212968 w 20105511"/>
              <a:gd name="connsiteY12" fmla="*/ 11309350 h 11309350"/>
              <a:gd name="connsiteX13" fmla="*/ 16328711 w 20105511"/>
              <a:gd name="connsiteY13" fmla="*/ 11309350 h 11309350"/>
              <a:gd name="connsiteX14" fmla="*/ 16328711 w 20105511"/>
              <a:gd name="connsiteY14" fmla="*/ 8696681 h 11309350"/>
              <a:gd name="connsiteX15" fmla="*/ 15067510 w 20105511"/>
              <a:gd name="connsiteY15" fmla="*/ 8696681 h 11309350"/>
              <a:gd name="connsiteX16" fmla="*/ 17227492 w 20105511"/>
              <a:gd name="connsiteY16" fmla="*/ 6221714 h 11309350"/>
              <a:gd name="connsiteX17" fmla="*/ 19387786 w 20105511"/>
              <a:gd name="connsiteY17" fmla="*/ 8696681 h 11309350"/>
              <a:gd name="connsiteX18" fmla="*/ 18126374 w 20105511"/>
              <a:gd name="connsiteY18" fmla="*/ 8696681 h 11309350"/>
              <a:gd name="connsiteX19" fmla="*/ 18126374 w 20105511"/>
              <a:gd name="connsiteY19" fmla="*/ 8712912 h 11309350"/>
              <a:gd name="connsiteX20" fmla="*/ 18134648 w 20105511"/>
              <a:gd name="connsiteY20" fmla="*/ 8703488 h 11309350"/>
              <a:gd name="connsiteX21" fmla="*/ 19212072 w 20105511"/>
              <a:gd name="connsiteY21" fmla="*/ 9937568 h 11309350"/>
              <a:gd name="connsiteX22" fmla="*/ 18583776 w 20105511"/>
              <a:gd name="connsiteY22" fmla="*/ 9937568 h 11309350"/>
              <a:gd name="connsiteX23" fmla="*/ 18583776 w 20105511"/>
              <a:gd name="connsiteY23" fmla="*/ 11309350 h 11309350"/>
              <a:gd name="connsiteX24" fmla="*/ 20105512 w 20105511"/>
              <a:gd name="connsiteY24" fmla="*/ 11309350 h 11309350"/>
              <a:gd name="connsiteX25" fmla="*/ 20105512 w 20105511"/>
              <a:gd name="connsiteY25" fmla="*/ 0 h 11309350"/>
              <a:gd name="connsiteX26" fmla="*/ 4159956 w 20105511"/>
              <a:gd name="connsiteY26" fmla="*/ 2043851 h 11309350"/>
              <a:gd name="connsiteX27" fmla="*/ 4086655 w 20105511"/>
              <a:gd name="connsiteY27" fmla="*/ 2043851 h 11309350"/>
              <a:gd name="connsiteX28" fmla="*/ 4086655 w 20105511"/>
              <a:gd name="connsiteY28" fmla="*/ 3813555 h 11309350"/>
              <a:gd name="connsiteX29" fmla="*/ 3407675 w 20105511"/>
              <a:gd name="connsiteY29" fmla="*/ 3813555 h 11309350"/>
              <a:gd name="connsiteX30" fmla="*/ 3407675 w 20105511"/>
              <a:gd name="connsiteY30" fmla="*/ 2043851 h 11309350"/>
              <a:gd name="connsiteX31" fmla="*/ 2932054 w 20105511"/>
              <a:gd name="connsiteY31" fmla="*/ 2043851 h 11309350"/>
              <a:gd name="connsiteX32" fmla="*/ 3747374 w 20105511"/>
              <a:gd name="connsiteY32" fmla="*/ 1143292 h 11309350"/>
              <a:gd name="connsiteX33" fmla="*/ 4562695 w 20105511"/>
              <a:gd name="connsiteY33" fmla="*/ 2043851 h 1130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105511" h="11309350">
                <a:moveTo>
                  <a:pt x="18040298" y="0"/>
                </a:moveTo>
                <a:lnTo>
                  <a:pt x="18563146" y="599081"/>
                </a:lnTo>
                <a:lnTo>
                  <a:pt x="18173288" y="599081"/>
                </a:lnTo>
                <a:lnTo>
                  <a:pt x="18173288" y="1850335"/>
                </a:lnTo>
                <a:lnTo>
                  <a:pt x="17617454" y="1850335"/>
                </a:lnTo>
                <a:lnTo>
                  <a:pt x="17617454" y="599081"/>
                </a:lnTo>
                <a:lnTo>
                  <a:pt x="17227596" y="599081"/>
                </a:lnTo>
                <a:lnTo>
                  <a:pt x="17750444" y="0"/>
                </a:lnTo>
                <a:lnTo>
                  <a:pt x="0" y="0"/>
                </a:lnTo>
                <a:lnTo>
                  <a:pt x="0" y="2757178"/>
                </a:lnTo>
                <a:lnTo>
                  <a:pt x="5780335" y="9379116"/>
                </a:lnTo>
                <a:lnTo>
                  <a:pt x="2212968" y="9379116"/>
                </a:lnTo>
                <a:lnTo>
                  <a:pt x="2212968" y="11309350"/>
                </a:lnTo>
                <a:lnTo>
                  <a:pt x="16328711" y="11309350"/>
                </a:lnTo>
                <a:lnTo>
                  <a:pt x="16328711" y="8696681"/>
                </a:lnTo>
                <a:lnTo>
                  <a:pt x="15067510" y="8696681"/>
                </a:lnTo>
                <a:lnTo>
                  <a:pt x="17227492" y="6221714"/>
                </a:lnTo>
                <a:lnTo>
                  <a:pt x="19387786" y="8696681"/>
                </a:lnTo>
                <a:lnTo>
                  <a:pt x="18126374" y="8696681"/>
                </a:lnTo>
                <a:lnTo>
                  <a:pt x="18126374" y="8712912"/>
                </a:lnTo>
                <a:lnTo>
                  <a:pt x="18134648" y="8703488"/>
                </a:lnTo>
                <a:lnTo>
                  <a:pt x="19212072" y="9937568"/>
                </a:lnTo>
                <a:lnTo>
                  <a:pt x="18583776" y="9937568"/>
                </a:lnTo>
                <a:lnTo>
                  <a:pt x="18583776" y="11309350"/>
                </a:lnTo>
                <a:lnTo>
                  <a:pt x="20105512" y="11309350"/>
                </a:lnTo>
                <a:lnTo>
                  <a:pt x="20105512" y="0"/>
                </a:lnTo>
                <a:close/>
                <a:moveTo>
                  <a:pt x="4159956" y="2043851"/>
                </a:moveTo>
                <a:lnTo>
                  <a:pt x="4086655" y="2043851"/>
                </a:lnTo>
                <a:lnTo>
                  <a:pt x="4086655" y="3813555"/>
                </a:lnTo>
                <a:lnTo>
                  <a:pt x="3407675" y="3813555"/>
                </a:lnTo>
                <a:lnTo>
                  <a:pt x="3407675" y="2043851"/>
                </a:lnTo>
                <a:lnTo>
                  <a:pt x="2932054" y="2043851"/>
                </a:lnTo>
                <a:lnTo>
                  <a:pt x="3747374" y="1143292"/>
                </a:lnTo>
                <a:lnTo>
                  <a:pt x="4562695" y="2043851"/>
                </a:lnTo>
                <a:close/>
              </a:path>
            </a:pathLst>
          </a:custGeom>
          <a:noFill/>
          <a:ln w="10468" cap="flat">
            <a:noFill/>
            <a:prstDash val="solid"/>
            <a:miter/>
          </a:ln>
        </p:spPr>
        <p:txBody>
          <a:bodyPr rtlCol="0" anchor="ctr"/>
          <a:lstStyle/>
          <a:p>
            <a:endParaRPr lang="en-US" sz="1092" dirty="0"/>
          </a:p>
        </p:txBody>
      </p:sp>
      <p:sp>
        <p:nvSpPr>
          <p:cNvPr id="30" name="Freeform 29">
            <a:extLst>
              <a:ext uri="{FF2B5EF4-FFF2-40B4-BE49-F238E27FC236}">
                <a16:creationId xmlns:a16="http://schemas.microsoft.com/office/drawing/2014/main" id="{F21EAE22-5BEC-8E40-9967-3A04E13F5068}"/>
              </a:ext>
            </a:extLst>
          </p:cNvPr>
          <p:cNvSpPr/>
          <p:nvPr/>
        </p:nvSpPr>
        <p:spPr>
          <a:xfrm>
            <a:off x="9137593" y="3772852"/>
            <a:ext cx="2616384" cy="3079750"/>
          </a:xfrm>
          <a:custGeom>
            <a:avLst/>
            <a:gdLst>
              <a:gd name="connsiteX0" fmla="*/ 2521985 w 4314307"/>
              <a:gd name="connsiteY0" fmla="*/ 3715750 h 5078735"/>
              <a:gd name="connsiteX1" fmla="*/ 1990445 w 4314307"/>
              <a:gd name="connsiteY1" fmla="*/ 3715750 h 5078735"/>
              <a:gd name="connsiteX2" fmla="*/ 3059179 w 4314307"/>
              <a:gd name="connsiteY2" fmla="*/ 2491198 h 5078735"/>
              <a:gd name="connsiteX3" fmla="*/ 3059179 w 4314307"/>
              <a:gd name="connsiteY3" fmla="*/ 2474967 h 5078735"/>
              <a:gd name="connsiteX4" fmla="*/ 3254266 w 4314307"/>
              <a:gd name="connsiteY4" fmla="*/ 2474967 h 5078735"/>
              <a:gd name="connsiteX5" fmla="*/ 4320276 w 4314307"/>
              <a:gd name="connsiteY5" fmla="*/ 2474967 h 5078735"/>
              <a:gd name="connsiteX6" fmla="*/ 2159981 w 4314307"/>
              <a:gd name="connsiteY6" fmla="*/ 0 h 5078735"/>
              <a:gd name="connsiteX7" fmla="*/ 0 w 4314307"/>
              <a:gd name="connsiteY7" fmla="*/ 2474967 h 5078735"/>
              <a:gd name="connsiteX8" fmla="*/ 1065907 w 4314307"/>
              <a:gd name="connsiteY8" fmla="*/ 2474967 h 5078735"/>
              <a:gd name="connsiteX9" fmla="*/ 1260993 w 4314307"/>
              <a:gd name="connsiteY9" fmla="*/ 2474967 h 5078735"/>
              <a:gd name="connsiteX10" fmla="*/ 1260993 w 4314307"/>
              <a:gd name="connsiteY10" fmla="*/ 5087637 h 5078735"/>
              <a:gd name="connsiteX11" fmla="*/ 2619267 w 4314307"/>
              <a:gd name="connsiteY11" fmla="*/ 5087637 h 5078735"/>
              <a:gd name="connsiteX12" fmla="*/ 2619267 w 4314307"/>
              <a:gd name="connsiteY12" fmla="*/ 3715750 h 5078735"/>
              <a:gd name="connsiteX13" fmla="*/ 2521985 w 4314307"/>
              <a:gd name="connsiteY13" fmla="*/ 3715750 h 507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4307" h="5078735">
                <a:moveTo>
                  <a:pt x="2521985" y="3715750"/>
                </a:moveTo>
                <a:lnTo>
                  <a:pt x="1990445" y="3715750"/>
                </a:lnTo>
                <a:lnTo>
                  <a:pt x="3059179" y="2491198"/>
                </a:lnTo>
                <a:lnTo>
                  <a:pt x="3059179" y="2474967"/>
                </a:lnTo>
                <a:lnTo>
                  <a:pt x="3254266" y="2474967"/>
                </a:lnTo>
                <a:lnTo>
                  <a:pt x="4320276" y="2474967"/>
                </a:lnTo>
                <a:lnTo>
                  <a:pt x="2159981" y="0"/>
                </a:lnTo>
                <a:lnTo>
                  <a:pt x="0" y="2474967"/>
                </a:lnTo>
                <a:lnTo>
                  <a:pt x="1065907" y="2474967"/>
                </a:lnTo>
                <a:lnTo>
                  <a:pt x="1260993" y="2474967"/>
                </a:lnTo>
                <a:lnTo>
                  <a:pt x="1260993" y="5087637"/>
                </a:lnTo>
                <a:lnTo>
                  <a:pt x="2619267" y="5087637"/>
                </a:lnTo>
                <a:lnTo>
                  <a:pt x="2619267" y="3715750"/>
                </a:lnTo>
                <a:lnTo>
                  <a:pt x="2521985" y="3715750"/>
                </a:lnTo>
                <a:close/>
              </a:path>
            </a:pathLst>
          </a:custGeom>
          <a:solidFill>
            <a:schemeClr val="bg2"/>
          </a:solidFill>
          <a:ln w="10468" cap="flat">
            <a:noFill/>
            <a:prstDash val="solid"/>
            <a:miter/>
          </a:ln>
        </p:spPr>
        <p:txBody>
          <a:bodyPr rtlCol="0" anchor="ctr"/>
          <a:lstStyle/>
          <a:p>
            <a:endParaRPr lang="en-US" sz="1092" dirty="0"/>
          </a:p>
        </p:txBody>
      </p:sp>
      <p:sp>
        <p:nvSpPr>
          <p:cNvPr id="31" name="Freeform 30">
            <a:extLst>
              <a:ext uri="{FF2B5EF4-FFF2-40B4-BE49-F238E27FC236}">
                <a16:creationId xmlns:a16="http://schemas.microsoft.com/office/drawing/2014/main" id="{0E9A12D2-8AA8-F946-B416-BCC135123F67}"/>
              </a:ext>
            </a:extLst>
          </p:cNvPr>
          <p:cNvSpPr/>
          <p:nvPr/>
        </p:nvSpPr>
        <p:spPr>
          <a:xfrm>
            <a:off x="10447563" y="0"/>
            <a:ext cx="806507" cy="1117600"/>
          </a:xfrm>
          <a:custGeom>
            <a:avLst/>
            <a:gdLst>
              <a:gd name="connsiteX0" fmla="*/ 329542 w 1329895"/>
              <a:gd name="connsiteY0" fmla="*/ 599081 h 1843005"/>
              <a:gd name="connsiteX1" fmla="*/ 389858 w 1329895"/>
              <a:gd name="connsiteY1" fmla="*/ 599081 h 1843005"/>
              <a:gd name="connsiteX2" fmla="*/ 389858 w 1329895"/>
              <a:gd name="connsiteY2" fmla="*/ 1850335 h 1843005"/>
              <a:gd name="connsiteX3" fmla="*/ 945691 w 1329895"/>
              <a:gd name="connsiteY3" fmla="*/ 1850335 h 1843005"/>
              <a:gd name="connsiteX4" fmla="*/ 945691 w 1329895"/>
              <a:gd name="connsiteY4" fmla="*/ 599081 h 1843005"/>
              <a:gd name="connsiteX5" fmla="*/ 1006008 w 1329895"/>
              <a:gd name="connsiteY5" fmla="*/ 599081 h 1843005"/>
              <a:gd name="connsiteX6" fmla="*/ 1335550 w 1329895"/>
              <a:gd name="connsiteY6" fmla="*/ 599081 h 1843005"/>
              <a:gd name="connsiteX7" fmla="*/ 812702 w 1329895"/>
              <a:gd name="connsiteY7" fmla="*/ 0 h 1843005"/>
              <a:gd name="connsiteX8" fmla="*/ 522847 w 1329895"/>
              <a:gd name="connsiteY8" fmla="*/ 0 h 1843005"/>
              <a:gd name="connsiteX9" fmla="*/ 0 w 1329895"/>
              <a:gd name="connsiteY9" fmla="*/ 599081 h 1843005"/>
              <a:gd name="connsiteX10" fmla="*/ 329542 w 1329895"/>
              <a:gd name="connsiteY10" fmla="*/ 599081 h 184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9895" h="1843005">
                <a:moveTo>
                  <a:pt x="329542" y="599081"/>
                </a:moveTo>
                <a:lnTo>
                  <a:pt x="389858" y="599081"/>
                </a:lnTo>
                <a:lnTo>
                  <a:pt x="389858" y="1850335"/>
                </a:lnTo>
                <a:lnTo>
                  <a:pt x="945691" y="1850335"/>
                </a:lnTo>
                <a:lnTo>
                  <a:pt x="945691" y="599081"/>
                </a:lnTo>
                <a:lnTo>
                  <a:pt x="1006008" y="599081"/>
                </a:lnTo>
                <a:lnTo>
                  <a:pt x="1335550" y="599081"/>
                </a:lnTo>
                <a:lnTo>
                  <a:pt x="812702" y="0"/>
                </a:lnTo>
                <a:lnTo>
                  <a:pt x="522847" y="0"/>
                </a:lnTo>
                <a:lnTo>
                  <a:pt x="0" y="599081"/>
                </a:lnTo>
                <a:lnTo>
                  <a:pt x="329542" y="599081"/>
                </a:lnTo>
                <a:close/>
              </a:path>
            </a:pathLst>
          </a:custGeom>
          <a:solidFill>
            <a:schemeClr val="bg2"/>
          </a:solidFill>
          <a:ln w="10468" cap="flat">
            <a:noFill/>
            <a:prstDash val="solid"/>
            <a:miter/>
          </a:ln>
        </p:spPr>
        <p:txBody>
          <a:bodyPr rtlCol="0" anchor="ctr"/>
          <a:lstStyle/>
          <a:p>
            <a:endParaRPr lang="en-US" sz="1092" dirty="0"/>
          </a:p>
        </p:txBody>
      </p:sp>
      <p:sp>
        <p:nvSpPr>
          <p:cNvPr id="32" name="Freeform 31">
            <a:extLst>
              <a:ext uri="{FF2B5EF4-FFF2-40B4-BE49-F238E27FC236}">
                <a16:creationId xmlns:a16="http://schemas.microsoft.com/office/drawing/2014/main" id="{F3A8355C-EFE2-5143-8053-D6C8EEEE50F2}"/>
              </a:ext>
            </a:extLst>
          </p:cNvPr>
          <p:cNvSpPr/>
          <p:nvPr/>
        </p:nvSpPr>
        <p:spPr>
          <a:xfrm>
            <a:off x="10344685" y="5277803"/>
            <a:ext cx="1301841" cy="1574800"/>
          </a:xfrm>
          <a:custGeom>
            <a:avLst/>
            <a:gdLst>
              <a:gd name="connsiteX0" fmla="*/ 1622578 w 2146682"/>
              <a:gd name="connsiteY0" fmla="*/ 1233975 h 2596961"/>
              <a:gd name="connsiteX1" fmla="*/ 2154013 w 2146682"/>
              <a:gd name="connsiteY1" fmla="*/ 1233975 h 2596961"/>
              <a:gd name="connsiteX2" fmla="*/ 1077006 w 2146682"/>
              <a:gd name="connsiteY2" fmla="*/ 0 h 2596961"/>
              <a:gd name="connsiteX3" fmla="*/ 1068734 w 2146682"/>
              <a:gd name="connsiteY3" fmla="*/ 9424 h 2596961"/>
              <a:gd name="connsiteX4" fmla="*/ 0 w 2146682"/>
              <a:gd name="connsiteY4" fmla="*/ 1233975 h 2596961"/>
              <a:gd name="connsiteX5" fmla="*/ 531540 w 2146682"/>
              <a:gd name="connsiteY5" fmla="*/ 1233975 h 2596961"/>
              <a:gd name="connsiteX6" fmla="*/ 628821 w 2146682"/>
              <a:gd name="connsiteY6" fmla="*/ 1233975 h 2596961"/>
              <a:gd name="connsiteX7" fmla="*/ 628821 w 2146682"/>
              <a:gd name="connsiteY7" fmla="*/ 2605863 h 2596961"/>
              <a:gd name="connsiteX8" fmla="*/ 1525297 w 2146682"/>
              <a:gd name="connsiteY8" fmla="*/ 2605863 h 2596961"/>
              <a:gd name="connsiteX9" fmla="*/ 1525297 w 2146682"/>
              <a:gd name="connsiteY9" fmla="*/ 1233975 h 2596961"/>
              <a:gd name="connsiteX10" fmla="*/ 1622578 w 2146682"/>
              <a:gd name="connsiteY10" fmla="*/ 1233975 h 25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6682" h="2596961">
                <a:moveTo>
                  <a:pt x="1622578" y="1233975"/>
                </a:moveTo>
                <a:lnTo>
                  <a:pt x="2154013" y="1233975"/>
                </a:lnTo>
                <a:lnTo>
                  <a:pt x="1077006" y="0"/>
                </a:lnTo>
                <a:lnTo>
                  <a:pt x="1068734" y="9424"/>
                </a:lnTo>
                <a:lnTo>
                  <a:pt x="0" y="1233975"/>
                </a:lnTo>
                <a:lnTo>
                  <a:pt x="531540" y="1233975"/>
                </a:lnTo>
                <a:lnTo>
                  <a:pt x="628821" y="1233975"/>
                </a:lnTo>
                <a:lnTo>
                  <a:pt x="628821" y="2605863"/>
                </a:lnTo>
                <a:lnTo>
                  <a:pt x="1525297" y="2605863"/>
                </a:lnTo>
                <a:lnTo>
                  <a:pt x="1525297" y="1233975"/>
                </a:lnTo>
                <a:lnTo>
                  <a:pt x="1622578" y="1233975"/>
                </a:lnTo>
                <a:close/>
              </a:path>
            </a:pathLst>
          </a:custGeom>
          <a:solidFill>
            <a:srgbClr val="12110C"/>
          </a:solidFill>
          <a:ln w="10468" cap="flat">
            <a:noFill/>
            <a:prstDash val="solid"/>
            <a:miter/>
          </a:ln>
        </p:spPr>
        <p:txBody>
          <a:bodyPr rtlCol="0" anchor="ctr"/>
          <a:lstStyle/>
          <a:p>
            <a:endParaRPr lang="en-US" sz="1092" dirty="0"/>
          </a:p>
        </p:txBody>
      </p:sp>
      <p:sp>
        <p:nvSpPr>
          <p:cNvPr id="33" name="Freeform 32">
            <a:extLst>
              <a:ext uri="{FF2B5EF4-FFF2-40B4-BE49-F238E27FC236}">
                <a16:creationId xmlns:a16="http://schemas.microsoft.com/office/drawing/2014/main" id="{FA439275-451E-A445-A4F8-E39227462CF3}"/>
              </a:ext>
            </a:extLst>
          </p:cNvPr>
          <p:cNvSpPr/>
          <p:nvPr/>
        </p:nvSpPr>
        <p:spPr>
          <a:xfrm>
            <a:off x="0" y="1671955"/>
            <a:ext cx="3499096" cy="5181600"/>
          </a:xfrm>
          <a:custGeom>
            <a:avLst/>
            <a:gdLst>
              <a:gd name="connsiteX0" fmla="*/ 2764613 w 5769862"/>
              <a:gd name="connsiteY0" fmla="*/ 6621939 h 8544842"/>
              <a:gd name="connsiteX1" fmla="*/ 5779916 w 5769862"/>
              <a:gd name="connsiteY1" fmla="*/ 6621939 h 8544842"/>
              <a:gd name="connsiteX2" fmla="*/ 0 w 5769862"/>
              <a:gd name="connsiteY2" fmla="*/ 0 h 8544842"/>
              <a:gd name="connsiteX3" fmla="*/ 0 w 5769862"/>
              <a:gd name="connsiteY3" fmla="*/ 8552172 h 8544842"/>
              <a:gd name="connsiteX4" fmla="*/ 2212968 w 5769862"/>
              <a:gd name="connsiteY4" fmla="*/ 8552172 h 8544842"/>
              <a:gd name="connsiteX5" fmla="*/ 2212968 w 5769862"/>
              <a:gd name="connsiteY5" fmla="*/ 6621939 h 8544842"/>
              <a:gd name="connsiteX6" fmla="*/ 2764613 w 5769862"/>
              <a:gd name="connsiteY6" fmla="*/ 6621939 h 854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9862" h="8544842">
                <a:moveTo>
                  <a:pt x="2764613" y="6621939"/>
                </a:moveTo>
                <a:lnTo>
                  <a:pt x="5779916" y="6621939"/>
                </a:lnTo>
                <a:lnTo>
                  <a:pt x="0" y="0"/>
                </a:lnTo>
                <a:lnTo>
                  <a:pt x="0" y="8552172"/>
                </a:lnTo>
                <a:lnTo>
                  <a:pt x="2212968" y="8552172"/>
                </a:lnTo>
                <a:lnTo>
                  <a:pt x="2212968" y="6621939"/>
                </a:lnTo>
                <a:lnTo>
                  <a:pt x="2764613" y="6621939"/>
                </a:lnTo>
                <a:close/>
              </a:path>
            </a:pathLst>
          </a:custGeom>
          <a:solidFill>
            <a:schemeClr val="bg2"/>
          </a:solidFill>
          <a:ln w="10468" cap="flat">
            <a:noFill/>
            <a:prstDash val="solid"/>
            <a:miter/>
          </a:ln>
        </p:spPr>
        <p:txBody>
          <a:bodyPr rtlCol="0" anchor="ctr"/>
          <a:lstStyle/>
          <a:p>
            <a:endParaRPr lang="en-US" sz="1092" dirty="0"/>
          </a:p>
        </p:txBody>
      </p:sp>
      <p:sp>
        <p:nvSpPr>
          <p:cNvPr id="34" name="Freeform 33">
            <a:extLst>
              <a:ext uri="{FF2B5EF4-FFF2-40B4-BE49-F238E27FC236}">
                <a16:creationId xmlns:a16="http://schemas.microsoft.com/office/drawing/2014/main" id="{1FE3F521-71BA-6E4A-AA03-A383E4DBDDA9}"/>
              </a:ext>
            </a:extLst>
          </p:cNvPr>
          <p:cNvSpPr/>
          <p:nvPr/>
        </p:nvSpPr>
        <p:spPr>
          <a:xfrm>
            <a:off x="1777935" y="693102"/>
            <a:ext cx="984319" cy="1612900"/>
          </a:xfrm>
          <a:custGeom>
            <a:avLst/>
            <a:gdLst>
              <a:gd name="connsiteX0" fmla="*/ 0 w 1623101"/>
              <a:gd name="connsiteY0" fmla="*/ 900873 h 2659791"/>
              <a:gd name="connsiteX1" fmla="*/ 402320 w 1623101"/>
              <a:gd name="connsiteY1" fmla="*/ 900873 h 2659791"/>
              <a:gd name="connsiteX2" fmla="*/ 475935 w 1623101"/>
              <a:gd name="connsiteY2" fmla="*/ 900873 h 2659791"/>
              <a:gd name="connsiteX3" fmla="*/ 475935 w 1623101"/>
              <a:gd name="connsiteY3" fmla="*/ 2670263 h 2659791"/>
              <a:gd name="connsiteX4" fmla="*/ 1154706 w 1623101"/>
              <a:gd name="connsiteY4" fmla="*/ 2670263 h 2659791"/>
              <a:gd name="connsiteX5" fmla="*/ 1154706 w 1623101"/>
              <a:gd name="connsiteY5" fmla="*/ 900873 h 2659791"/>
              <a:gd name="connsiteX6" fmla="*/ 1228216 w 1623101"/>
              <a:gd name="connsiteY6" fmla="*/ 900873 h 2659791"/>
              <a:gd name="connsiteX7" fmla="*/ 1630641 w 1623101"/>
              <a:gd name="connsiteY7" fmla="*/ 900873 h 2659791"/>
              <a:gd name="connsiteX8" fmla="*/ 815320 w 1623101"/>
              <a:gd name="connsiteY8" fmla="*/ 0 h 2659791"/>
              <a:gd name="connsiteX9" fmla="*/ 0 w 1623101"/>
              <a:gd name="connsiteY9" fmla="*/ 900873 h 265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3101" h="2659791">
                <a:moveTo>
                  <a:pt x="0" y="900873"/>
                </a:moveTo>
                <a:lnTo>
                  <a:pt x="402320" y="900873"/>
                </a:lnTo>
                <a:lnTo>
                  <a:pt x="475935" y="900873"/>
                </a:lnTo>
                <a:lnTo>
                  <a:pt x="475935" y="2670263"/>
                </a:lnTo>
                <a:lnTo>
                  <a:pt x="1154706" y="2670263"/>
                </a:lnTo>
                <a:lnTo>
                  <a:pt x="1154706" y="900873"/>
                </a:lnTo>
                <a:lnTo>
                  <a:pt x="1228216" y="900873"/>
                </a:lnTo>
                <a:lnTo>
                  <a:pt x="1630641" y="900873"/>
                </a:lnTo>
                <a:lnTo>
                  <a:pt x="815320" y="0"/>
                </a:lnTo>
                <a:lnTo>
                  <a:pt x="0" y="900873"/>
                </a:lnTo>
                <a:close/>
              </a:path>
            </a:pathLst>
          </a:custGeom>
          <a:solidFill>
            <a:srgbClr val="12110C"/>
          </a:solidFill>
          <a:ln w="10468" cap="flat">
            <a:noFill/>
            <a:prstDash val="solid"/>
            <a:miter/>
          </a:ln>
        </p:spPr>
        <p:txBody>
          <a:bodyPr rtlCol="0" anchor="ctr"/>
          <a:lstStyle/>
          <a:p>
            <a:endParaRPr lang="en-US" sz="1092" dirty="0"/>
          </a:p>
        </p:txBody>
      </p:sp>
      <p:pic>
        <p:nvPicPr>
          <p:cNvPr id="18" name="Graphic 17">
            <a:extLst>
              <a:ext uri="{FF2B5EF4-FFF2-40B4-BE49-F238E27FC236}">
                <a16:creationId xmlns:a16="http://schemas.microsoft.com/office/drawing/2014/main" id="{601146A2-B604-8B48-842B-0D3F2A5A730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0999" y="6225176"/>
            <a:ext cx="402328" cy="251437"/>
          </a:xfrm>
          <a:prstGeom prst="rect">
            <a:avLst/>
          </a:prstGeom>
        </p:spPr>
      </p:pic>
    </p:spTree>
    <p:extLst>
      <p:ext uri="{BB962C8B-B14F-4D97-AF65-F5344CB8AC3E}">
        <p14:creationId xmlns:p14="http://schemas.microsoft.com/office/powerpoint/2010/main" val="28973135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tement Slide-2-PURPLE">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B5ABA8-D81B-4246-B042-F66DC8E9E8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856" cy="6858000"/>
          </a:xfrm>
          <a:prstGeom prst="rect">
            <a:avLst/>
          </a:prstGeom>
        </p:spPr>
      </p:pic>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bg1"/>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12022"/>
            <a:ext cx="5911156" cy="2566814"/>
          </a:xfrm>
          <a:prstGeom prst="rect">
            <a:avLst/>
          </a:prstGeom>
        </p:spPr>
        <p:txBody>
          <a:bodyPr/>
          <a:lstStyle>
            <a:lvl1pPr marL="0" indent="0" algn="ctr">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pic>
        <p:nvPicPr>
          <p:cNvPr id="9" name="Graphic 8">
            <a:extLst>
              <a:ext uri="{FF2B5EF4-FFF2-40B4-BE49-F238E27FC236}">
                <a16:creationId xmlns:a16="http://schemas.microsoft.com/office/drawing/2014/main" id="{F7A8BEEC-C09A-5F48-9F3E-AFF3BCEE53AC}"/>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34568024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SALMON">
    <p:bg>
      <p:bgPr>
        <a:solidFill>
          <a:schemeClr val="tx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9" name="Group 8">
            <a:extLst>
              <a:ext uri="{FF2B5EF4-FFF2-40B4-BE49-F238E27FC236}">
                <a16:creationId xmlns:a16="http://schemas.microsoft.com/office/drawing/2014/main" id="{6CAFE91E-87AB-B04F-870C-3A03AECF9B0C}"/>
              </a:ext>
            </a:extLst>
          </p:cNvPr>
          <p:cNvGrpSpPr/>
          <p:nvPr userDrawn="1"/>
        </p:nvGrpSpPr>
        <p:grpSpPr>
          <a:xfrm>
            <a:off x="4571038" y="-1"/>
            <a:ext cx="3049925" cy="6858001"/>
            <a:chOff x="7537450" y="-1"/>
            <a:chExt cx="5029200" cy="11309351"/>
          </a:xfrm>
        </p:grpSpPr>
        <p:pic>
          <p:nvPicPr>
            <p:cNvPr id="10" name="Graphic 9">
              <a:extLst>
                <a:ext uri="{FF2B5EF4-FFF2-40B4-BE49-F238E27FC236}">
                  <a16:creationId xmlns:a16="http://schemas.microsoft.com/office/drawing/2014/main" id="{20352EC3-355F-4044-8482-B839333781A8}"/>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1" name="Graphic 10">
              <a:extLst>
                <a:ext uri="{FF2B5EF4-FFF2-40B4-BE49-F238E27FC236}">
                  <a16:creationId xmlns:a16="http://schemas.microsoft.com/office/drawing/2014/main" id="{15F39071-65E5-9747-8D5B-013D0037C1E0}"/>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9652719F-28B5-8049-8CF4-FDE70E4F70B4}"/>
              </a:ext>
            </a:extLst>
          </p:cNvPr>
          <p:cNvSpPr/>
          <p:nvPr userDrawn="1"/>
        </p:nvSpPr>
        <p:spPr>
          <a:xfrm>
            <a:off x="10414000" y="6001567"/>
            <a:ext cx="1397000" cy="468644"/>
          </a:xfrm>
          <a:prstGeom prst="rect">
            <a:avLst/>
          </a:prstGeom>
          <a:blipFill>
            <a:blip r:embed="rId4" cstate="print"/>
            <a:stretch>
              <a:fillRect/>
            </a:stretch>
          </a:blipFill>
        </p:spPr>
        <p:txBody>
          <a:bodyPr wrap="square" lIns="0" tIns="0" rIns="0" bIns="0" rtlCol="0"/>
          <a:lstStyle/>
          <a:p>
            <a:endParaRPr sz="1092" dirty="0"/>
          </a:p>
        </p:txBody>
      </p:sp>
      <p:pic>
        <p:nvPicPr>
          <p:cNvPr id="7" name="Graphic 6">
            <a:extLst>
              <a:ext uri="{FF2B5EF4-FFF2-40B4-BE49-F238E27FC236}">
                <a16:creationId xmlns:a16="http://schemas.microsoft.com/office/drawing/2014/main" id="{CFDCD428-0980-AC46-B88E-E0EB8131B540}"/>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0998" y="5987121"/>
            <a:ext cx="783244" cy="489493"/>
          </a:xfrm>
          <a:prstGeom prst="rect">
            <a:avLst/>
          </a:prstGeom>
        </p:spPr>
      </p:pic>
    </p:spTree>
    <p:extLst>
      <p:ext uri="{BB962C8B-B14F-4D97-AF65-F5344CB8AC3E}">
        <p14:creationId xmlns:p14="http://schemas.microsoft.com/office/powerpoint/2010/main" val="4008568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ement Slide-2-SALMON">
    <p:bg>
      <p:bgPr>
        <a:solidFill>
          <a:schemeClr val="tx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B5ABA8-D81B-4246-B042-F66DC8E9E8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856" cy="6858000"/>
          </a:xfrm>
          <a:prstGeom prst="rect">
            <a:avLst/>
          </a:prstGeom>
        </p:spPr>
      </p:pic>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tx1"/>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12022"/>
            <a:ext cx="5911156" cy="2566814"/>
          </a:xfrm>
          <a:prstGeom prst="rect">
            <a:avLst/>
          </a:prstGeom>
        </p:spPr>
        <p:txBody>
          <a:bodyPr/>
          <a:lstStyle>
            <a:lvl1pPr marL="0" indent="0" algn="ctr">
              <a:buNone/>
              <a:defRPr/>
            </a:lvl1pPr>
            <a:lvl2pPr algn="ctr">
              <a:defRPr/>
            </a:lvl2pPr>
            <a:lvl3pPr algn="ctr">
              <a:defRPr/>
            </a:lvl3pPr>
            <a:lvl4pPr algn="ctr">
              <a:defRPr/>
            </a:lvl4pPr>
            <a:lvl5pPr algn="ctr">
              <a:defRPr/>
            </a:lvl5pPr>
          </a:lstStyle>
          <a:p>
            <a:pPr lvl="0"/>
            <a:r>
              <a:rPr lang="en-US"/>
              <a:t>Click to edit Master text styles</a:t>
            </a:r>
          </a:p>
        </p:txBody>
      </p:sp>
      <p:pic>
        <p:nvPicPr>
          <p:cNvPr id="9" name="Graphic 8">
            <a:extLst>
              <a:ext uri="{FF2B5EF4-FFF2-40B4-BE49-F238E27FC236}">
                <a16:creationId xmlns:a16="http://schemas.microsoft.com/office/drawing/2014/main" id="{12201EE3-CFD1-C042-8CEC-DB893FAF414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38424435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tement Slide-2-RED">
    <p:bg>
      <p:bgPr>
        <a:solidFill>
          <a:schemeClr val="bg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B5ABA8-D81B-4246-B042-F66DC8E9E8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856" cy="6858000"/>
          </a:xfrm>
          <a:prstGeom prst="rect">
            <a:avLst/>
          </a:prstGeom>
        </p:spPr>
      </p:pic>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bg1"/>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12022"/>
            <a:ext cx="5911156" cy="2566814"/>
          </a:xfrm>
          <a:prstGeom prst="rect">
            <a:avLst/>
          </a:prstGeom>
        </p:spPr>
        <p:txBody>
          <a:bodyPr/>
          <a:lstStyle>
            <a:lvl1pPr marL="0" indent="0" algn="ctr">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pic>
        <p:nvPicPr>
          <p:cNvPr id="10" name="Graphic 9">
            <a:extLst>
              <a:ext uri="{FF2B5EF4-FFF2-40B4-BE49-F238E27FC236}">
                <a16:creationId xmlns:a16="http://schemas.microsoft.com/office/drawing/2014/main" id="{8C4D7415-6AAE-5741-80B4-D9F354A6C5C5}"/>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17957744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50-SALMON">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2" y="938800"/>
            <a:ext cx="5472298" cy="988091"/>
          </a:xfrm>
          <a:prstGeom prst="rect">
            <a:avLst/>
          </a:prstGeom>
        </p:spPr>
        <p:txBody>
          <a:bodyPr wrap="square" anchor="t" anchorCtr="0">
            <a:spAutoFit/>
          </a:bodyPr>
          <a:lstStyle>
            <a:lvl1pPr algn="l">
              <a:defRPr sz="3638" cap="all" baseline="0">
                <a:solidFill>
                  <a:schemeClr val="tx1"/>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57971" y="1845680"/>
            <a:ext cx="5451089" cy="3726298"/>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a:t>Click to edit Master text styles</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6044810" cy="6858000"/>
          </a:xfrm>
          <a:prstGeom prst="rect">
            <a:avLst/>
          </a:prstGeom>
          <a:solidFill>
            <a:schemeClr val="tx1"/>
          </a:solidFill>
        </p:spPr>
        <p:txBody>
          <a:bodyPr/>
          <a:lstStyle/>
          <a:p>
            <a:endParaRPr lang="en-US" dirty="0"/>
          </a:p>
        </p:txBody>
      </p:sp>
    </p:spTree>
    <p:extLst>
      <p:ext uri="{BB962C8B-B14F-4D97-AF65-F5344CB8AC3E}">
        <p14:creationId xmlns:p14="http://schemas.microsoft.com/office/powerpoint/2010/main" val="580841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0-50-RE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2" y="938800"/>
            <a:ext cx="5472298" cy="988091"/>
          </a:xfrm>
          <a:prstGeom prst="rect">
            <a:avLst/>
          </a:prstGeom>
        </p:spPr>
        <p:txBody>
          <a:bodyPr wrap="square" anchor="t" anchorCtr="0">
            <a:spAutoFit/>
          </a:bodyPr>
          <a:lstStyle>
            <a:lvl1pPr algn="l">
              <a:defRPr sz="3638" cap="all" baseline="0">
                <a:solidFill>
                  <a:schemeClr val="bg1"/>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57971" y="1845680"/>
            <a:ext cx="5451089" cy="3726298"/>
          </a:xfrm>
          <a:prstGeom prst="rect">
            <a:avLst/>
          </a:prstGeom>
        </p:spPr>
        <p:txBody>
          <a:bodyPr/>
          <a:lstStyle>
            <a:lvl1pPr algn="l">
              <a:defRPr>
                <a:solidFill>
                  <a:schemeClr val="bg1"/>
                </a:solidFill>
              </a:defRPr>
            </a:lvl1pPr>
            <a:lvl2pPr algn="l">
              <a:defRPr>
                <a:solidFill>
                  <a:schemeClr val="bg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a:t>Click to edit Master text styles</a:t>
            </a:r>
          </a:p>
          <a:p>
            <a:pPr lvl="1"/>
            <a:r>
              <a:rPr lang="en-US"/>
              <a:t>Level 2</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6044810" cy="6858000"/>
          </a:xfrm>
          <a:prstGeom prst="rect">
            <a:avLst/>
          </a:prstGeom>
          <a:solidFill>
            <a:schemeClr val="tx1"/>
          </a:solidFill>
        </p:spPr>
        <p:txBody>
          <a:bodyPr/>
          <a:lstStyle/>
          <a:p>
            <a:endParaRPr lang="en-US" dirty="0"/>
          </a:p>
        </p:txBody>
      </p:sp>
      <p:pic>
        <p:nvPicPr>
          <p:cNvPr id="10" name="Graphic 9">
            <a:extLst>
              <a:ext uri="{FF2B5EF4-FFF2-40B4-BE49-F238E27FC236}">
                <a16:creationId xmlns:a16="http://schemas.microsoft.com/office/drawing/2014/main" id="{CB538677-DBDA-1C42-BE94-3729D5FA139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0999" y="6225176"/>
            <a:ext cx="402328" cy="251437"/>
          </a:xfrm>
          <a:prstGeom prst="rect">
            <a:avLst/>
          </a:prstGeom>
        </p:spPr>
      </p:pic>
    </p:spTree>
    <p:extLst>
      <p:ext uri="{BB962C8B-B14F-4D97-AF65-F5344CB8AC3E}">
        <p14:creationId xmlns:p14="http://schemas.microsoft.com/office/powerpoint/2010/main" val="4277085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0-50-WHIT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2" y="938800"/>
            <a:ext cx="5472298" cy="988091"/>
          </a:xfrm>
          <a:prstGeom prst="rect">
            <a:avLst/>
          </a:prstGeom>
        </p:spPr>
        <p:txBody>
          <a:bodyPr wrap="square" anchor="t" anchorCtr="0">
            <a:spAutoFit/>
          </a:bodyPr>
          <a:lstStyle>
            <a:lvl1pPr algn="l">
              <a:defRPr sz="3638" cap="all" baseline="0">
                <a:solidFill>
                  <a:schemeClr val="tx1"/>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57971" y="1845680"/>
            <a:ext cx="5451089" cy="3726298"/>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a:t>Click to edit Master text styles</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6044810" cy="6858000"/>
          </a:xfrm>
          <a:prstGeom prst="rect">
            <a:avLst/>
          </a:prstGeom>
          <a:solidFill>
            <a:schemeClr val="tx1"/>
          </a:solidFill>
        </p:spPr>
        <p:txBody>
          <a:bodyPr/>
          <a:lstStyle/>
          <a:p>
            <a:endParaRPr lang="en-US" dirty="0"/>
          </a:p>
        </p:txBody>
      </p:sp>
    </p:spTree>
    <p:extLst>
      <p:ext uri="{BB962C8B-B14F-4D97-AF65-F5344CB8AC3E}">
        <p14:creationId xmlns:p14="http://schemas.microsoft.com/office/powerpoint/2010/main" val="9889269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ent 2 images-RE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3" y="587304"/>
            <a:ext cx="5385684" cy="988091"/>
          </a:xfrm>
          <a:prstGeom prst="rect">
            <a:avLst/>
          </a:prstGeom>
        </p:spPr>
        <p:txBody>
          <a:bodyPr wrap="square" anchor="t" anchorCtr="0">
            <a:spAutoFit/>
          </a:bodyPr>
          <a:lstStyle>
            <a:lvl1pPr algn="l">
              <a:defRPr sz="3638" cap="all" baseline="0">
                <a:solidFill>
                  <a:schemeClr val="bg1"/>
                </a:solidFill>
              </a:defRPr>
            </a:lvl1pPr>
          </a:lstStyle>
          <a:p>
            <a:r>
              <a:rPr lang="en-US"/>
              <a:t>Click to edit Master title style</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5674160" cy="3428038"/>
          </a:xfrm>
          <a:prstGeom prst="rect">
            <a:avLst/>
          </a:prstGeom>
          <a:solidFill>
            <a:schemeClr val="tx1"/>
          </a:solidFill>
        </p:spPr>
        <p:txBody>
          <a:bodyPr/>
          <a:lstStyle/>
          <a:p>
            <a:endParaRPr lang="en-US" dirty="0"/>
          </a:p>
        </p:txBody>
      </p:sp>
      <p:sp>
        <p:nvSpPr>
          <p:cNvPr id="23" name="Picture Placeholder 5">
            <a:extLst>
              <a:ext uri="{FF2B5EF4-FFF2-40B4-BE49-F238E27FC236}">
                <a16:creationId xmlns:a16="http://schemas.microsoft.com/office/drawing/2014/main" id="{F3FA338B-4E36-134F-8E4C-F4C8E589D7B3}"/>
              </a:ext>
            </a:extLst>
          </p:cNvPr>
          <p:cNvSpPr>
            <a:spLocks noGrp="1"/>
          </p:cNvSpPr>
          <p:nvPr>
            <p:ph type="pic" sz="quarter" idx="12"/>
          </p:nvPr>
        </p:nvSpPr>
        <p:spPr>
          <a:xfrm>
            <a:off x="6147190" y="3798662"/>
            <a:ext cx="5674160" cy="3059338"/>
          </a:xfrm>
          <a:prstGeom prst="rect">
            <a:avLst/>
          </a:prstGeom>
          <a:solidFill>
            <a:schemeClr val="tx1"/>
          </a:solidFill>
        </p:spPr>
        <p:txBody>
          <a:bodyPr/>
          <a:lstStyle/>
          <a:p>
            <a:endParaRPr lang="en-US" dirty="0"/>
          </a:p>
        </p:txBody>
      </p:sp>
      <p:sp>
        <p:nvSpPr>
          <p:cNvPr id="5" name="Text Placeholder 4">
            <a:extLst>
              <a:ext uri="{FF2B5EF4-FFF2-40B4-BE49-F238E27FC236}">
                <a16:creationId xmlns:a16="http://schemas.microsoft.com/office/drawing/2014/main" id="{C6383B7E-B4AC-144A-91FB-F47B5B2B8E8F}"/>
              </a:ext>
            </a:extLst>
          </p:cNvPr>
          <p:cNvSpPr>
            <a:spLocks noGrp="1"/>
          </p:cNvSpPr>
          <p:nvPr>
            <p:ph type="body" sz="quarter" idx="13"/>
          </p:nvPr>
        </p:nvSpPr>
        <p:spPr>
          <a:xfrm>
            <a:off x="344892" y="2244927"/>
            <a:ext cx="5430792" cy="3726463"/>
          </a:xfrm>
        </p:spPr>
        <p:txBody>
          <a:bodyPr/>
          <a:lstStyle>
            <a:lvl1pPr algn="l">
              <a:defRPr>
                <a:solidFill>
                  <a:schemeClr val="bg1"/>
                </a:solidFill>
              </a:defRPr>
            </a:lvl1pPr>
            <a:lvl2pPr algn="l">
              <a:defRPr>
                <a:solidFill>
                  <a:schemeClr val="bg1"/>
                </a:solidFill>
              </a:defRPr>
            </a:lvl2pPr>
            <a:lvl3pPr algn="l">
              <a:defRPr/>
            </a:lvl3pPr>
            <a:lvl4pPr algn="l">
              <a:defRPr/>
            </a:lvl4pPr>
            <a:lvl5pPr algn="l">
              <a:defRPr/>
            </a:lvl5pPr>
          </a:lstStyle>
          <a:p>
            <a:pPr lvl="0"/>
            <a:r>
              <a:rPr lang="en-US"/>
              <a:t>Click to edit Master text styles</a:t>
            </a:r>
          </a:p>
          <a:p>
            <a:pPr lvl="1"/>
            <a:r>
              <a:rPr lang="en-US"/>
              <a:t>Level 2</a:t>
            </a:r>
          </a:p>
        </p:txBody>
      </p:sp>
      <p:pic>
        <p:nvPicPr>
          <p:cNvPr id="11" name="Graphic 10">
            <a:extLst>
              <a:ext uri="{FF2B5EF4-FFF2-40B4-BE49-F238E27FC236}">
                <a16:creationId xmlns:a16="http://schemas.microsoft.com/office/drawing/2014/main" id="{CBF521F7-936E-5449-9215-F252ACF94EF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0999" y="6225176"/>
            <a:ext cx="402328" cy="251437"/>
          </a:xfrm>
          <a:prstGeom prst="rect">
            <a:avLst/>
          </a:prstGeom>
        </p:spPr>
      </p:pic>
    </p:spTree>
    <p:extLst>
      <p:ext uri="{BB962C8B-B14F-4D97-AF65-F5344CB8AC3E}">
        <p14:creationId xmlns:p14="http://schemas.microsoft.com/office/powerpoint/2010/main" val="3984510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2 images-SALMON">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3" y="587304"/>
            <a:ext cx="5385684" cy="988091"/>
          </a:xfrm>
          <a:prstGeom prst="rect">
            <a:avLst/>
          </a:prstGeom>
        </p:spPr>
        <p:txBody>
          <a:bodyPr wrap="square" anchor="t" anchorCtr="0">
            <a:spAutoFit/>
          </a:bodyPr>
          <a:lstStyle>
            <a:lvl1pPr algn="l">
              <a:defRPr sz="3638" cap="all" baseline="0">
                <a:solidFill>
                  <a:schemeClr val="tx1"/>
                </a:solidFill>
              </a:defRPr>
            </a:lvl1pPr>
          </a:lstStyle>
          <a:p>
            <a:r>
              <a:rPr lang="en-US"/>
              <a:t>Click to edit Master title style</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5674160" cy="3428038"/>
          </a:xfrm>
          <a:prstGeom prst="rect">
            <a:avLst/>
          </a:prstGeom>
          <a:solidFill>
            <a:schemeClr val="tx1"/>
          </a:solidFill>
        </p:spPr>
        <p:txBody>
          <a:bodyPr/>
          <a:lstStyle/>
          <a:p>
            <a:endParaRPr lang="en-US" dirty="0"/>
          </a:p>
        </p:txBody>
      </p:sp>
      <p:sp>
        <p:nvSpPr>
          <p:cNvPr id="23" name="Picture Placeholder 5">
            <a:extLst>
              <a:ext uri="{FF2B5EF4-FFF2-40B4-BE49-F238E27FC236}">
                <a16:creationId xmlns:a16="http://schemas.microsoft.com/office/drawing/2014/main" id="{F3FA338B-4E36-134F-8E4C-F4C8E589D7B3}"/>
              </a:ext>
            </a:extLst>
          </p:cNvPr>
          <p:cNvSpPr>
            <a:spLocks noGrp="1"/>
          </p:cNvSpPr>
          <p:nvPr>
            <p:ph type="pic" sz="quarter" idx="12"/>
          </p:nvPr>
        </p:nvSpPr>
        <p:spPr>
          <a:xfrm>
            <a:off x="6147190" y="3798662"/>
            <a:ext cx="5674160" cy="3059338"/>
          </a:xfrm>
          <a:prstGeom prst="rect">
            <a:avLst/>
          </a:prstGeom>
          <a:solidFill>
            <a:schemeClr val="tx1"/>
          </a:solidFill>
        </p:spPr>
        <p:txBody>
          <a:bodyPr/>
          <a:lstStyle/>
          <a:p>
            <a:endParaRPr lang="en-US" dirty="0"/>
          </a:p>
        </p:txBody>
      </p:sp>
      <p:sp>
        <p:nvSpPr>
          <p:cNvPr id="5" name="Text Placeholder 4">
            <a:extLst>
              <a:ext uri="{FF2B5EF4-FFF2-40B4-BE49-F238E27FC236}">
                <a16:creationId xmlns:a16="http://schemas.microsoft.com/office/drawing/2014/main" id="{C6383B7E-B4AC-144A-91FB-F47B5B2B8E8F}"/>
              </a:ext>
            </a:extLst>
          </p:cNvPr>
          <p:cNvSpPr>
            <a:spLocks noGrp="1"/>
          </p:cNvSpPr>
          <p:nvPr>
            <p:ph type="body" sz="quarter" idx="13"/>
          </p:nvPr>
        </p:nvSpPr>
        <p:spPr>
          <a:xfrm>
            <a:off x="344892" y="2244927"/>
            <a:ext cx="5430792" cy="3726463"/>
          </a:xfrm>
        </p:spPr>
        <p:txBody>
          <a:bodyPr/>
          <a:lstStyle>
            <a:lvl1pPr algn="l">
              <a:defRPr>
                <a:solidFill>
                  <a:schemeClr val="tx1"/>
                </a:solidFill>
              </a:defRPr>
            </a:lvl1pPr>
            <a:lvl2pPr algn="l">
              <a:defRPr>
                <a:solidFill>
                  <a:schemeClr val="tx1"/>
                </a:solidFill>
              </a:defRPr>
            </a:lvl2pPr>
            <a:lvl3pPr algn="l">
              <a:defRPr/>
            </a:lvl3pPr>
            <a:lvl4pPr algn="l">
              <a:defRPr/>
            </a:lvl4pPr>
            <a:lvl5pPr algn="l">
              <a:defRPr/>
            </a:lvl5pPr>
          </a:lstStyle>
          <a:p>
            <a:pPr lvl="0"/>
            <a:r>
              <a:rPr lang="en-US"/>
              <a:t>Click to edit Master text styles</a:t>
            </a:r>
          </a:p>
          <a:p>
            <a:pPr lvl="1"/>
            <a:r>
              <a:rPr lang="en-US"/>
              <a:t>Level 2</a:t>
            </a:r>
          </a:p>
        </p:txBody>
      </p:sp>
    </p:spTree>
    <p:extLst>
      <p:ext uri="{BB962C8B-B14F-4D97-AF65-F5344CB8AC3E}">
        <p14:creationId xmlns:p14="http://schemas.microsoft.com/office/powerpoint/2010/main" val="15946005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2 images-WHIT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3" y="587304"/>
            <a:ext cx="5385684" cy="988091"/>
          </a:xfrm>
          <a:prstGeom prst="rect">
            <a:avLst/>
          </a:prstGeom>
        </p:spPr>
        <p:txBody>
          <a:bodyPr wrap="square" anchor="t" anchorCtr="0">
            <a:spAutoFit/>
          </a:bodyPr>
          <a:lstStyle>
            <a:lvl1pPr algn="l">
              <a:defRPr sz="3638" cap="all" baseline="0">
                <a:solidFill>
                  <a:schemeClr val="tx1"/>
                </a:solidFill>
              </a:defRPr>
            </a:lvl1pPr>
          </a:lstStyle>
          <a:p>
            <a:r>
              <a:rPr lang="en-US"/>
              <a:t>Click to edit Master title style</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5674160" cy="3428038"/>
          </a:xfrm>
          <a:prstGeom prst="rect">
            <a:avLst/>
          </a:prstGeom>
          <a:solidFill>
            <a:schemeClr val="tx1"/>
          </a:solidFill>
        </p:spPr>
        <p:txBody>
          <a:bodyPr/>
          <a:lstStyle/>
          <a:p>
            <a:endParaRPr lang="en-US" dirty="0"/>
          </a:p>
        </p:txBody>
      </p:sp>
      <p:sp>
        <p:nvSpPr>
          <p:cNvPr id="23" name="Picture Placeholder 5">
            <a:extLst>
              <a:ext uri="{FF2B5EF4-FFF2-40B4-BE49-F238E27FC236}">
                <a16:creationId xmlns:a16="http://schemas.microsoft.com/office/drawing/2014/main" id="{F3FA338B-4E36-134F-8E4C-F4C8E589D7B3}"/>
              </a:ext>
            </a:extLst>
          </p:cNvPr>
          <p:cNvSpPr>
            <a:spLocks noGrp="1"/>
          </p:cNvSpPr>
          <p:nvPr>
            <p:ph type="pic" sz="quarter" idx="12"/>
          </p:nvPr>
        </p:nvSpPr>
        <p:spPr>
          <a:xfrm>
            <a:off x="6147190" y="3798662"/>
            <a:ext cx="5674160" cy="3059338"/>
          </a:xfrm>
          <a:prstGeom prst="rect">
            <a:avLst/>
          </a:prstGeom>
          <a:solidFill>
            <a:schemeClr val="tx1"/>
          </a:solidFill>
        </p:spPr>
        <p:txBody>
          <a:bodyPr/>
          <a:lstStyle/>
          <a:p>
            <a:endParaRPr lang="en-US" dirty="0"/>
          </a:p>
        </p:txBody>
      </p:sp>
      <p:sp>
        <p:nvSpPr>
          <p:cNvPr id="5" name="Text Placeholder 4">
            <a:extLst>
              <a:ext uri="{FF2B5EF4-FFF2-40B4-BE49-F238E27FC236}">
                <a16:creationId xmlns:a16="http://schemas.microsoft.com/office/drawing/2014/main" id="{C6383B7E-B4AC-144A-91FB-F47B5B2B8E8F}"/>
              </a:ext>
            </a:extLst>
          </p:cNvPr>
          <p:cNvSpPr>
            <a:spLocks noGrp="1"/>
          </p:cNvSpPr>
          <p:nvPr>
            <p:ph type="body" sz="quarter" idx="13"/>
          </p:nvPr>
        </p:nvSpPr>
        <p:spPr>
          <a:xfrm>
            <a:off x="344892" y="2244927"/>
            <a:ext cx="5430792" cy="3726463"/>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Level 2</a:t>
            </a:r>
          </a:p>
        </p:txBody>
      </p:sp>
    </p:spTree>
    <p:extLst>
      <p:ext uri="{BB962C8B-B14F-4D97-AF65-F5344CB8AC3E}">
        <p14:creationId xmlns:p14="http://schemas.microsoft.com/office/powerpoint/2010/main" val="19084478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 Boxes-PURPLE">
    <p:bg>
      <p:bgPr>
        <a:solidFill>
          <a:schemeClr val="accent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81"/>
            <a:ext cx="12192000" cy="6857519"/>
          </a:xfrm>
          <a:prstGeom prst="rect">
            <a:avLst/>
          </a:prstGeom>
        </p:spPr>
      </p:pic>
      <p:pic>
        <p:nvPicPr>
          <p:cNvPr id="9" name="Graphic 8">
            <a:extLst>
              <a:ext uri="{FF2B5EF4-FFF2-40B4-BE49-F238E27FC236}">
                <a16:creationId xmlns:a16="http://schemas.microsoft.com/office/drawing/2014/main" id="{421F3F7A-45EF-D643-B67D-5BFF6C8D3FF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80999" y="6225176"/>
            <a:ext cx="402328" cy="251437"/>
          </a:xfrm>
          <a:prstGeom prst="rect">
            <a:avLst/>
          </a:prstGeom>
        </p:spPr>
      </p:pic>
      <p:sp>
        <p:nvSpPr>
          <p:cNvPr id="5" name="object 3">
            <a:extLst>
              <a:ext uri="{FF2B5EF4-FFF2-40B4-BE49-F238E27FC236}">
                <a16:creationId xmlns:a16="http://schemas.microsoft.com/office/drawing/2014/main" id="{D99DE854-8C80-0747-8E4A-71FE402221E4}"/>
              </a:ext>
            </a:extLst>
          </p:cNvPr>
          <p:cNvSpPr/>
          <p:nvPr userDrawn="1"/>
        </p:nvSpPr>
        <p:spPr>
          <a:xfrm>
            <a:off x="1676376"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dirty="0"/>
          </a:p>
        </p:txBody>
      </p:sp>
      <p:sp>
        <p:nvSpPr>
          <p:cNvPr id="6" name="object 4">
            <a:extLst>
              <a:ext uri="{FF2B5EF4-FFF2-40B4-BE49-F238E27FC236}">
                <a16:creationId xmlns:a16="http://schemas.microsoft.com/office/drawing/2014/main" id="{44F8B23B-D805-9649-9556-CF3592009338}"/>
              </a:ext>
            </a:extLst>
          </p:cNvPr>
          <p:cNvSpPr/>
          <p:nvPr userDrawn="1"/>
        </p:nvSpPr>
        <p:spPr>
          <a:xfrm>
            <a:off x="4786084"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dirty="0"/>
          </a:p>
        </p:txBody>
      </p:sp>
      <p:sp>
        <p:nvSpPr>
          <p:cNvPr id="7" name="object 5">
            <a:extLst>
              <a:ext uri="{FF2B5EF4-FFF2-40B4-BE49-F238E27FC236}">
                <a16:creationId xmlns:a16="http://schemas.microsoft.com/office/drawing/2014/main" id="{E8C59653-C1B1-CD4C-AA02-94DC5C15ACB1}"/>
              </a:ext>
            </a:extLst>
          </p:cNvPr>
          <p:cNvSpPr/>
          <p:nvPr userDrawn="1"/>
        </p:nvSpPr>
        <p:spPr>
          <a:xfrm>
            <a:off x="7891233"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dirty="0"/>
          </a:p>
        </p:txBody>
      </p:sp>
      <p:sp>
        <p:nvSpPr>
          <p:cNvPr id="10" name="object 12">
            <a:extLst>
              <a:ext uri="{FF2B5EF4-FFF2-40B4-BE49-F238E27FC236}">
                <a16:creationId xmlns:a16="http://schemas.microsoft.com/office/drawing/2014/main" id="{8C5FA84E-30CE-1142-A22A-A5A056B7EF24}"/>
              </a:ext>
            </a:extLst>
          </p:cNvPr>
          <p:cNvSpPr/>
          <p:nvPr userDrawn="1"/>
        </p:nvSpPr>
        <p:spPr>
          <a:xfrm>
            <a:off x="3951569" y="4865841"/>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dirty="0"/>
          </a:p>
        </p:txBody>
      </p:sp>
      <p:sp>
        <p:nvSpPr>
          <p:cNvPr id="11" name="object 13">
            <a:extLst>
              <a:ext uri="{FF2B5EF4-FFF2-40B4-BE49-F238E27FC236}">
                <a16:creationId xmlns:a16="http://schemas.microsoft.com/office/drawing/2014/main" id="{A3B3471A-BA51-9B43-B8F8-9D918B7E72CF}"/>
              </a:ext>
            </a:extLst>
          </p:cNvPr>
          <p:cNvSpPr/>
          <p:nvPr userDrawn="1"/>
        </p:nvSpPr>
        <p:spPr>
          <a:xfrm>
            <a:off x="3845791" y="4865841"/>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dirty="0"/>
          </a:p>
        </p:txBody>
      </p:sp>
      <p:sp>
        <p:nvSpPr>
          <p:cNvPr id="14" name="object 14">
            <a:extLst>
              <a:ext uri="{FF2B5EF4-FFF2-40B4-BE49-F238E27FC236}">
                <a16:creationId xmlns:a16="http://schemas.microsoft.com/office/drawing/2014/main" id="{6D0F191F-886E-C340-AB29-7EE5300E2D29}"/>
              </a:ext>
            </a:extLst>
          </p:cNvPr>
          <p:cNvSpPr/>
          <p:nvPr userDrawn="1"/>
        </p:nvSpPr>
        <p:spPr>
          <a:xfrm>
            <a:off x="705671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dirty="0"/>
          </a:p>
        </p:txBody>
      </p:sp>
      <p:sp>
        <p:nvSpPr>
          <p:cNvPr id="15" name="object 15">
            <a:extLst>
              <a:ext uri="{FF2B5EF4-FFF2-40B4-BE49-F238E27FC236}">
                <a16:creationId xmlns:a16="http://schemas.microsoft.com/office/drawing/2014/main" id="{515ED2BB-5D2B-EE4D-BED4-9A2892DE8C37}"/>
              </a:ext>
            </a:extLst>
          </p:cNvPr>
          <p:cNvSpPr/>
          <p:nvPr userDrawn="1"/>
        </p:nvSpPr>
        <p:spPr>
          <a:xfrm>
            <a:off x="6950941" y="4864254"/>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dirty="0"/>
          </a:p>
        </p:txBody>
      </p:sp>
      <p:sp>
        <p:nvSpPr>
          <p:cNvPr id="16" name="object 16">
            <a:extLst>
              <a:ext uri="{FF2B5EF4-FFF2-40B4-BE49-F238E27FC236}">
                <a16:creationId xmlns:a16="http://schemas.microsoft.com/office/drawing/2014/main" id="{61071F40-C907-1B49-8A9D-CC623013DF4E}"/>
              </a:ext>
            </a:extLst>
          </p:cNvPr>
          <p:cNvSpPr/>
          <p:nvPr userDrawn="1"/>
        </p:nvSpPr>
        <p:spPr>
          <a:xfrm>
            <a:off x="1016186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dirty="0"/>
          </a:p>
        </p:txBody>
      </p:sp>
      <p:sp>
        <p:nvSpPr>
          <p:cNvPr id="17" name="object 17">
            <a:extLst>
              <a:ext uri="{FF2B5EF4-FFF2-40B4-BE49-F238E27FC236}">
                <a16:creationId xmlns:a16="http://schemas.microsoft.com/office/drawing/2014/main" id="{6FF9AC17-8359-ED41-AEB5-839218965630}"/>
              </a:ext>
            </a:extLst>
          </p:cNvPr>
          <p:cNvSpPr/>
          <p:nvPr userDrawn="1"/>
        </p:nvSpPr>
        <p:spPr>
          <a:xfrm>
            <a:off x="10056091" y="4864254"/>
            <a:ext cx="205254" cy="232194"/>
          </a:xfrm>
          <a:custGeom>
            <a:avLst/>
            <a:gdLst/>
            <a:ahLst/>
            <a:cxnLst/>
            <a:rect l="l" t="t" r="r" b="b"/>
            <a:pathLst>
              <a:path w="338455" h="382904">
                <a:moveTo>
                  <a:pt x="0" y="382794"/>
                </a:moveTo>
                <a:lnTo>
                  <a:pt x="335298" y="382794"/>
                </a:lnTo>
                <a:lnTo>
                  <a:pt x="337926" y="0"/>
                </a:lnTo>
              </a:path>
            </a:pathLst>
          </a:custGeom>
          <a:ln w="34763">
            <a:solidFill>
              <a:srgbClr val="000000"/>
            </a:solidFill>
          </a:ln>
        </p:spPr>
        <p:txBody>
          <a:bodyPr wrap="square" lIns="0" tIns="0" rIns="0" bIns="0" rtlCol="0"/>
          <a:lstStyle/>
          <a:p>
            <a:endParaRPr sz="1092" dirty="0"/>
          </a:p>
        </p:txBody>
      </p:sp>
      <p:sp>
        <p:nvSpPr>
          <p:cNvPr id="23" name="Text Placeholder 2">
            <a:extLst>
              <a:ext uri="{FF2B5EF4-FFF2-40B4-BE49-F238E27FC236}">
                <a16:creationId xmlns:a16="http://schemas.microsoft.com/office/drawing/2014/main" id="{4FCA99AB-E060-DF46-BE98-B5B525F32572}"/>
              </a:ext>
            </a:extLst>
          </p:cNvPr>
          <p:cNvSpPr>
            <a:spLocks noGrp="1"/>
          </p:cNvSpPr>
          <p:nvPr>
            <p:ph type="body" sz="quarter" idx="11"/>
          </p:nvPr>
        </p:nvSpPr>
        <p:spPr>
          <a:xfrm>
            <a:off x="5019814"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a:t>Click to edit Master text styles</a:t>
            </a:r>
          </a:p>
          <a:p>
            <a:pPr lvl="1"/>
            <a:r>
              <a:rPr lang="en-US"/>
              <a:t>Second level</a:t>
            </a:r>
          </a:p>
        </p:txBody>
      </p:sp>
      <p:sp>
        <p:nvSpPr>
          <p:cNvPr id="25" name="Text Placeholder 2">
            <a:extLst>
              <a:ext uri="{FF2B5EF4-FFF2-40B4-BE49-F238E27FC236}">
                <a16:creationId xmlns:a16="http://schemas.microsoft.com/office/drawing/2014/main" id="{49F1B2A6-C651-C340-BC66-BFA5452221F7}"/>
              </a:ext>
            </a:extLst>
          </p:cNvPr>
          <p:cNvSpPr>
            <a:spLocks noGrp="1"/>
          </p:cNvSpPr>
          <p:nvPr>
            <p:ph type="body" sz="quarter" idx="12"/>
          </p:nvPr>
        </p:nvSpPr>
        <p:spPr>
          <a:xfrm>
            <a:off x="8085317"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a:t>Click to edit Master text styles</a:t>
            </a:r>
          </a:p>
          <a:p>
            <a:pPr lvl="1"/>
            <a:r>
              <a:rPr lang="en-US"/>
              <a:t>Second level</a:t>
            </a:r>
          </a:p>
        </p:txBody>
      </p:sp>
      <p:sp>
        <p:nvSpPr>
          <p:cNvPr id="26" name="Text Placeholder 2">
            <a:extLst>
              <a:ext uri="{FF2B5EF4-FFF2-40B4-BE49-F238E27FC236}">
                <a16:creationId xmlns:a16="http://schemas.microsoft.com/office/drawing/2014/main" id="{D2E5BEA0-EDF8-CF40-A14C-DDB5BEA0234D}"/>
              </a:ext>
            </a:extLst>
          </p:cNvPr>
          <p:cNvSpPr>
            <a:spLocks noGrp="1"/>
          </p:cNvSpPr>
          <p:nvPr>
            <p:ph type="body" sz="quarter" idx="10"/>
          </p:nvPr>
        </p:nvSpPr>
        <p:spPr>
          <a:xfrm>
            <a:off x="1925338" y="2409661"/>
            <a:ext cx="2076552" cy="2550474"/>
          </a:xfrm>
        </p:spPr>
        <p:txBody>
          <a:bodyPr>
            <a:normAutofit/>
          </a:bodyPr>
          <a:lstStyle>
            <a:lvl1pPr algn="l">
              <a:lnSpc>
                <a:spcPct val="120000"/>
              </a:lnSpc>
              <a:spcAft>
                <a:spcPts val="364"/>
              </a:spcAft>
              <a:defRPr sz="970"/>
            </a:lvl1pPr>
            <a:lvl2pPr algn="l">
              <a:defRPr sz="970"/>
            </a:lvl2pPr>
            <a:lvl3pPr algn="l">
              <a:defRPr sz="970"/>
            </a:lvl3pPr>
            <a:lvl4pPr algn="l">
              <a:defRPr sz="970"/>
            </a:lvl4pPr>
            <a:lvl5pPr algn="l">
              <a:defRPr sz="970"/>
            </a:lvl5pPr>
          </a:lstStyle>
          <a:p>
            <a:pPr lvl="0"/>
            <a:r>
              <a:rPr lang="en-US"/>
              <a:t>Click to edit Master text styles</a:t>
            </a:r>
          </a:p>
          <a:p>
            <a:pPr lvl="1"/>
            <a:r>
              <a:rPr lang="en-US"/>
              <a:t>Second level</a:t>
            </a:r>
          </a:p>
        </p:txBody>
      </p:sp>
      <p:sp>
        <p:nvSpPr>
          <p:cNvPr id="35" name="Text Placeholder 34">
            <a:extLst>
              <a:ext uri="{FF2B5EF4-FFF2-40B4-BE49-F238E27FC236}">
                <a16:creationId xmlns:a16="http://schemas.microsoft.com/office/drawing/2014/main" id="{DBF51A22-E511-B14D-8F82-88F78F7C6366}"/>
              </a:ext>
            </a:extLst>
          </p:cNvPr>
          <p:cNvSpPr>
            <a:spLocks noGrp="1"/>
          </p:cNvSpPr>
          <p:nvPr>
            <p:ph type="body" sz="quarter" idx="17"/>
          </p:nvPr>
        </p:nvSpPr>
        <p:spPr>
          <a:xfrm>
            <a:off x="1925338"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a:t>Click to edit Master text styles</a:t>
            </a:r>
          </a:p>
        </p:txBody>
      </p:sp>
      <p:sp>
        <p:nvSpPr>
          <p:cNvPr id="36" name="Text Placeholder 34">
            <a:extLst>
              <a:ext uri="{FF2B5EF4-FFF2-40B4-BE49-F238E27FC236}">
                <a16:creationId xmlns:a16="http://schemas.microsoft.com/office/drawing/2014/main" id="{3235B84F-1482-5446-945C-4C9E97B563E8}"/>
              </a:ext>
            </a:extLst>
          </p:cNvPr>
          <p:cNvSpPr>
            <a:spLocks noGrp="1"/>
          </p:cNvSpPr>
          <p:nvPr>
            <p:ph type="body" sz="quarter" idx="18"/>
          </p:nvPr>
        </p:nvSpPr>
        <p:spPr>
          <a:xfrm>
            <a:off x="5015763"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a:t>Click to edit Master text styles</a:t>
            </a:r>
          </a:p>
        </p:txBody>
      </p:sp>
      <p:sp>
        <p:nvSpPr>
          <p:cNvPr id="37" name="Text Placeholder 34">
            <a:extLst>
              <a:ext uri="{FF2B5EF4-FFF2-40B4-BE49-F238E27FC236}">
                <a16:creationId xmlns:a16="http://schemas.microsoft.com/office/drawing/2014/main" id="{CBB54BF2-5077-E14A-8B00-52FA94EBC036}"/>
              </a:ext>
            </a:extLst>
          </p:cNvPr>
          <p:cNvSpPr>
            <a:spLocks noGrp="1"/>
          </p:cNvSpPr>
          <p:nvPr>
            <p:ph type="body" sz="quarter" idx="19"/>
          </p:nvPr>
        </p:nvSpPr>
        <p:spPr>
          <a:xfrm>
            <a:off x="8087496"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9396621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 Boxes-RED">
    <p:bg>
      <p:bgPr>
        <a:solidFill>
          <a:schemeClr val="bg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81"/>
            <a:ext cx="12192000" cy="6857519"/>
          </a:xfrm>
          <a:prstGeom prst="rect">
            <a:avLst/>
          </a:prstGeom>
        </p:spPr>
      </p:pic>
      <p:pic>
        <p:nvPicPr>
          <p:cNvPr id="9" name="Graphic 8">
            <a:extLst>
              <a:ext uri="{FF2B5EF4-FFF2-40B4-BE49-F238E27FC236}">
                <a16:creationId xmlns:a16="http://schemas.microsoft.com/office/drawing/2014/main" id="{421F3F7A-45EF-D643-B67D-5BFF6C8D3FF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80999" y="6225176"/>
            <a:ext cx="402328" cy="251437"/>
          </a:xfrm>
          <a:prstGeom prst="rect">
            <a:avLst/>
          </a:prstGeom>
        </p:spPr>
      </p:pic>
      <p:sp>
        <p:nvSpPr>
          <p:cNvPr id="5" name="object 3">
            <a:extLst>
              <a:ext uri="{FF2B5EF4-FFF2-40B4-BE49-F238E27FC236}">
                <a16:creationId xmlns:a16="http://schemas.microsoft.com/office/drawing/2014/main" id="{D99DE854-8C80-0747-8E4A-71FE402221E4}"/>
              </a:ext>
            </a:extLst>
          </p:cNvPr>
          <p:cNvSpPr/>
          <p:nvPr userDrawn="1"/>
        </p:nvSpPr>
        <p:spPr>
          <a:xfrm>
            <a:off x="1676376"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dirty="0"/>
          </a:p>
        </p:txBody>
      </p:sp>
      <p:sp>
        <p:nvSpPr>
          <p:cNvPr id="6" name="object 4">
            <a:extLst>
              <a:ext uri="{FF2B5EF4-FFF2-40B4-BE49-F238E27FC236}">
                <a16:creationId xmlns:a16="http://schemas.microsoft.com/office/drawing/2014/main" id="{44F8B23B-D805-9649-9556-CF3592009338}"/>
              </a:ext>
            </a:extLst>
          </p:cNvPr>
          <p:cNvSpPr/>
          <p:nvPr userDrawn="1"/>
        </p:nvSpPr>
        <p:spPr>
          <a:xfrm>
            <a:off x="4786084"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dirty="0"/>
          </a:p>
        </p:txBody>
      </p:sp>
      <p:sp>
        <p:nvSpPr>
          <p:cNvPr id="7" name="object 5">
            <a:extLst>
              <a:ext uri="{FF2B5EF4-FFF2-40B4-BE49-F238E27FC236}">
                <a16:creationId xmlns:a16="http://schemas.microsoft.com/office/drawing/2014/main" id="{E8C59653-C1B1-CD4C-AA02-94DC5C15ACB1}"/>
              </a:ext>
            </a:extLst>
          </p:cNvPr>
          <p:cNvSpPr/>
          <p:nvPr userDrawn="1"/>
        </p:nvSpPr>
        <p:spPr>
          <a:xfrm>
            <a:off x="7891233"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dirty="0"/>
          </a:p>
        </p:txBody>
      </p:sp>
      <p:sp>
        <p:nvSpPr>
          <p:cNvPr id="10" name="object 12">
            <a:extLst>
              <a:ext uri="{FF2B5EF4-FFF2-40B4-BE49-F238E27FC236}">
                <a16:creationId xmlns:a16="http://schemas.microsoft.com/office/drawing/2014/main" id="{8C5FA84E-30CE-1142-A22A-A5A056B7EF24}"/>
              </a:ext>
            </a:extLst>
          </p:cNvPr>
          <p:cNvSpPr/>
          <p:nvPr userDrawn="1"/>
        </p:nvSpPr>
        <p:spPr>
          <a:xfrm>
            <a:off x="3951569" y="4865841"/>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dirty="0"/>
          </a:p>
        </p:txBody>
      </p:sp>
      <p:sp>
        <p:nvSpPr>
          <p:cNvPr id="11" name="object 13">
            <a:extLst>
              <a:ext uri="{FF2B5EF4-FFF2-40B4-BE49-F238E27FC236}">
                <a16:creationId xmlns:a16="http://schemas.microsoft.com/office/drawing/2014/main" id="{A3B3471A-BA51-9B43-B8F8-9D918B7E72CF}"/>
              </a:ext>
            </a:extLst>
          </p:cNvPr>
          <p:cNvSpPr/>
          <p:nvPr userDrawn="1"/>
        </p:nvSpPr>
        <p:spPr>
          <a:xfrm>
            <a:off x="3845791" y="4865841"/>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dirty="0"/>
          </a:p>
        </p:txBody>
      </p:sp>
      <p:sp>
        <p:nvSpPr>
          <p:cNvPr id="14" name="object 14">
            <a:extLst>
              <a:ext uri="{FF2B5EF4-FFF2-40B4-BE49-F238E27FC236}">
                <a16:creationId xmlns:a16="http://schemas.microsoft.com/office/drawing/2014/main" id="{6D0F191F-886E-C340-AB29-7EE5300E2D29}"/>
              </a:ext>
            </a:extLst>
          </p:cNvPr>
          <p:cNvSpPr/>
          <p:nvPr userDrawn="1"/>
        </p:nvSpPr>
        <p:spPr>
          <a:xfrm>
            <a:off x="705671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dirty="0"/>
          </a:p>
        </p:txBody>
      </p:sp>
      <p:sp>
        <p:nvSpPr>
          <p:cNvPr id="15" name="object 15">
            <a:extLst>
              <a:ext uri="{FF2B5EF4-FFF2-40B4-BE49-F238E27FC236}">
                <a16:creationId xmlns:a16="http://schemas.microsoft.com/office/drawing/2014/main" id="{515ED2BB-5D2B-EE4D-BED4-9A2892DE8C37}"/>
              </a:ext>
            </a:extLst>
          </p:cNvPr>
          <p:cNvSpPr/>
          <p:nvPr userDrawn="1"/>
        </p:nvSpPr>
        <p:spPr>
          <a:xfrm>
            <a:off x="6950941" y="4864254"/>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dirty="0"/>
          </a:p>
        </p:txBody>
      </p:sp>
      <p:sp>
        <p:nvSpPr>
          <p:cNvPr id="16" name="object 16">
            <a:extLst>
              <a:ext uri="{FF2B5EF4-FFF2-40B4-BE49-F238E27FC236}">
                <a16:creationId xmlns:a16="http://schemas.microsoft.com/office/drawing/2014/main" id="{61071F40-C907-1B49-8A9D-CC623013DF4E}"/>
              </a:ext>
            </a:extLst>
          </p:cNvPr>
          <p:cNvSpPr/>
          <p:nvPr userDrawn="1"/>
        </p:nvSpPr>
        <p:spPr>
          <a:xfrm>
            <a:off x="1016186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dirty="0"/>
          </a:p>
        </p:txBody>
      </p:sp>
      <p:sp>
        <p:nvSpPr>
          <p:cNvPr id="17" name="object 17">
            <a:extLst>
              <a:ext uri="{FF2B5EF4-FFF2-40B4-BE49-F238E27FC236}">
                <a16:creationId xmlns:a16="http://schemas.microsoft.com/office/drawing/2014/main" id="{6FF9AC17-8359-ED41-AEB5-839218965630}"/>
              </a:ext>
            </a:extLst>
          </p:cNvPr>
          <p:cNvSpPr/>
          <p:nvPr userDrawn="1"/>
        </p:nvSpPr>
        <p:spPr>
          <a:xfrm>
            <a:off x="10056091" y="4864254"/>
            <a:ext cx="205254" cy="232194"/>
          </a:xfrm>
          <a:custGeom>
            <a:avLst/>
            <a:gdLst/>
            <a:ahLst/>
            <a:cxnLst/>
            <a:rect l="l" t="t" r="r" b="b"/>
            <a:pathLst>
              <a:path w="338455" h="382904">
                <a:moveTo>
                  <a:pt x="0" y="382794"/>
                </a:moveTo>
                <a:lnTo>
                  <a:pt x="335298" y="382794"/>
                </a:lnTo>
                <a:lnTo>
                  <a:pt x="337926" y="0"/>
                </a:lnTo>
              </a:path>
            </a:pathLst>
          </a:custGeom>
          <a:ln w="34763">
            <a:solidFill>
              <a:srgbClr val="000000"/>
            </a:solidFill>
          </a:ln>
        </p:spPr>
        <p:txBody>
          <a:bodyPr wrap="square" lIns="0" tIns="0" rIns="0" bIns="0" rtlCol="0"/>
          <a:lstStyle/>
          <a:p>
            <a:endParaRPr sz="1092" dirty="0"/>
          </a:p>
        </p:txBody>
      </p:sp>
      <p:sp>
        <p:nvSpPr>
          <p:cNvPr id="23" name="Text Placeholder 2">
            <a:extLst>
              <a:ext uri="{FF2B5EF4-FFF2-40B4-BE49-F238E27FC236}">
                <a16:creationId xmlns:a16="http://schemas.microsoft.com/office/drawing/2014/main" id="{4FCA99AB-E060-DF46-BE98-B5B525F32572}"/>
              </a:ext>
            </a:extLst>
          </p:cNvPr>
          <p:cNvSpPr>
            <a:spLocks noGrp="1"/>
          </p:cNvSpPr>
          <p:nvPr>
            <p:ph type="body" sz="quarter" idx="11"/>
          </p:nvPr>
        </p:nvSpPr>
        <p:spPr>
          <a:xfrm>
            <a:off x="5019814"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a:t>Click to edit Master text styles</a:t>
            </a:r>
          </a:p>
          <a:p>
            <a:pPr lvl="1"/>
            <a:r>
              <a:rPr lang="en-US"/>
              <a:t>Second level</a:t>
            </a:r>
          </a:p>
        </p:txBody>
      </p:sp>
      <p:sp>
        <p:nvSpPr>
          <p:cNvPr id="25" name="Text Placeholder 2">
            <a:extLst>
              <a:ext uri="{FF2B5EF4-FFF2-40B4-BE49-F238E27FC236}">
                <a16:creationId xmlns:a16="http://schemas.microsoft.com/office/drawing/2014/main" id="{49F1B2A6-C651-C340-BC66-BFA5452221F7}"/>
              </a:ext>
            </a:extLst>
          </p:cNvPr>
          <p:cNvSpPr>
            <a:spLocks noGrp="1"/>
          </p:cNvSpPr>
          <p:nvPr>
            <p:ph type="body" sz="quarter" idx="12"/>
          </p:nvPr>
        </p:nvSpPr>
        <p:spPr>
          <a:xfrm>
            <a:off x="8085317"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a:t>Click to edit Master text styles</a:t>
            </a:r>
          </a:p>
          <a:p>
            <a:pPr lvl="1"/>
            <a:r>
              <a:rPr lang="en-US"/>
              <a:t>Second level</a:t>
            </a:r>
          </a:p>
        </p:txBody>
      </p:sp>
      <p:sp>
        <p:nvSpPr>
          <p:cNvPr id="26" name="Text Placeholder 2">
            <a:extLst>
              <a:ext uri="{FF2B5EF4-FFF2-40B4-BE49-F238E27FC236}">
                <a16:creationId xmlns:a16="http://schemas.microsoft.com/office/drawing/2014/main" id="{D2E5BEA0-EDF8-CF40-A14C-DDB5BEA0234D}"/>
              </a:ext>
            </a:extLst>
          </p:cNvPr>
          <p:cNvSpPr>
            <a:spLocks noGrp="1"/>
          </p:cNvSpPr>
          <p:nvPr>
            <p:ph type="body" sz="quarter" idx="10"/>
          </p:nvPr>
        </p:nvSpPr>
        <p:spPr>
          <a:xfrm>
            <a:off x="1925338" y="2409661"/>
            <a:ext cx="2076552" cy="2550474"/>
          </a:xfrm>
        </p:spPr>
        <p:txBody>
          <a:bodyPr>
            <a:normAutofit/>
          </a:bodyPr>
          <a:lstStyle>
            <a:lvl1pPr algn="l">
              <a:lnSpc>
                <a:spcPct val="120000"/>
              </a:lnSpc>
              <a:spcAft>
                <a:spcPts val="364"/>
              </a:spcAft>
              <a:defRPr sz="970"/>
            </a:lvl1pPr>
            <a:lvl2pPr algn="l">
              <a:defRPr sz="970"/>
            </a:lvl2pPr>
            <a:lvl3pPr algn="l">
              <a:defRPr sz="970"/>
            </a:lvl3pPr>
            <a:lvl4pPr algn="l">
              <a:defRPr sz="970"/>
            </a:lvl4pPr>
            <a:lvl5pPr algn="l">
              <a:defRPr sz="970"/>
            </a:lvl5pPr>
          </a:lstStyle>
          <a:p>
            <a:pPr lvl="0"/>
            <a:r>
              <a:rPr lang="en-US"/>
              <a:t>Click to edit Master text styles</a:t>
            </a:r>
          </a:p>
          <a:p>
            <a:pPr lvl="1"/>
            <a:r>
              <a:rPr lang="en-US"/>
              <a:t>Second level</a:t>
            </a:r>
          </a:p>
        </p:txBody>
      </p:sp>
      <p:sp>
        <p:nvSpPr>
          <p:cNvPr id="35" name="Text Placeholder 34">
            <a:extLst>
              <a:ext uri="{FF2B5EF4-FFF2-40B4-BE49-F238E27FC236}">
                <a16:creationId xmlns:a16="http://schemas.microsoft.com/office/drawing/2014/main" id="{DBF51A22-E511-B14D-8F82-88F78F7C6366}"/>
              </a:ext>
            </a:extLst>
          </p:cNvPr>
          <p:cNvSpPr>
            <a:spLocks noGrp="1"/>
          </p:cNvSpPr>
          <p:nvPr>
            <p:ph type="body" sz="quarter" idx="17"/>
          </p:nvPr>
        </p:nvSpPr>
        <p:spPr>
          <a:xfrm>
            <a:off x="1925338"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a:t>Click to edit Master text styles</a:t>
            </a:r>
          </a:p>
        </p:txBody>
      </p:sp>
      <p:sp>
        <p:nvSpPr>
          <p:cNvPr id="36" name="Text Placeholder 34">
            <a:extLst>
              <a:ext uri="{FF2B5EF4-FFF2-40B4-BE49-F238E27FC236}">
                <a16:creationId xmlns:a16="http://schemas.microsoft.com/office/drawing/2014/main" id="{3235B84F-1482-5446-945C-4C9E97B563E8}"/>
              </a:ext>
            </a:extLst>
          </p:cNvPr>
          <p:cNvSpPr>
            <a:spLocks noGrp="1"/>
          </p:cNvSpPr>
          <p:nvPr>
            <p:ph type="body" sz="quarter" idx="18"/>
          </p:nvPr>
        </p:nvSpPr>
        <p:spPr>
          <a:xfrm>
            <a:off x="5015763"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a:t>Click to edit Master text styles</a:t>
            </a:r>
          </a:p>
        </p:txBody>
      </p:sp>
      <p:sp>
        <p:nvSpPr>
          <p:cNvPr id="37" name="Text Placeholder 34">
            <a:extLst>
              <a:ext uri="{FF2B5EF4-FFF2-40B4-BE49-F238E27FC236}">
                <a16:creationId xmlns:a16="http://schemas.microsoft.com/office/drawing/2014/main" id="{CBB54BF2-5077-E14A-8B00-52FA94EBC036}"/>
              </a:ext>
            </a:extLst>
          </p:cNvPr>
          <p:cNvSpPr>
            <a:spLocks noGrp="1"/>
          </p:cNvSpPr>
          <p:nvPr>
            <p:ph type="body" sz="quarter" idx="19"/>
          </p:nvPr>
        </p:nvSpPr>
        <p:spPr>
          <a:xfrm>
            <a:off x="8087496"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6201341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RED">
    <p:bg>
      <p:bgPr>
        <a:solidFill>
          <a:schemeClr val="bg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9" name="Group 8">
            <a:extLst>
              <a:ext uri="{FF2B5EF4-FFF2-40B4-BE49-F238E27FC236}">
                <a16:creationId xmlns:a16="http://schemas.microsoft.com/office/drawing/2014/main" id="{C76725E0-C8DD-C345-8448-5BFB72C927CC}"/>
              </a:ext>
            </a:extLst>
          </p:cNvPr>
          <p:cNvGrpSpPr/>
          <p:nvPr userDrawn="1"/>
        </p:nvGrpSpPr>
        <p:grpSpPr>
          <a:xfrm>
            <a:off x="4571038" y="-1"/>
            <a:ext cx="3049925" cy="6858001"/>
            <a:chOff x="7537450" y="-1"/>
            <a:chExt cx="5029200" cy="11309351"/>
          </a:xfrm>
        </p:grpSpPr>
        <p:pic>
          <p:nvPicPr>
            <p:cNvPr id="10" name="Graphic 9">
              <a:extLst>
                <a:ext uri="{FF2B5EF4-FFF2-40B4-BE49-F238E27FC236}">
                  <a16:creationId xmlns:a16="http://schemas.microsoft.com/office/drawing/2014/main" id="{509BE963-3383-6D4A-AB18-55E639F605C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1" name="Graphic 10">
              <a:extLst>
                <a:ext uri="{FF2B5EF4-FFF2-40B4-BE49-F238E27FC236}">
                  <a16:creationId xmlns:a16="http://schemas.microsoft.com/office/drawing/2014/main" id="{DEF993A9-798E-7A48-BC7F-4433E18242C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7" name="object 7">
            <a:extLst>
              <a:ext uri="{FF2B5EF4-FFF2-40B4-BE49-F238E27FC236}">
                <a16:creationId xmlns:a16="http://schemas.microsoft.com/office/drawing/2014/main" id="{6BF66E18-254C-2B41-AF14-7577657B479D}"/>
              </a:ext>
            </a:extLst>
          </p:cNvPr>
          <p:cNvSpPr/>
          <p:nvPr userDrawn="1"/>
        </p:nvSpPr>
        <p:spPr>
          <a:xfrm>
            <a:off x="10414000" y="6001567"/>
            <a:ext cx="1397000" cy="468644"/>
          </a:xfrm>
          <a:prstGeom prst="rect">
            <a:avLst/>
          </a:prstGeom>
          <a:blipFill>
            <a:blip r:embed="rId4" cstate="print"/>
            <a:stretch>
              <a:fillRect/>
            </a:stretch>
          </a:blipFill>
        </p:spPr>
        <p:txBody>
          <a:bodyPr wrap="square" lIns="0" tIns="0" rIns="0" bIns="0" rtlCol="0"/>
          <a:lstStyle/>
          <a:p>
            <a:endParaRPr sz="1092" dirty="0"/>
          </a:p>
        </p:txBody>
      </p:sp>
      <p:pic>
        <p:nvPicPr>
          <p:cNvPr id="13" name="Graphic 12">
            <a:extLst>
              <a:ext uri="{FF2B5EF4-FFF2-40B4-BE49-F238E27FC236}">
                <a16:creationId xmlns:a16="http://schemas.microsoft.com/office/drawing/2014/main" id="{1659B901-2304-9F48-B032-1AE530610C9E}"/>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0998" y="5987121"/>
            <a:ext cx="783244" cy="489493"/>
          </a:xfrm>
          <a:prstGeom prst="rect">
            <a:avLst/>
          </a:prstGeom>
        </p:spPr>
      </p:pic>
    </p:spTree>
    <p:extLst>
      <p:ext uri="{BB962C8B-B14F-4D97-AF65-F5344CB8AC3E}">
        <p14:creationId xmlns:p14="http://schemas.microsoft.com/office/powerpoint/2010/main" val="16994035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 Boxes-SALMON">
    <p:bg>
      <p:bgPr>
        <a:solidFill>
          <a:schemeClr val="tx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81"/>
            <a:ext cx="12192000" cy="6857519"/>
          </a:xfrm>
          <a:prstGeom prst="rect">
            <a:avLst/>
          </a:prstGeom>
        </p:spPr>
      </p:pic>
      <p:pic>
        <p:nvPicPr>
          <p:cNvPr id="9" name="Graphic 8">
            <a:extLst>
              <a:ext uri="{FF2B5EF4-FFF2-40B4-BE49-F238E27FC236}">
                <a16:creationId xmlns:a16="http://schemas.microsoft.com/office/drawing/2014/main" id="{421F3F7A-45EF-D643-B67D-5BFF6C8D3FF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80999" y="6225176"/>
            <a:ext cx="402328" cy="251437"/>
          </a:xfrm>
          <a:prstGeom prst="rect">
            <a:avLst/>
          </a:prstGeom>
        </p:spPr>
      </p:pic>
      <p:sp>
        <p:nvSpPr>
          <p:cNvPr id="5" name="object 3">
            <a:extLst>
              <a:ext uri="{FF2B5EF4-FFF2-40B4-BE49-F238E27FC236}">
                <a16:creationId xmlns:a16="http://schemas.microsoft.com/office/drawing/2014/main" id="{D99DE854-8C80-0747-8E4A-71FE402221E4}"/>
              </a:ext>
            </a:extLst>
          </p:cNvPr>
          <p:cNvSpPr/>
          <p:nvPr userDrawn="1"/>
        </p:nvSpPr>
        <p:spPr>
          <a:xfrm>
            <a:off x="1676376"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dirty="0"/>
          </a:p>
        </p:txBody>
      </p:sp>
      <p:sp>
        <p:nvSpPr>
          <p:cNvPr id="6" name="object 4">
            <a:extLst>
              <a:ext uri="{FF2B5EF4-FFF2-40B4-BE49-F238E27FC236}">
                <a16:creationId xmlns:a16="http://schemas.microsoft.com/office/drawing/2014/main" id="{44F8B23B-D805-9649-9556-CF3592009338}"/>
              </a:ext>
            </a:extLst>
          </p:cNvPr>
          <p:cNvSpPr/>
          <p:nvPr userDrawn="1"/>
        </p:nvSpPr>
        <p:spPr>
          <a:xfrm>
            <a:off x="4786084"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dirty="0"/>
          </a:p>
        </p:txBody>
      </p:sp>
      <p:sp>
        <p:nvSpPr>
          <p:cNvPr id="7" name="object 5">
            <a:extLst>
              <a:ext uri="{FF2B5EF4-FFF2-40B4-BE49-F238E27FC236}">
                <a16:creationId xmlns:a16="http://schemas.microsoft.com/office/drawing/2014/main" id="{E8C59653-C1B1-CD4C-AA02-94DC5C15ACB1}"/>
              </a:ext>
            </a:extLst>
          </p:cNvPr>
          <p:cNvSpPr/>
          <p:nvPr userDrawn="1"/>
        </p:nvSpPr>
        <p:spPr>
          <a:xfrm>
            <a:off x="7891233"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dirty="0"/>
          </a:p>
        </p:txBody>
      </p:sp>
      <p:sp>
        <p:nvSpPr>
          <p:cNvPr id="10" name="object 12">
            <a:extLst>
              <a:ext uri="{FF2B5EF4-FFF2-40B4-BE49-F238E27FC236}">
                <a16:creationId xmlns:a16="http://schemas.microsoft.com/office/drawing/2014/main" id="{8C5FA84E-30CE-1142-A22A-A5A056B7EF24}"/>
              </a:ext>
            </a:extLst>
          </p:cNvPr>
          <p:cNvSpPr/>
          <p:nvPr userDrawn="1"/>
        </p:nvSpPr>
        <p:spPr>
          <a:xfrm>
            <a:off x="3951569" y="4865841"/>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dirty="0"/>
          </a:p>
        </p:txBody>
      </p:sp>
      <p:sp>
        <p:nvSpPr>
          <p:cNvPr id="11" name="object 13">
            <a:extLst>
              <a:ext uri="{FF2B5EF4-FFF2-40B4-BE49-F238E27FC236}">
                <a16:creationId xmlns:a16="http://schemas.microsoft.com/office/drawing/2014/main" id="{A3B3471A-BA51-9B43-B8F8-9D918B7E72CF}"/>
              </a:ext>
            </a:extLst>
          </p:cNvPr>
          <p:cNvSpPr/>
          <p:nvPr userDrawn="1"/>
        </p:nvSpPr>
        <p:spPr>
          <a:xfrm>
            <a:off x="3845791" y="4865841"/>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dirty="0"/>
          </a:p>
        </p:txBody>
      </p:sp>
      <p:sp>
        <p:nvSpPr>
          <p:cNvPr id="14" name="object 14">
            <a:extLst>
              <a:ext uri="{FF2B5EF4-FFF2-40B4-BE49-F238E27FC236}">
                <a16:creationId xmlns:a16="http://schemas.microsoft.com/office/drawing/2014/main" id="{6D0F191F-886E-C340-AB29-7EE5300E2D29}"/>
              </a:ext>
            </a:extLst>
          </p:cNvPr>
          <p:cNvSpPr/>
          <p:nvPr userDrawn="1"/>
        </p:nvSpPr>
        <p:spPr>
          <a:xfrm>
            <a:off x="705671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dirty="0"/>
          </a:p>
        </p:txBody>
      </p:sp>
      <p:sp>
        <p:nvSpPr>
          <p:cNvPr id="15" name="object 15">
            <a:extLst>
              <a:ext uri="{FF2B5EF4-FFF2-40B4-BE49-F238E27FC236}">
                <a16:creationId xmlns:a16="http://schemas.microsoft.com/office/drawing/2014/main" id="{515ED2BB-5D2B-EE4D-BED4-9A2892DE8C37}"/>
              </a:ext>
            </a:extLst>
          </p:cNvPr>
          <p:cNvSpPr/>
          <p:nvPr userDrawn="1"/>
        </p:nvSpPr>
        <p:spPr>
          <a:xfrm>
            <a:off x="6950941" y="4864254"/>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dirty="0"/>
          </a:p>
        </p:txBody>
      </p:sp>
      <p:sp>
        <p:nvSpPr>
          <p:cNvPr id="16" name="object 16">
            <a:extLst>
              <a:ext uri="{FF2B5EF4-FFF2-40B4-BE49-F238E27FC236}">
                <a16:creationId xmlns:a16="http://schemas.microsoft.com/office/drawing/2014/main" id="{61071F40-C907-1B49-8A9D-CC623013DF4E}"/>
              </a:ext>
            </a:extLst>
          </p:cNvPr>
          <p:cNvSpPr/>
          <p:nvPr userDrawn="1"/>
        </p:nvSpPr>
        <p:spPr>
          <a:xfrm>
            <a:off x="1016186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dirty="0"/>
          </a:p>
        </p:txBody>
      </p:sp>
      <p:sp>
        <p:nvSpPr>
          <p:cNvPr id="17" name="object 17">
            <a:extLst>
              <a:ext uri="{FF2B5EF4-FFF2-40B4-BE49-F238E27FC236}">
                <a16:creationId xmlns:a16="http://schemas.microsoft.com/office/drawing/2014/main" id="{6FF9AC17-8359-ED41-AEB5-839218965630}"/>
              </a:ext>
            </a:extLst>
          </p:cNvPr>
          <p:cNvSpPr/>
          <p:nvPr userDrawn="1"/>
        </p:nvSpPr>
        <p:spPr>
          <a:xfrm>
            <a:off x="10056091" y="4864254"/>
            <a:ext cx="205254" cy="232194"/>
          </a:xfrm>
          <a:custGeom>
            <a:avLst/>
            <a:gdLst/>
            <a:ahLst/>
            <a:cxnLst/>
            <a:rect l="l" t="t" r="r" b="b"/>
            <a:pathLst>
              <a:path w="338455" h="382904">
                <a:moveTo>
                  <a:pt x="0" y="382794"/>
                </a:moveTo>
                <a:lnTo>
                  <a:pt x="335298" y="382794"/>
                </a:lnTo>
                <a:lnTo>
                  <a:pt x="337926" y="0"/>
                </a:lnTo>
              </a:path>
            </a:pathLst>
          </a:custGeom>
          <a:ln w="34763">
            <a:solidFill>
              <a:srgbClr val="000000"/>
            </a:solidFill>
          </a:ln>
        </p:spPr>
        <p:txBody>
          <a:bodyPr wrap="square" lIns="0" tIns="0" rIns="0" bIns="0" rtlCol="0"/>
          <a:lstStyle/>
          <a:p>
            <a:endParaRPr sz="1092" dirty="0"/>
          </a:p>
        </p:txBody>
      </p:sp>
      <p:sp>
        <p:nvSpPr>
          <p:cNvPr id="23" name="Text Placeholder 2">
            <a:extLst>
              <a:ext uri="{FF2B5EF4-FFF2-40B4-BE49-F238E27FC236}">
                <a16:creationId xmlns:a16="http://schemas.microsoft.com/office/drawing/2014/main" id="{4FCA99AB-E060-DF46-BE98-B5B525F32572}"/>
              </a:ext>
            </a:extLst>
          </p:cNvPr>
          <p:cNvSpPr>
            <a:spLocks noGrp="1"/>
          </p:cNvSpPr>
          <p:nvPr>
            <p:ph type="body" sz="quarter" idx="11"/>
          </p:nvPr>
        </p:nvSpPr>
        <p:spPr>
          <a:xfrm>
            <a:off x="5019814"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a:t>Click to edit Master text styles</a:t>
            </a:r>
          </a:p>
          <a:p>
            <a:pPr lvl="1"/>
            <a:r>
              <a:rPr lang="en-US"/>
              <a:t>Second level</a:t>
            </a:r>
          </a:p>
        </p:txBody>
      </p:sp>
      <p:sp>
        <p:nvSpPr>
          <p:cNvPr id="25" name="Text Placeholder 2">
            <a:extLst>
              <a:ext uri="{FF2B5EF4-FFF2-40B4-BE49-F238E27FC236}">
                <a16:creationId xmlns:a16="http://schemas.microsoft.com/office/drawing/2014/main" id="{49F1B2A6-C651-C340-BC66-BFA5452221F7}"/>
              </a:ext>
            </a:extLst>
          </p:cNvPr>
          <p:cNvSpPr>
            <a:spLocks noGrp="1"/>
          </p:cNvSpPr>
          <p:nvPr>
            <p:ph type="body" sz="quarter" idx="12"/>
          </p:nvPr>
        </p:nvSpPr>
        <p:spPr>
          <a:xfrm>
            <a:off x="8085317"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a:t>Click to edit Master text styles</a:t>
            </a:r>
          </a:p>
          <a:p>
            <a:pPr lvl="1"/>
            <a:r>
              <a:rPr lang="en-US"/>
              <a:t>Second level</a:t>
            </a:r>
          </a:p>
        </p:txBody>
      </p:sp>
      <p:sp>
        <p:nvSpPr>
          <p:cNvPr id="26" name="Text Placeholder 2">
            <a:extLst>
              <a:ext uri="{FF2B5EF4-FFF2-40B4-BE49-F238E27FC236}">
                <a16:creationId xmlns:a16="http://schemas.microsoft.com/office/drawing/2014/main" id="{D2E5BEA0-EDF8-CF40-A14C-DDB5BEA0234D}"/>
              </a:ext>
            </a:extLst>
          </p:cNvPr>
          <p:cNvSpPr>
            <a:spLocks noGrp="1"/>
          </p:cNvSpPr>
          <p:nvPr>
            <p:ph type="body" sz="quarter" idx="10"/>
          </p:nvPr>
        </p:nvSpPr>
        <p:spPr>
          <a:xfrm>
            <a:off x="1925338" y="2409661"/>
            <a:ext cx="2076552" cy="2550474"/>
          </a:xfrm>
        </p:spPr>
        <p:txBody>
          <a:bodyPr>
            <a:normAutofit/>
          </a:bodyPr>
          <a:lstStyle>
            <a:lvl1pPr algn="l">
              <a:lnSpc>
                <a:spcPct val="120000"/>
              </a:lnSpc>
              <a:spcAft>
                <a:spcPts val="364"/>
              </a:spcAft>
              <a:defRPr sz="970"/>
            </a:lvl1pPr>
            <a:lvl2pPr algn="l">
              <a:defRPr sz="970"/>
            </a:lvl2pPr>
            <a:lvl3pPr algn="l">
              <a:defRPr sz="970"/>
            </a:lvl3pPr>
            <a:lvl4pPr algn="l">
              <a:defRPr sz="970"/>
            </a:lvl4pPr>
            <a:lvl5pPr algn="l">
              <a:defRPr sz="970"/>
            </a:lvl5pPr>
          </a:lstStyle>
          <a:p>
            <a:pPr lvl="0"/>
            <a:r>
              <a:rPr lang="en-US"/>
              <a:t>Click to edit Master text styles</a:t>
            </a:r>
          </a:p>
          <a:p>
            <a:pPr lvl="1"/>
            <a:r>
              <a:rPr lang="en-US"/>
              <a:t>Second level</a:t>
            </a:r>
          </a:p>
        </p:txBody>
      </p:sp>
      <p:sp>
        <p:nvSpPr>
          <p:cNvPr id="35" name="Text Placeholder 34">
            <a:extLst>
              <a:ext uri="{FF2B5EF4-FFF2-40B4-BE49-F238E27FC236}">
                <a16:creationId xmlns:a16="http://schemas.microsoft.com/office/drawing/2014/main" id="{DBF51A22-E511-B14D-8F82-88F78F7C6366}"/>
              </a:ext>
            </a:extLst>
          </p:cNvPr>
          <p:cNvSpPr>
            <a:spLocks noGrp="1"/>
          </p:cNvSpPr>
          <p:nvPr>
            <p:ph type="body" sz="quarter" idx="17"/>
          </p:nvPr>
        </p:nvSpPr>
        <p:spPr>
          <a:xfrm>
            <a:off x="1925338"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a:t>Click to edit Master text styles</a:t>
            </a:r>
          </a:p>
        </p:txBody>
      </p:sp>
      <p:sp>
        <p:nvSpPr>
          <p:cNvPr id="36" name="Text Placeholder 34">
            <a:extLst>
              <a:ext uri="{FF2B5EF4-FFF2-40B4-BE49-F238E27FC236}">
                <a16:creationId xmlns:a16="http://schemas.microsoft.com/office/drawing/2014/main" id="{3235B84F-1482-5446-945C-4C9E97B563E8}"/>
              </a:ext>
            </a:extLst>
          </p:cNvPr>
          <p:cNvSpPr>
            <a:spLocks noGrp="1"/>
          </p:cNvSpPr>
          <p:nvPr>
            <p:ph type="body" sz="quarter" idx="18"/>
          </p:nvPr>
        </p:nvSpPr>
        <p:spPr>
          <a:xfrm>
            <a:off x="5015763"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a:t>Click to edit Master text styles</a:t>
            </a:r>
          </a:p>
        </p:txBody>
      </p:sp>
      <p:sp>
        <p:nvSpPr>
          <p:cNvPr id="37" name="Text Placeholder 34">
            <a:extLst>
              <a:ext uri="{FF2B5EF4-FFF2-40B4-BE49-F238E27FC236}">
                <a16:creationId xmlns:a16="http://schemas.microsoft.com/office/drawing/2014/main" id="{CBB54BF2-5077-E14A-8B00-52FA94EBC036}"/>
              </a:ext>
            </a:extLst>
          </p:cNvPr>
          <p:cNvSpPr>
            <a:spLocks noGrp="1"/>
          </p:cNvSpPr>
          <p:nvPr>
            <p:ph type="body" sz="quarter" idx="19"/>
          </p:nvPr>
        </p:nvSpPr>
        <p:spPr>
          <a:xfrm>
            <a:off x="8087496"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2893662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RED">
    <p:bg>
      <p:bgPr>
        <a:solidFill>
          <a:schemeClr val="bg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0" y="0"/>
            <a:ext cx="12192000" cy="6857519"/>
          </a:xfrm>
          <a:prstGeom prst="rect">
            <a:avLst/>
          </a:prstGeom>
        </p:spPr>
      </p:pic>
      <p:sp>
        <p:nvSpPr>
          <p:cNvPr id="13" name="Title 6">
            <a:extLst>
              <a:ext uri="{FF2B5EF4-FFF2-40B4-BE49-F238E27FC236}">
                <a16:creationId xmlns:a16="http://schemas.microsoft.com/office/drawing/2014/main" id="{E9451337-8FF4-EF4E-8A46-6E0A5F3F01D6}"/>
              </a:ext>
            </a:extLst>
          </p:cNvPr>
          <p:cNvSpPr>
            <a:spLocks noGrp="1"/>
          </p:cNvSpPr>
          <p:nvPr>
            <p:ph type="title"/>
          </p:nvPr>
        </p:nvSpPr>
        <p:spPr>
          <a:xfrm>
            <a:off x="1204443" y="1038332"/>
            <a:ext cx="9716755" cy="503663"/>
          </a:xfrm>
          <a:prstGeom prst="rect">
            <a:avLst/>
          </a:prstGeom>
        </p:spPr>
        <p:txBody>
          <a:bodyPr wrap="square" lIns="0" tIns="0" rIns="0" bIns="0" anchor="t" anchorCtr="0">
            <a:noAutofit/>
          </a:bodyPr>
          <a:lstStyle>
            <a:lvl1pPr algn="l">
              <a:defRPr sz="1637" cap="all" baseline="0">
                <a:solidFill>
                  <a:schemeClr val="bg1"/>
                </a:solidFill>
              </a:defRPr>
            </a:lvl1pPr>
          </a:lstStyle>
          <a:p>
            <a:r>
              <a:rPr lang="en-US"/>
              <a:t>Click to edit Master title style</a:t>
            </a:r>
          </a:p>
        </p:txBody>
      </p:sp>
      <p:pic>
        <p:nvPicPr>
          <p:cNvPr id="9" name="Graphic 8">
            <a:extLst>
              <a:ext uri="{FF2B5EF4-FFF2-40B4-BE49-F238E27FC236}">
                <a16:creationId xmlns:a16="http://schemas.microsoft.com/office/drawing/2014/main" id="{421F3F7A-45EF-D643-B67D-5BFF6C8D3FF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80999" y="6225176"/>
            <a:ext cx="402328" cy="251437"/>
          </a:xfrm>
          <a:prstGeom prst="rect">
            <a:avLst/>
          </a:prstGeom>
        </p:spPr>
      </p:pic>
    </p:spTree>
    <p:extLst>
      <p:ext uri="{BB962C8B-B14F-4D97-AF65-F5344CB8AC3E}">
        <p14:creationId xmlns:p14="http://schemas.microsoft.com/office/powerpoint/2010/main" val="37791379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SALMON">
    <p:bg>
      <p:bgPr>
        <a:solidFill>
          <a:schemeClr val="tx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0" y="0"/>
            <a:ext cx="12192000" cy="6857519"/>
          </a:xfrm>
          <a:prstGeom prst="rect">
            <a:avLst/>
          </a:prstGeom>
        </p:spPr>
      </p:pic>
      <p:sp>
        <p:nvSpPr>
          <p:cNvPr id="13" name="Title 6">
            <a:extLst>
              <a:ext uri="{FF2B5EF4-FFF2-40B4-BE49-F238E27FC236}">
                <a16:creationId xmlns:a16="http://schemas.microsoft.com/office/drawing/2014/main" id="{E9451337-8FF4-EF4E-8A46-6E0A5F3F01D6}"/>
              </a:ext>
            </a:extLst>
          </p:cNvPr>
          <p:cNvSpPr>
            <a:spLocks noGrp="1"/>
          </p:cNvSpPr>
          <p:nvPr>
            <p:ph type="title"/>
          </p:nvPr>
        </p:nvSpPr>
        <p:spPr>
          <a:xfrm>
            <a:off x="1204443" y="1038332"/>
            <a:ext cx="9716755" cy="503663"/>
          </a:xfrm>
          <a:prstGeom prst="rect">
            <a:avLst/>
          </a:prstGeom>
        </p:spPr>
        <p:txBody>
          <a:bodyPr wrap="square" lIns="0" tIns="0" rIns="0" bIns="0" anchor="t" anchorCtr="0">
            <a:noAutofit/>
          </a:bodyPr>
          <a:lstStyle>
            <a:lvl1pPr algn="l">
              <a:defRPr sz="1637" cap="all" baseline="0">
                <a:solidFill>
                  <a:schemeClr val="tx1"/>
                </a:solidFill>
              </a:defRPr>
            </a:lvl1pPr>
          </a:lstStyle>
          <a:p>
            <a:r>
              <a:rPr lang="en-US"/>
              <a:t>Click to edit Master title style</a:t>
            </a:r>
          </a:p>
        </p:txBody>
      </p:sp>
    </p:spTree>
    <p:extLst>
      <p:ext uri="{BB962C8B-B14F-4D97-AF65-F5344CB8AC3E}">
        <p14:creationId xmlns:p14="http://schemas.microsoft.com/office/powerpoint/2010/main" val="23353826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white">
    <p:spTree>
      <p:nvGrpSpPr>
        <p:cNvPr id="1" name=""/>
        <p:cNvGrpSpPr/>
        <p:nvPr/>
      </p:nvGrpSpPr>
      <p:grpSpPr>
        <a:xfrm>
          <a:off x="0" y="0"/>
          <a:ext cx="0" cy="0"/>
          <a:chOff x="0" y="0"/>
          <a:chExt cx="0" cy="0"/>
        </a:xfrm>
      </p:grpSpPr>
      <p:sp>
        <p:nvSpPr>
          <p:cNvPr id="37" name="Title 6">
            <a:extLst>
              <a:ext uri="{FF2B5EF4-FFF2-40B4-BE49-F238E27FC236}">
                <a16:creationId xmlns:a16="http://schemas.microsoft.com/office/drawing/2014/main" id="{8DB2D349-8FE2-0848-82B2-5C80737EA677}"/>
              </a:ext>
            </a:extLst>
          </p:cNvPr>
          <p:cNvSpPr>
            <a:spLocks noGrp="1"/>
          </p:cNvSpPr>
          <p:nvPr>
            <p:ph type="title"/>
          </p:nvPr>
        </p:nvSpPr>
        <p:spPr>
          <a:xfrm>
            <a:off x="1204443" y="1038332"/>
            <a:ext cx="9782221" cy="503663"/>
          </a:xfrm>
          <a:prstGeom prst="rect">
            <a:avLst/>
          </a:prstGeom>
        </p:spPr>
        <p:txBody>
          <a:bodyPr wrap="square" lIns="0" tIns="0" rIns="0" bIns="0" anchor="t" anchorCtr="0">
            <a:noAutofit/>
          </a:bodyPr>
          <a:lstStyle>
            <a:lvl1pPr algn="l">
              <a:defRPr sz="1637" cap="all" baseline="0">
                <a:solidFill>
                  <a:schemeClr val="tx1"/>
                </a:solidFill>
              </a:defRPr>
            </a:lvl1pPr>
          </a:lstStyle>
          <a:p>
            <a:r>
              <a:rPr lang="en-US"/>
              <a:t>Click to edit Master title style</a:t>
            </a:r>
          </a:p>
        </p:txBody>
      </p:sp>
      <p:sp>
        <p:nvSpPr>
          <p:cNvPr id="5" name="Freeform 4">
            <a:extLst>
              <a:ext uri="{FF2B5EF4-FFF2-40B4-BE49-F238E27FC236}">
                <a16:creationId xmlns:a16="http://schemas.microsoft.com/office/drawing/2014/main" id="{A6EE97E9-8615-5641-BA96-50B5F1568314}"/>
              </a:ext>
            </a:extLst>
          </p:cNvPr>
          <p:cNvSpPr/>
          <p:nvPr/>
        </p:nvSpPr>
        <p:spPr>
          <a:xfrm>
            <a:off x="0" y="481"/>
            <a:ext cx="12192000" cy="6857519"/>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sz="1092" dirty="0"/>
          </a:p>
        </p:txBody>
      </p:sp>
      <p:sp>
        <p:nvSpPr>
          <p:cNvPr id="7" name="Freeform 6">
            <a:extLst>
              <a:ext uri="{FF2B5EF4-FFF2-40B4-BE49-F238E27FC236}">
                <a16:creationId xmlns:a16="http://schemas.microsoft.com/office/drawing/2014/main" id="{4C7ADA1A-7896-E442-830A-907F10FB58E2}"/>
              </a:ext>
            </a:extLst>
          </p:cNvPr>
          <p:cNvSpPr/>
          <p:nvPr/>
        </p:nvSpPr>
        <p:spPr>
          <a:xfrm>
            <a:off x="0" y="1712830"/>
            <a:ext cx="1149350"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dirty="0"/>
          </a:p>
        </p:txBody>
      </p:sp>
    </p:spTree>
    <p:extLst>
      <p:ext uri="{BB962C8B-B14F-4D97-AF65-F5344CB8AC3E}">
        <p14:creationId xmlns:p14="http://schemas.microsoft.com/office/powerpoint/2010/main" val="540767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15:guide id="1" orient="horz" pos="3562">
          <p15:clr>
            <a:srgbClr val="FBAE40"/>
          </p15:clr>
        </p15:guide>
        <p15:guide id="2" pos="1274">
          <p15:clr>
            <a:srgbClr val="FBAE40"/>
          </p15:clr>
        </p15:guide>
        <p15:guide id="3" pos="1141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Body copy">
    <p:spTree>
      <p:nvGrpSpPr>
        <p:cNvPr id="1" name=""/>
        <p:cNvGrpSpPr/>
        <p:nvPr/>
      </p:nvGrpSpPr>
      <p:grpSpPr>
        <a:xfrm>
          <a:off x="0" y="0"/>
          <a:ext cx="0" cy="0"/>
          <a:chOff x="0" y="0"/>
          <a:chExt cx="0" cy="0"/>
        </a:xfrm>
      </p:grpSpPr>
      <p:sp>
        <p:nvSpPr>
          <p:cNvPr id="13" name="Title 6">
            <a:extLst>
              <a:ext uri="{FF2B5EF4-FFF2-40B4-BE49-F238E27FC236}">
                <a16:creationId xmlns:a16="http://schemas.microsoft.com/office/drawing/2014/main" id="{E9451337-8FF4-EF4E-8A46-6E0A5F3F01D6}"/>
              </a:ext>
            </a:extLst>
          </p:cNvPr>
          <p:cNvSpPr>
            <a:spLocks noGrp="1"/>
          </p:cNvSpPr>
          <p:nvPr>
            <p:ph type="title"/>
          </p:nvPr>
        </p:nvSpPr>
        <p:spPr>
          <a:xfrm>
            <a:off x="1204443" y="1038332"/>
            <a:ext cx="9768765" cy="503663"/>
          </a:xfrm>
          <a:prstGeom prst="rect">
            <a:avLst/>
          </a:prstGeom>
        </p:spPr>
        <p:txBody>
          <a:bodyPr wrap="square" lIns="0" tIns="0" rIns="0" bIns="0" anchor="t" anchorCtr="0">
            <a:noAutofit/>
          </a:bodyPr>
          <a:lstStyle>
            <a:lvl1pPr algn="l">
              <a:defRPr sz="1637" cap="all" baseline="0">
                <a:solidFill>
                  <a:schemeClr val="tx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AB491DB7-69A3-B84A-82AC-7B7CD0BFD783}"/>
              </a:ext>
            </a:extLst>
          </p:cNvPr>
          <p:cNvSpPr>
            <a:spLocks noGrp="1"/>
          </p:cNvSpPr>
          <p:nvPr>
            <p:ph sz="quarter" idx="10"/>
          </p:nvPr>
        </p:nvSpPr>
        <p:spPr>
          <a:xfrm>
            <a:off x="1183194" y="1542184"/>
            <a:ext cx="9789991" cy="4934602"/>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p:txBody>
      </p:sp>
      <p:sp>
        <p:nvSpPr>
          <p:cNvPr id="3" name="Freeform 2">
            <a:extLst>
              <a:ext uri="{FF2B5EF4-FFF2-40B4-BE49-F238E27FC236}">
                <a16:creationId xmlns:a16="http://schemas.microsoft.com/office/drawing/2014/main" id="{52E9D9F6-A0E4-194A-A38F-FFDF9429E665}"/>
              </a:ext>
            </a:extLst>
          </p:cNvPr>
          <p:cNvSpPr/>
          <p:nvPr/>
        </p:nvSpPr>
        <p:spPr>
          <a:xfrm>
            <a:off x="1990" y="0"/>
            <a:ext cx="12192000" cy="6857519"/>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sz="1092" dirty="0"/>
          </a:p>
        </p:txBody>
      </p:sp>
      <p:sp>
        <p:nvSpPr>
          <p:cNvPr id="10" name="Freeform 9">
            <a:extLst>
              <a:ext uri="{FF2B5EF4-FFF2-40B4-BE49-F238E27FC236}">
                <a16:creationId xmlns:a16="http://schemas.microsoft.com/office/drawing/2014/main" id="{A0597540-0E30-E44C-8F97-D3E9B1F82171}"/>
              </a:ext>
            </a:extLst>
          </p:cNvPr>
          <p:cNvSpPr/>
          <p:nvPr/>
        </p:nvSpPr>
        <p:spPr>
          <a:xfrm>
            <a:off x="1990" y="1712348"/>
            <a:ext cx="1149350"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dirty="0"/>
          </a:p>
        </p:txBody>
      </p:sp>
    </p:spTree>
    <p:extLst>
      <p:ext uri="{BB962C8B-B14F-4D97-AF65-F5344CB8AC3E}">
        <p14:creationId xmlns:p14="http://schemas.microsoft.com/office/powerpoint/2010/main" val="36172206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15:guide id="1" pos="6332">
          <p15:clr>
            <a:srgbClr val="FBAE40"/>
          </p15:clr>
        </p15:guide>
        <p15:guide id="2" pos="1229">
          <p15:clr>
            <a:srgbClr val="FBAE40"/>
          </p15:clr>
        </p15:guide>
        <p15:guide id="3" pos="1141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oadmap-1">
    <p:spTree>
      <p:nvGrpSpPr>
        <p:cNvPr id="1" name=""/>
        <p:cNvGrpSpPr/>
        <p:nvPr/>
      </p:nvGrpSpPr>
      <p:grpSpPr>
        <a:xfrm>
          <a:off x="0" y="0"/>
          <a:ext cx="0" cy="0"/>
          <a:chOff x="0" y="0"/>
          <a:chExt cx="0" cy="0"/>
        </a:xfrm>
      </p:grpSpPr>
      <p:graphicFrame>
        <p:nvGraphicFramePr>
          <p:cNvPr id="50" name="Table 49">
            <a:extLst>
              <a:ext uri="{FF2B5EF4-FFF2-40B4-BE49-F238E27FC236}">
                <a16:creationId xmlns:a16="http://schemas.microsoft.com/office/drawing/2014/main" id="{A6DFA681-259E-AD4D-BF16-05A8243CCEB6}"/>
              </a:ext>
            </a:extLst>
          </p:cNvPr>
          <p:cNvGraphicFramePr>
            <a:graphicFrameLocks noGrp="1"/>
          </p:cNvGraphicFramePr>
          <p:nvPr userDrawn="1">
            <p:extLst>
              <p:ext uri="{D42A27DB-BD31-4B8C-83A1-F6EECF244321}">
                <p14:modId xmlns:p14="http://schemas.microsoft.com/office/powerpoint/2010/main" val="1627088761"/>
              </p:ext>
            </p:extLst>
          </p:nvPr>
        </p:nvGraphicFramePr>
        <p:xfrm>
          <a:off x="1226517" y="1573101"/>
          <a:ext cx="9760145" cy="4805332"/>
        </p:xfrm>
        <a:graphic>
          <a:graphicData uri="http://schemas.openxmlformats.org/drawingml/2006/table">
            <a:tbl>
              <a:tblPr firstRow="1" bandRow="1">
                <a:tableStyleId>{5C22544A-7EE6-4342-B048-85BDC9FD1C3A}</a:tableStyleId>
              </a:tblPr>
              <a:tblGrid>
                <a:gridCol w="910195">
                  <a:extLst>
                    <a:ext uri="{9D8B030D-6E8A-4147-A177-3AD203B41FA5}">
                      <a16:colId xmlns:a16="http://schemas.microsoft.com/office/drawing/2014/main" val="1619126657"/>
                    </a:ext>
                  </a:extLst>
                </a:gridCol>
                <a:gridCol w="2212488">
                  <a:extLst>
                    <a:ext uri="{9D8B030D-6E8A-4147-A177-3AD203B41FA5}">
                      <a16:colId xmlns:a16="http://schemas.microsoft.com/office/drawing/2014/main" val="893913735"/>
                    </a:ext>
                  </a:extLst>
                </a:gridCol>
                <a:gridCol w="2212488">
                  <a:extLst>
                    <a:ext uri="{9D8B030D-6E8A-4147-A177-3AD203B41FA5}">
                      <a16:colId xmlns:a16="http://schemas.microsoft.com/office/drawing/2014/main" val="1920519843"/>
                    </a:ext>
                  </a:extLst>
                </a:gridCol>
                <a:gridCol w="2212488">
                  <a:extLst>
                    <a:ext uri="{9D8B030D-6E8A-4147-A177-3AD203B41FA5}">
                      <a16:colId xmlns:a16="http://schemas.microsoft.com/office/drawing/2014/main" val="2479878562"/>
                    </a:ext>
                  </a:extLst>
                </a:gridCol>
                <a:gridCol w="2212488">
                  <a:extLst>
                    <a:ext uri="{9D8B030D-6E8A-4147-A177-3AD203B41FA5}">
                      <a16:colId xmlns:a16="http://schemas.microsoft.com/office/drawing/2014/main" val="1937586290"/>
                    </a:ext>
                  </a:extLst>
                </a:gridCol>
              </a:tblGrid>
              <a:tr h="345819">
                <a:tc>
                  <a:txBody>
                    <a:bodyPr/>
                    <a:lstStyle/>
                    <a:p>
                      <a:endParaRPr lang="en-US" sz="1100" dirty="0">
                        <a:solidFill>
                          <a:schemeClr val="bg1"/>
                        </a:solidFill>
                      </a:endParaRPr>
                    </a:p>
                  </a:txBody>
                  <a:tcPr marL="55453" marR="55453" marT="27725" marB="27725">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i="0" u="sng" dirty="0">
                          <a:solidFill>
                            <a:schemeClr val="bg1"/>
                          </a:solidFill>
                          <a:latin typeface="Arial" panose="020B0604020202020204" pitchFamily="34" charset="0"/>
                          <a:ea typeface="Calibri"/>
                          <a:cs typeface="Arial" panose="020B0604020202020204" pitchFamily="34" charset="0"/>
                          <a:sym typeface="Calibri"/>
                        </a:rPr>
                        <a:t>Inspire</a:t>
                      </a:r>
                      <a:endParaRPr lang="en-US" sz="1100" dirty="0">
                        <a:solidFill>
                          <a:schemeClr val="bg1"/>
                        </a:solidFill>
                      </a:endParaRPr>
                    </a:p>
                  </a:txBody>
                  <a:tcPr marL="55453" marR="55453" marT="27725" marB="27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b="1" i="0" u="sng" dirty="0">
                          <a:solidFill>
                            <a:schemeClr val="bg1"/>
                          </a:solidFill>
                          <a:latin typeface="Arial" panose="020B0604020202020204" pitchFamily="34" charset="0"/>
                          <a:ea typeface="Calibri"/>
                          <a:cs typeface="Arial" panose="020B0604020202020204" pitchFamily="34" charset="0"/>
                          <a:sym typeface="Calibri"/>
                        </a:rPr>
                        <a:t>Validate</a:t>
                      </a:r>
                    </a:p>
                  </a:txBody>
                  <a:tcPr marL="55453" marR="55453" marT="27725" marB="27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b="1" i="0" u="sng" dirty="0">
                          <a:solidFill>
                            <a:schemeClr val="bg1"/>
                          </a:solidFill>
                          <a:latin typeface="Arial" panose="020B0604020202020204" pitchFamily="34" charset="0"/>
                          <a:ea typeface="Calibri"/>
                          <a:cs typeface="Arial" panose="020B0604020202020204" pitchFamily="34" charset="0"/>
                          <a:sym typeface="Calibri"/>
                        </a:rPr>
                        <a:t>Facilitate</a:t>
                      </a:r>
                      <a:endParaRPr lang="en-GB" sz="1700" b="1" i="0" u="sng" dirty="0">
                        <a:solidFill>
                          <a:schemeClr val="bg1"/>
                        </a:solidFill>
                        <a:latin typeface="Arial" panose="020B0604020202020204" pitchFamily="34" charset="0"/>
                        <a:cs typeface="Arial" panose="020B0604020202020204" pitchFamily="34" charset="0"/>
                      </a:endParaRPr>
                    </a:p>
                  </a:txBody>
                  <a:tcPr marL="55453" marR="55453" marT="27725" marB="27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sz="1100" b="1" i="0" u="sng" dirty="0">
                          <a:solidFill>
                            <a:schemeClr val="bg1"/>
                          </a:solidFill>
                          <a:latin typeface="Arial" panose="020B0604020202020204" pitchFamily="34" charset="0"/>
                          <a:ea typeface="Calibri"/>
                          <a:cs typeface="Arial" panose="020B0604020202020204" pitchFamily="34" charset="0"/>
                          <a:sym typeface="Calibri"/>
                        </a:rPr>
                        <a:t>Confirm</a:t>
                      </a:r>
                      <a:endParaRPr lang="en-US" sz="1100" dirty="0">
                        <a:solidFill>
                          <a:schemeClr val="bg1"/>
                        </a:solidFill>
                      </a:endParaRPr>
                    </a:p>
                  </a:txBody>
                  <a:tcPr marL="55453" marR="55453" marT="27725" marB="27725"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79385794"/>
                  </a:ext>
                </a:extLst>
              </a:tr>
              <a:tr h="1114878">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GB" sz="1100" b="1" i="0" u="sng" dirty="0">
                        <a:solidFill>
                          <a:schemeClr val="tx1"/>
                        </a:solidFill>
                        <a:latin typeface="Arial" panose="020B0604020202020204" pitchFamily="34" charset="0"/>
                        <a:cs typeface="Arial" panose="020B0604020202020204" pitchFamily="34" charset="0"/>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1288" marR="5080" lvl="0" indent="-128588" algn="l" defTabSz="914400" rtl="0" eaLnBrk="1" fontAlgn="auto" latinLnBrk="0" hangingPunct="1">
                        <a:lnSpc>
                          <a:spcPct val="116599"/>
                        </a:lnSpc>
                        <a:spcBef>
                          <a:spcPts val="100"/>
                        </a:spcBef>
                        <a:spcAft>
                          <a:spcPts val="0"/>
                        </a:spcAft>
                        <a:buClrTx/>
                        <a:buSzTx/>
                        <a:buFontTx/>
                        <a:buNone/>
                        <a:tabLst/>
                        <a:defRPr/>
                      </a:pPr>
                      <a:endParaRPr lang="en-GB" sz="1000" kern="1200" spc="-5" dirty="0">
                        <a:solidFill>
                          <a:schemeClr val="tx1"/>
                        </a:solidFill>
                        <a:latin typeface="Courier" pitchFamily="2" charset="0"/>
                        <a:ea typeface="+mn-ea"/>
                        <a:cs typeface="Courier New"/>
                        <a:sym typeface="Arial"/>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6942537"/>
                  </a:ext>
                </a:extLst>
              </a:tr>
              <a:tr h="1114878">
                <a:tc>
                  <a:txBody>
                    <a:bodyPr/>
                    <a:lstStyle/>
                    <a:p>
                      <a:endParaRPr lang="en-US" sz="1100" b="1" i="0" u="sng" dirty="0">
                        <a:solidFill>
                          <a:schemeClr val="tx1"/>
                        </a:solidFill>
                        <a:latin typeface="Arial" panose="020B0604020202020204" pitchFamily="34" charset="0"/>
                        <a:cs typeface="Arial" panose="020B0604020202020204" pitchFamily="34" charset="0"/>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1390611"/>
                  </a:ext>
                </a:extLst>
              </a:tr>
              <a:tr h="1114878">
                <a:tc>
                  <a:txBody>
                    <a:bodyPr/>
                    <a:lstStyle/>
                    <a:p>
                      <a:endParaRPr lang="en-US" sz="1100" b="1" i="0" u="sng" dirty="0">
                        <a:solidFill>
                          <a:schemeClr val="tx1"/>
                        </a:solidFill>
                        <a:latin typeface="Arial" panose="020B0604020202020204" pitchFamily="34" charset="0"/>
                        <a:cs typeface="Arial" panose="020B0604020202020204" pitchFamily="34" charset="0"/>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8291403"/>
                  </a:ext>
                </a:extLst>
              </a:tr>
              <a:tr h="1114878">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GB" sz="1100" b="1" i="0" u="sng" dirty="0">
                        <a:solidFill>
                          <a:schemeClr val="tx1"/>
                        </a:solidFill>
                        <a:latin typeface="Arial" panose="020B0604020202020204" pitchFamily="34" charset="0"/>
                        <a:cs typeface="Arial" panose="020B0604020202020204" pitchFamily="34" charset="0"/>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9953073"/>
                  </a:ext>
                </a:extLst>
              </a:tr>
            </a:tbl>
          </a:graphicData>
        </a:graphic>
      </p:graphicFrame>
      <p:sp>
        <p:nvSpPr>
          <p:cNvPr id="37" name="Title 6">
            <a:extLst>
              <a:ext uri="{FF2B5EF4-FFF2-40B4-BE49-F238E27FC236}">
                <a16:creationId xmlns:a16="http://schemas.microsoft.com/office/drawing/2014/main" id="{8DB2D349-8FE2-0848-82B2-5C80737EA677}"/>
              </a:ext>
            </a:extLst>
          </p:cNvPr>
          <p:cNvSpPr>
            <a:spLocks noGrp="1"/>
          </p:cNvSpPr>
          <p:nvPr>
            <p:ph type="title"/>
          </p:nvPr>
        </p:nvSpPr>
        <p:spPr>
          <a:xfrm>
            <a:off x="1204443" y="1038332"/>
            <a:ext cx="9782221" cy="503663"/>
          </a:xfrm>
          <a:prstGeom prst="rect">
            <a:avLst/>
          </a:prstGeom>
        </p:spPr>
        <p:txBody>
          <a:bodyPr wrap="square" lIns="0" tIns="0" rIns="0" bIns="0" anchor="t" anchorCtr="0">
            <a:noAutofit/>
          </a:bodyPr>
          <a:lstStyle>
            <a:lvl1pPr algn="l">
              <a:defRPr sz="1637" cap="all" baseline="0">
                <a:solidFill>
                  <a:schemeClr val="tx1"/>
                </a:solidFill>
              </a:defRPr>
            </a:lvl1pPr>
          </a:lstStyle>
          <a:p>
            <a:r>
              <a:rPr lang="en-US"/>
              <a:t>Click to edit Master title style</a:t>
            </a:r>
          </a:p>
        </p:txBody>
      </p:sp>
      <p:grpSp>
        <p:nvGrpSpPr>
          <p:cNvPr id="40" name="Group 39">
            <a:extLst>
              <a:ext uri="{FF2B5EF4-FFF2-40B4-BE49-F238E27FC236}">
                <a16:creationId xmlns:a16="http://schemas.microsoft.com/office/drawing/2014/main" id="{5505308B-E066-664A-A8A4-AEABF5277ADA}"/>
              </a:ext>
            </a:extLst>
          </p:cNvPr>
          <p:cNvGrpSpPr/>
          <p:nvPr userDrawn="1"/>
        </p:nvGrpSpPr>
        <p:grpSpPr>
          <a:xfrm>
            <a:off x="4212267" y="1645666"/>
            <a:ext cx="239860" cy="216193"/>
            <a:chOff x="12309997" y="288558"/>
            <a:chExt cx="828573" cy="746876"/>
          </a:xfrm>
          <a:solidFill>
            <a:schemeClr val="bg1"/>
          </a:solidFill>
        </p:grpSpPr>
        <p:sp>
          <p:nvSpPr>
            <p:cNvPr id="4" name="Triangle 3">
              <a:extLst>
                <a:ext uri="{FF2B5EF4-FFF2-40B4-BE49-F238E27FC236}">
                  <a16:creationId xmlns:a16="http://schemas.microsoft.com/office/drawing/2014/main" id="{DA46ED18-C66D-6C4A-8903-B6E1AB3DF78A}"/>
                </a:ext>
              </a:extLst>
            </p:cNvPr>
            <p:cNvSpPr/>
            <p:nvPr userDrawn="1"/>
          </p:nvSpPr>
          <p:spPr>
            <a:xfrm rot="5400000">
              <a:off x="12123901" y="474667"/>
              <a:ext cx="746863"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39" name="Triangle 38">
              <a:extLst>
                <a:ext uri="{FF2B5EF4-FFF2-40B4-BE49-F238E27FC236}">
                  <a16:creationId xmlns:a16="http://schemas.microsoft.com/office/drawing/2014/main" id="{7F6D5E6A-D6F6-4244-A3F8-C6E9B1C35812}"/>
                </a:ext>
              </a:extLst>
            </p:cNvPr>
            <p:cNvSpPr/>
            <p:nvPr userDrawn="1"/>
          </p:nvSpPr>
          <p:spPr>
            <a:xfrm rot="5400000">
              <a:off x="12577801" y="474656"/>
              <a:ext cx="746868"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grpSp>
      <p:sp>
        <p:nvSpPr>
          <p:cNvPr id="3" name="Freeform 2">
            <a:extLst>
              <a:ext uri="{FF2B5EF4-FFF2-40B4-BE49-F238E27FC236}">
                <a16:creationId xmlns:a16="http://schemas.microsoft.com/office/drawing/2014/main" id="{CB2C4FB3-3D29-714F-8DBE-6D04E24B8C87}"/>
              </a:ext>
            </a:extLst>
          </p:cNvPr>
          <p:cNvSpPr/>
          <p:nvPr userDrawn="1"/>
        </p:nvSpPr>
        <p:spPr>
          <a:xfrm>
            <a:off x="0" y="481"/>
            <a:ext cx="12192000" cy="6857519"/>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sz="1092" dirty="0"/>
          </a:p>
        </p:txBody>
      </p:sp>
      <p:sp>
        <p:nvSpPr>
          <p:cNvPr id="10" name="Freeform 9">
            <a:extLst>
              <a:ext uri="{FF2B5EF4-FFF2-40B4-BE49-F238E27FC236}">
                <a16:creationId xmlns:a16="http://schemas.microsoft.com/office/drawing/2014/main" id="{CF5057D3-C181-BF4B-9700-678E2D72DF3E}"/>
              </a:ext>
            </a:extLst>
          </p:cNvPr>
          <p:cNvSpPr/>
          <p:nvPr userDrawn="1"/>
        </p:nvSpPr>
        <p:spPr>
          <a:xfrm>
            <a:off x="0" y="1712830"/>
            <a:ext cx="1149350"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dirty="0"/>
          </a:p>
        </p:txBody>
      </p:sp>
      <p:grpSp>
        <p:nvGrpSpPr>
          <p:cNvPr id="20" name="Group 19">
            <a:extLst>
              <a:ext uri="{FF2B5EF4-FFF2-40B4-BE49-F238E27FC236}">
                <a16:creationId xmlns:a16="http://schemas.microsoft.com/office/drawing/2014/main" id="{6D0640D5-9628-104E-91F3-60CB00D3BD2B}"/>
              </a:ext>
            </a:extLst>
          </p:cNvPr>
          <p:cNvGrpSpPr/>
          <p:nvPr userDrawn="1"/>
        </p:nvGrpSpPr>
        <p:grpSpPr>
          <a:xfrm>
            <a:off x="6430394" y="1645666"/>
            <a:ext cx="239860" cy="216193"/>
            <a:chOff x="12309997" y="288558"/>
            <a:chExt cx="828573" cy="746876"/>
          </a:xfrm>
          <a:solidFill>
            <a:schemeClr val="bg1"/>
          </a:solidFill>
        </p:grpSpPr>
        <p:sp>
          <p:nvSpPr>
            <p:cNvPr id="21" name="Triangle 20">
              <a:extLst>
                <a:ext uri="{FF2B5EF4-FFF2-40B4-BE49-F238E27FC236}">
                  <a16:creationId xmlns:a16="http://schemas.microsoft.com/office/drawing/2014/main" id="{92C309A9-A165-F345-B002-7F0E831C8BD3}"/>
                </a:ext>
              </a:extLst>
            </p:cNvPr>
            <p:cNvSpPr/>
            <p:nvPr userDrawn="1"/>
          </p:nvSpPr>
          <p:spPr>
            <a:xfrm rot="5400000">
              <a:off x="12123901" y="474667"/>
              <a:ext cx="746863"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22" name="Triangle 21">
              <a:extLst>
                <a:ext uri="{FF2B5EF4-FFF2-40B4-BE49-F238E27FC236}">
                  <a16:creationId xmlns:a16="http://schemas.microsoft.com/office/drawing/2014/main" id="{06D2B0EF-F3B7-1C4B-968E-0838378F2663}"/>
                </a:ext>
              </a:extLst>
            </p:cNvPr>
            <p:cNvSpPr/>
            <p:nvPr userDrawn="1"/>
          </p:nvSpPr>
          <p:spPr>
            <a:xfrm rot="5400000">
              <a:off x="12577801" y="474656"/>
              <a:ext cx="746868"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grpSp>
      <p:grpSp>
        <p:nvGrpSpPr>
          <p:cNvPr id="28" name="Group 27">
            <a:extLst>
              <a:ext uri="{FF2B5EF4-FFF2-40B4-BE49-F238E27FC236}">
                <a16:creationId xmlns:a16="http://schemas.microsoft.com/office/drawing/2014/main" id="{6A76548E-388A-A342-BFD2-E4766BAA02D0}"/>
              </a:ext>
            </a:extLst>
          </p:cNvPr>
          <p:cNvGrpSpPr/>
          <p:nvPr userDrawn="1"/>
        </p:nvGrpSpPr>
        <p:grpSpPr>
          <a:xfrm>
            <a:off x="8648522" y="1645666"/>
            <a:ext cx="239860" cy="216193"/>
            <a:chOff x="12309997" y="288558"/>
            <a:chExt cx="828573" cy="746876"/>
          </a:xfrm>
          <a:solidFill>
            <a:schemeClr val="bg1"/>
          </a:solidFill>
        </p:grpSpPr>
        <p:sp>
          <p:nvSpPr>
            <p:cNvPr id="29" name="Triangle 28">
              <a:extLst>
                <a:ext uri="{FF2B5EF4-FFF2-40B4-BE49-F238E27FC236}">
                  <a16:creationId xmlns:a16="http://schemas.microsoft.com/office/drawing/2014/main" id="{FBFCF5A6-B16B-0641-8F59-9BB755408693}"/>
                </a:ext>
              </a:extLst>
            </p:cNvPr>
            <p:cNvSpPr/>
            <p:nvPr userDrawn="1"/>
          </p:nvSpPr>
          <p:spPr>
            <a:xfrm rot="5400000">
              <a:off x="12123901" y="474667"/>
              <a:ext cx="746863"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30" name="Triangle 29">
              <a:extLst>
                <a:ext uri="{FF2B5EF4-FFF2-40B4-BE49-F238E27FC236}">
                  <a16:creationId xmlns:a16="http://schemas.microsoft.com/office/drawing/2014/main" id="{EA5C2382-BE64-9641-A1BF-6A4C1D473D21}"/>
                </a:ext>
              </a:extLst>
            </p:cNvPr>
            <p:cNvSpPr/>
            <p:nvPr userDrawn="1"/>
          </p:nvSpPr>
          <p:spPr>
            <a:xfrm rot="5400000">
              <a:off x="12577801" y="474656"/>
              <a:ext cx="746868"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grpSp>
    </p:spTree>
    <p:extLst>
      <p:ext uri="{BB962C8B-B14F-4D97-AF65-F5344CB8AC3E}">
        <p14:creationId xmlns:p14="http://schemas.microsoft.com/office/powerpoint/2010/main" val="489307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15:guide id="1" orient="horz" pos="3562">
          <p15:clr>
            <a:srgbClr val="FBAE40"/>
          </p15:clr>
        </p15:guide>
        <p15:guide id="2" pos="1274">
          <p15:clr>
            <a:srgbClr val="FBAE40"/>
          </p15:clr>
        </p15:guide>
        <p15:guide id="3" pos="1141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oadmap-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4B7254-62EE-E640-97B6-D6186E17F8E8}"/>
              </a:ext>
            </a:extLst>
          </p:cNvPr>
          <p:cNvSpPr/>
          <p:nvPr userDrawn="1"/>
        </p:nvSpPr>
        <p:spPr>
          <a:xfrm>
            <a:off x="1226516" y="1541995"/>
            <a:ext cx="2177693" cy="406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92" b="1" i="0" u="sng" dirty="0">
                <a:solidFill>
                  <a:schemeClr val="bg1"/>
                </a:solidFill>
                <a:latin typeface="Arial" panose="020B0604020202020204" pitchFamily="34" charset="0"/>
                <a:ea typeface="Calibri"/>
                <a:cs typeface="Arial" panose="020B0604020202020204" pitchFamily="34" charset="0"/>
                <a:sym typeface="Calibri"/>
              </a:rPr>
              <a:t>Inspire</a:t>
            </a:r>
            <a:endParaRPr lang="en-US" sz="1092" dirty="0">
              <a:solidFill>
                <a:schemeClr val="bg1"/>
              </a:solidFill>
            </a:endParaRPr>
          </a:p>
        </p:txBody>
      </p:sp>
      <p:sp>
        <p:nvSpPr>
          <p:cNvPr id="37" name="Title 6">
            <a:extLst>
              <a:ext uri="{FF2B5EF4-FFF2-40B4-BE49-F238E27FC236}">
                <a16:creationId xmlns:a16="http://schemas.microsoft.com/office/drawing/2014/main" id="{8DB2D349-8FE2-0848-82B2-5C80737EA677}"/>
              </a:ext>
            </a:extLst>
          </p:cNvPr>
          <p:cNvSpPr>
            <a:spLocks noGrp="1"/>
          </p:cNvSpPr>
          <p:nvPr>
            <p:ph type="title"/>
          </p:nvPr>
        </p:nvSpPr>
        <p:spPr>
          <a:xfrm>
            <a:off x="1204443" y="1038332"/>
            <a:ext cx="9782221" cy="503663"/>
          </a:xfrm>
          <a:prstGeom prst="rect">
            <a:avLst/>
          </a:prstGeom>
        </p:spPr>
        <p:txBody>
          <a:bodyPr wrap="square" lIns="0" tIns="0" rIns="0" bIns="0" anchor="t" anchorCtr="0">
            <a:noAutofit/>
          </a:bodyPr>
          <a:lstStyle>
            <a:lvl1pPr algn="l">
              <a:defRPr sz="1637" cap="all" baseline="0">
                <a:solidFill>
                  <a:schemeClr val="tx1"/>
                </a:solidFill>
              </a:defRPr>
            </a:lvl1pPr>
          </a:lstStyle>
          <a:p>
            <a:r>
              <a:rPr lang="en-US"/>
              <a:t>Click to edit Master title style</a:t>
            </a:r>
          </a:p>
        </p:txBody>
      </p:sp>
      <p:grpSp>
        <p:nvGrpSpPr>
          <p:cNvPr id="51" name="Group 50">
            <a:extLst>
              <a:ext uri="{FF2B5EF4-FFF2-40B4-BE49-F238E27FC236}">
                <a16:creationId xmlns:a16="http://schemas.microsoft.com/office/drawing/2014/main" id="{722B4F8B-80F4-C549-B4CD-0343A731BC5D}"/>
              </a:ext>
            </a:extLst>
          </p:cNvPr>
          <p:cNvGrpSpPr/>
          <p:nvPr userDrawn="1"/>
        </p:nvGrpSpPr>
        <p:grpSpPr>
          <a:xfrm>
            <a:off x="3478606" y="1645664"/>
            <a:ext cx="5260157" cy="216194"/>
            <a:chOff x="5440196" y="2878205"/>
            <a:chExt cx="8673779" cy="356520"/>
          </a:xfrm>
        </p:grpSpPr>
        <p:grpSp>
          <p:nvGrpSpPr>
            <p:cNvPr id="40" name="Group 39">
              <a:extLst>
                <a:ext uri="{FF2B5EF4-FFF2-40B4-BE49-F238E27FC236}">
                  <a16:creationId xmlns:a16="http://schemas.microsoft.com/office/drawing/2014/main" id="{5505308B-E066-664A-A8A4-AEABF5277ADA}"/>
                </a:ext>
              </a:extLst>
            </p:cNvPr>
            <p:cNvGrpSpPr/>
            <p:nvPr userDrawn="1"/>
          </p:nvGrpSpPr>
          <p:grpSpPr>
            <a:xfrm>
              <a:off x="5440196" y="2878210"/>
              <a:ext cx="379355" cy="356515"/>
              <a:chOff x="11371522" y="288563"/>
              <a:chExt cx="794711" cy="746865"/>
            </a:xfrm>
          </p:grpSpPr>
          <p:sp>
            <p:nvSpPr>
              <p:cNvPr id="4" name="Triangle 3">
                <a:extLst>
                  <a:ext uri="{FF2B5EF4-FFF2-40B4-BE49-F238E27FC236}">
                    <a16:creationId xmlns:a16="http://schemas.microsoft.com/office/drawing/2014/main" id="{DA46ED18-C66D-6C4A-8903-B6E1AB3DF78A}"/>
                  </a:ext>
                </a:extLst>
              </p:cNvPr>
              <p:cNvSpPr/>
              <p:nvPr userDrawn="1"/>
            </p:nvSpPr>
            <p:spPr>
              <a:xfrm rot="5400000">
                <a:off x="11185426" y="474660"/>
                <a:ext cx="746864" cy="3746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39" name="Triangle 38">
                <a:extLst>
                  <a:ext uri="{FF2B5EF4-FFF2-40B4-BE49-F238E27FC236}">
                    <a16:creationId xmlns:a16="http://schemas.microsoft.com/office/drawing/2014/main" id="{7F6D5E6A-D6F6-4244-A3F8-C6E9B1C35812}"/>
                  </a:ext>
                </a:extLst>
              </p:cNvPr>
              <p:cNvSpPr/>
              <p:nvPr userDrawn="1"/>
            </p:nvSpPr>
            <p:spPr>
              <a:xfrm rot="5400000">
                <a:off x="11605466" y="474659"/>
                <a:ext cx="746863" cy="3746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grpSp>
        <p:grpSp>
          <p:nvGrpSpPr>
            <p:cNvPr id="41" name="Group 40">
              <a:extLst>
                <a:ext uri="{FF2B5EF4-FFF2-40B4-BE49-F238E27FC236}">
                  <a16:creationId xmlns:a16="http://schemas.microsoft.com/office/drawing/2014/main" id="{7E970D3D-E123-014A-99D4-ABED9416F4CF}"/>
                </a:ext>
              </a:extLst>
            </p:cNvPr>
            <p:cNvGrpSpPr/>
            <p:nvPr userDrawn="1"/>
          </p:nvGrpSpPr>
          <p:grpSpPr>
            <a:xfrm>
              <a:off x="9586303" y="2878205"/>
              <a:ext cx="379369" cy="356514"/>
              <a:chOff x="12595372" y="288558"/>
              <a:chExt cx="794745" cy="746867"/>
            </a:xfrm>
          </p:grpSpPr>
          <p:sp>
            <p:nvSpPr>
              <p:cNvPr id="42" name="Triangle 41">
                <a:extLst>
                  <a:ext uri="{FF2B5EF4-FFF2-40B4-BE49-F238E27FC236}">
                    <a16:creationId xmlns:a16="http://schemas.microsoft.com/office/drawing/2014/main" id="{1822DC7E-14D0-7F47-92B4-69BC9D9F4723}"/>
                  </a:ext>
                </a:extLst>
              </p:cNvPr>
              <p:cNvSpPr/>
              <p:nvPr userDrawn="1"/>
            </p:nvSpPr>
            <p:spPr>
              <a:xfrm rot="5400000">
                <a:off x="12409274" y="474656"/>
                <a:ext cx="746867" cy="3746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43" name="Triangle 42">
                <a:extLst>
                  <a:ext uri="{FF2B5EF4-FFF2-40B4-BE49-F238E27FC236}">
                    <a16:creationId xmlns:a16="http://schemas.microsoft.com/office/drawing/2014/main" id="{37C1F203-CF0B-314E-A275-DF47E487F1B8}"/>
                  </a:ext>
                </a:extLst>
              </p:cNvPr>
              <p:cNvSpPr/>
              <p:nvPr userDrawn="1"/>
            </p:nvSpPr>
            <p:spPr>
              <a:xfrm rot="5400000">
                <a:off x="12829348" y="474656"/>
                <a:ext cx="746867" cy="3746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grpSp>
        <p:grpSp>
          <p:nvGrpSpPr>
            <p:cNvPr id="45" name="Group 44">
              <a:extLst>
                <a:ext uri="{FF2B5EF4-FFF2-40B4-BE49-F238E27FC236}">
                  <a16:creationId xmlns:a16="http://schemas.microsoft.com/office/drawing/2014/main" id="{2E73408E-CD4C-4B47-BB68-AB308A82C25D}"/>
                </a:ext>
              </a:extLst>
            </p:cNvPr>
            <p:cNvGrpSpPr/>
            <p:nvPr userDrawn="1"/>
          </p:nvGrpSpPr>
          <p:grpSpPr>
            <a:xfrm>
              <a:off x="13734631" y="2878210"/>
              <a:ext cx="379344" cy="356515"/>
              <a:chOff x="13845295" y="288563"/>
              <a:chExt cx="794690" cy="746864"/>
            </a:xfrm>
          </p:grpSpPr>
          <p:sp>
            <p:nvSpPr>
              <p:cNvPr id="46" name="Triangle 45">
                <a:extLst>
                  <a:ext uri="{FF2B5EF4-FFF2-40B4-BE49-F238E27FC236}">
                    <a16:creationId xmlns:a16="http://schemas.microsoft.com/office/drawing/2014/main" id="{282426C5-B5E4-0248-BC07-64CBED5EC04A}"/>
                  </a:ext>
                </a:extLst>
              </p:cNvPr>
              <p:cNvSpPr/>
              <p:nvPr userDrawn="1"/>
            </p:nvSpPr>
            <p:spPr>
              <a:xfrm rot="5400000">
                <a:off x="13659199" y="474659"/>
                <a:ext cx="746864" cy="3746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47" name="Triangle 46">
                <a:extLst>
                  <a:ext uri="{FF2B5EF4-FFF2-40B4-BE49-F238E27FC236}">
                    <a16:creationId xmlns:a16="http://schemas.microsoft.com/office/drawing/2014/main" id="{9ADD8E2C-E5C9-D74A-9555-2B82F5458CC5}"/>
                  </a:ext>
                </a:extLst>
              </p:cNvPr>
              <p:cNvSpPr/>
              <p:nvPr userDrawn="1"/>
            </p:nvSpPr>
            <p:spPr>
              <a:xfrm rot="5400000">
                <a:off x="14079217" y="474659"/>
                <a:ext cx="746864" cy="3746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grpSp>
      </p:grpSp>
      <p:sp>
        <p:nvSpPr>
          <p:cNvPr id="26" name="Rectangle 25">
            <a:extLst>
              <a:ext uri="{FF2B5EF4-FFF2-40B4-BE49-F238E27FC236}">
                <a16:creationId xmlns:a16="http://schemas.microsoft.com/office/drawing/2014/main" id="{78A02005-7511-894A-8AA2-6623CC932EFD}"/>
              </a:ext>
            </a:extLst>
          </p:cNvPr>
          <p:cNvSpPr/>
          <p:nvPr userDrawn="1"/>
        </p:nvSpPr>
        <p:spPr>
          <a:xfrm>
            <a:off x="3756189" y="1541995"/>
            <a:ext cx="2177693" cy="406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92" b="1" i="0" u="sng" dirty="0">
                <a:solidFill>
                  <a:schemeClr val="bg1"/>
                </a:solidFill>
                <a:latin typeface="Arial" panose="020B0604020202020204" pitchFamily="34" charset="0"/>
                <a:ea typeface="Calibri"/>
                <a:cs typeface="Arial" panose="020B0604020202020204" pitchFamily="34" charset="0"/>
                <a:sym typeface="Calibri"/>
              </a:rPr>
              <a:t>Validate</a:t>
            </a:r>
            <a:endParaRPr lang="en-US" sz="1092" dirty="0">
              <a:solidFill>
                <a:schemeClr val="bg1"/>
              </a:solidFill>
            </a:endParaRPr>
          </a:p>
        </p:txBody>
      </p:sp>
      <p:sp>
        <p:nvSpPr>
          <p:cNvPr id="27" name="Rectangle 26">
            <a:extLst>
              <a:ext uri="{FF2B5EF4-FFF2-40B4-BE49-F238E27FC236}">
                <a16:creationId xmlns:a16="http://schemas.microsoft.com/office/drawing/2014/main" id="{D49A5E15-BC96-E24D-A3A7-81E7F6CCBF10}"/>
              </a:ext>
            </a:extLst>
          </p:cNvPr>
          <p:cNvSpPr/>
          <p:nvPr userDrawn="1"/>
        </p:nvSpPr>
        <p:spPr>
          <a:xfrm>
            <a:off x="6285862" y="1541995"/>
            <a:ext cx="2177693" cy="406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92" b="1" i="0" u="sng" dirty="0">
                <a:solidFill>
                  <a:schemeClr val="bg1"/>
                </a:solidFill>
                <a:latin typeface="Arial" panose="020B0604020202020204" pitchFamily="34" charset="0"/>
                <a:ea typeface="Calibri"/>
                <a:cs typeface="Arial" panose="020B0604020202020204" pitchFamily="34" charset="0"/>
                <a:sym typeface="Calibri"/>
              </a:rPr>
              <a:t>Facilitate</a:t>
            </a:r>
            <a:endParaRPr lang="en-US" sz="1092" dirty="0">
              <a:solidFill>
                <a:schemeClr val="bg1"/>
              </a:solidFill>
            </a:endParaRPr>
          </a:p>
        </p:txBody>
      </p:sp>
      <p:sp>
        <p:nvSpPr>
          <p:cNvPr id="28" name="Rectangle 27">
            <a:extLst>
              <a:ext uri="{FF2B5EF4-FFF2-40B4-BE49-F238E27FC236}">
                <a16:creationId xmlns:a16="http://schemas.microsoft.com/office/drawing/2014/main" id="{765A9674-CBB7-7B4B-9BD3-FB6C09E87455}"/>
              </a:ext>
            </a:extLst>
          </p:cNvPr>
          <p:cNvSpPr/>
          <p:nvPr userDrawn="1"/>
        </p:nvSpPr>
        <p:spPr>
          <a:xfrm>
            <a:off x="8815534" y="1541995"/>
            <a:ext cx="2177693" cy="406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92" b="1" i="0" u="sng" dirty="0">
                <a:solidFill>
                  <a:schemeClr val="bg1"/>
                </a:solidFill>
                <a:latin typeface="Arial" panose="020B0604020202020204" pitchFamily="34" charset="0"/>
                <a:ea typeface="Calibri"/>
                <a:cs typeface="Arial" panose="020B0604020202020204" pitchFamily="34" charset="0"/>
                <a:sym typeface="Calibri"/>
              </a:rPr>
              <a:t>Confirm</a:t>
            </a:r>
            <a:endParaRPr lang="en-US" sz="1092" dirty="0">
              <a:solidFill>
                <a:schemeClr val="bg1"/>
              </a:solidFill>
            </a:endParaRPr>
          </a:p>
        </p:txBody>
      </p:sp>
      <p:sp>
        <p:nvSpPr>
          <p:cNvPr id="5" name="Freeform 4">
            <a:extLst>
              <a:ext uri="{FF2B5EF4-FFF2-40B4-BE49-F238E27FC236}">
                <a16:creationId xmlns:a16="http://schemas.microsoft.com/office/drawing/2014/main" id="{A6EE97E9-8615-5641-BA96-50B5F1568314}"/>
              </a:ext>
            </a:extLst>
          </p:cNvPr>
          <p:cNvSpPr/>
          <p:nvPr/>
        </p:nvSpPr>
        <p:spPr>
          <a:xfrm>
            <a:off x="0" y="481"/>
            <a:ext cx="12192000" cy="6857519"/>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sz="1092" dirty="0"/>
          </a:p>
        </p:txBody>
      </p:sp>
      <p:sp>
        <p:nvSpPr>
          <p:cNvPr id="7" name="Freeform 6">
            <a:extLst>
              <a:ext uri="{FF2B5EF4-FFF2-40B4-BE49-F238E27FC236}">
                <a16:creationId xmlns:a16="http://schemas.microsoft.com/office/drawing/2014/main" id="{4C7ADA1A-7896-E442-830A-907F10FB58E2}"/>
              </a:ext>
            </a:extLst>
          </p:cNvPr>
          <p:cNvSpPr/>
          <p:nvPr/>
        </p:nvSpPr>
        <p:spPr>
          <a:xfrm>
            <a:off x="0" y="1712830"/>
            <a:ext cx="1149350"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dirty="0"/>
          </a:p>
        </p:txBody>
      </p:sp>
    </p:spTree>
    <p:extLst>
      <p:ext uri="{BB962C8B-B14F-4D97-AF65-F5344CB8AC3E}">
        <p14:creationId xmlns:p14="http://schemas.microsoft.com/office/powerpoint/2010/main" val="20420872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15:guide id="1" orient="horz" pos="3562">
          <p15:clr>
            <a:srgbClr val="FBAE40"/>
          </p15:clr>
        </p15:guide>
        <p15:guide id="2" pos="1274">
          <p15:clr>
            <a:srgbClr val="FBAE40"/>
          </p15:clr>
        </p15:guide>
        <p15:guide id="3" pos="1141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C0D4B54D-1475-514C-843B-548C8C0A444A}"/>
              </a:ext>
            </a:extLst>
          </p:cNvPr>
          <p:cNvSpPr/>
          <p:nvPr userDrawn="1"/>
        </p:nvSpPr>
        <p:spPr>
          <a:xfrm>
            <a:off x="10414000" y="6001567"/>
            <a:ext cx="1397000" cy="468644"/>
          </a:xfrm>
          <a:prstGeom prst="rect">
            <a:avLst/>
          </a:prstGeom>
          <a:blipFill>
            <a:blip r:embed="rId4" cstate="print"/>
            <a:stretch>
              <a:fillRect/>
            </a:stretch>
          </a:blipFill>
        </p:spPr>
        <p:txBody>
          <a:bodyPr wrap="square" lIns="0" tIns="0" rIns="0" bIns="0" rtlCol="0"/>
          <a:lstStyle/>
          <a:p>
            <a:endParaRPr sz="1092" dirty="0"/>
          </a:p>
        </p:txBody>
      </p:sp>
      <p:pic>
        <p:nvPicPr>
          <p:cNvPr id="15" name="Graphic 14">
            <a:extLst>
              <a:ext uri="{FF2B5EF4-FFF2-40B4-BE49-F238E27FC236}">
                <a16:creationId xmlns:a16="http://schemas.microsoft.com/office/drawing/2014/main" id="{B24D4DA6-AB5F-AC4A-9A83-6AF74E764D54}"/>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0998" y="5987121"/>
            <a:ext cx="783244" cy="489493"/>
          </a:xfrm>
          <a:prstGeom prst="rect">
            <a:avLst/>
          </a:prstGeom>
        </p:spPr>
      </p:pic>
    </p:spTree>
    <p:extLst>
      <p:ext uri="{BB962C8B-B14F-4D97-AF65-F5344CB8AC3E}">
        <p14:creationId xmlns:p14="http://schemas.microsoft.com/office/powerpoint/2010/main" val="4256109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SALMON">
    <p:bg>
      <p:bgPr>
        <a:solidFill>
          <a:schemeClr val="tx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dirty="0"/>
              <a:t>Click to edit Master title style</a:t>
            </a:r>
          </a:p>
        </p:txBody>
      </p:sp>
      <p:grpSp>
        <p:nvGrpSpPr>
          <p:cNvPr id="9" name="Group 8">
            <a:extLst>
              <a:ext uri="{FF2B5EF4-FFF2-40B4-BE49-F238E27FC236}">
                <a16:creationId xmlns:a16="http://schemas.microsoft.com/office/drawing/2014/main" id="{6CAFE91E-87AB-B04F-870C-3A03AECF9B0C}"/>
              </a:ext>
            </a:extLst>
          </p:cNvPr>
          <p:cNvGrpSpPr/>
          <p:nvPr userDrawn="1"/>
        </p:nvGrpSpPr>
        <p:grpSpPr>
          <a:xfrm>
            <a:off x="4571038" y="-1"/>
            <a:ext cx="3049925" cy="6858001"/>
            <a:chOff x="7537450" y="-1"/>
            <a:chExt cx="5029200" cy="11309351"/>
          </a:xfrm>
        </p:grpSpPr>
        <p:pic>
          <p:nvPicPr>
            <p:cNvPr id="10" name="Graphic 9">
              <a:extLst>
                <a:ext uri="{FF2B5EF4-FFF2-40B4-BE49-F238E27FC236}">
                  <a16:creationId xmlns:a16="http://schemas.microsoft.com/office/drawing/2014/main" id="{20352EC3-355F-4044-8482-B839333781A8}"/>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1" name="Graphic 10">
              <a:extLst>
                <a:ext uri="{FF2B5EF4-FFF2-40B4-BE49-F238E27FC236}">
                  <a16:creationId xmlns:a16="http://schemas.microsoft.com/office/drawing/2014/main" id="{15F39071-65E5-9747-8D5B-013D0037C1E0}"/>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9652719F-28B5-8049-8CF4-FDE70E4F70B4}"/>
              </a:ext>
            </a:extLst>
          </p:cNvPr>
          <p:cNvSpPr/>
          <p:nvPr userDrawn="1"/>
        </p:nvSpPr>
        <p:spPr>
          <a:xfrm>
            <a:off x="10414000" y="6001567"/>
            <a:ext cx="1397000" cy="468644"/>
          </a:xfrm>
          <a:prstGeom prst="rect">
            <a:avLst/>
          </a:prstGeom>
          <a:blipFill>
            <a:blip r:embed="rId4" cstate="print"/>
            <a:stretch>
              <a:fillRect/>
            </a:stretch>
          </a:blipFill>
        </p:spPr>
        <p:txBody>
          <a:bodyPr wrap="square" lIns="0" tIns="0" rIns="0" bIns="0" rtlCol="0"/>
          <a:lstStyle/>
          <a:p>
            <a:endParaRPr sz="1092" dirty="0"/>
          </a:p>
        </p:txBody>
      </p:sp>
      <p:pic>
        <p:nvPicPr>
          <p:cNvPr id="7" name="Graphic 6">
            <a:extLst>
              <a:ext uri="{FF2B5EF4-FFF2-40B4-BE49-F238E27FC236}">
                <a16:creationId xmlns:a16="http://schemas.microsoft.com/office/drawing/2014/main" id="{CFDCD428-0980-AC46-B88E-E0EB8131B540}"/>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0998" y="5987121"/>
            <a:ext cx="783244" cy="489493"/>
          </a:xfrm>
          <a:prstGeom prst="rect">
            <a:avLst/>
          </a:prstGeom>
        </p:spPr>
      </p:pic>
    </p:spTree>
    <p:extLst>
      <p:ext uri="{BB962C8B-B14F-4D97-AF65-F5344CB8AC3E}">
        <p14:creationId xmlns:p14="http://schemas.microsoft.com/office/powerpoint/2010/main" val="21396682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RED">
    <p:bg>
      <p:bgPr>
        <a:solidFill>
          <a:schemeClr val="bg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dirty="0"/>
              <a:t>Click to edit Master title style</a:t>
            </a:r>
          </a:p>
        </p:txBody>
      </p:sp>
      <p:grpSp>
        <p:nvGrpSpPr>
          <p:cNvPr id="9" name="Group 8">
            <a:extLst>
              <a:ext uri="{FF2B5EF4-FFF2-40B4-BE49-F238E27FC236}">
                <a16:creationId xmlns:a16="http://schemas.microsoft.com/office/drawing/2014/main" id="{C76725E0-C8DD-C345-8448-5BFB72C927CC}"/>
              </a:ext>
            </a:extLst>
          </p:cNvPr>
          <p:cNvGrpSpPr/>
          <p:nvPr userDrawn="1"/>
        </p:nvGrpSpPr>
        <p:grpSpPr>
          <a:xfrm>
            <a:off x="4571038" y="-1"/>
            <a:ext cx="3049925" cy="6858001"/>
            <a:chOff x="7537450" y="-1"/>
            <a:chExt cx="5029200" cy="11309351"/>
          </a:xfrm>
        </p:grpSpPr>
        <p:pic>
          <p:nvPicPr>
            <p:cNvPr id="10" name="Graphic 9">
              <a:extLst>
                <a:ext uri="{FF2B5EF4-FFF2-40B4-BE49-F238E27FC236}">
                  <a16:creationId xmlns:a16="http://schemas.microsoft.com/office/drawing/2014/main" id="{509BE963-3383-6D4A-AB18-55E639F605C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1" name="Graphic 10">
              <a:extLst>
                <a:ext uri="{FF2B5EF4-FFF2-40B4-BE49-F238E27FC236}">
                  <a16:creationId xmlns:a16="http://schemas.microsoft.com/office/drawing/2014/main" id="{DEF993A9-798E-7A48-BC7F-4433E18242C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7" name="object 7">
            <a:extLst>
              <a:ext uri="{FF2B5EF4-FFF2-40B4-BE49-F238E27FC236}">
                <a16:creationId xmlns:a16="http://schemas.microsoft.com/office/drawing/2014/main" id="{6BF66E18-254C-2B41-AF14-7577657B479D}"/>
              </a:ext>
            </a:extLst>
          </p:cNvPr>
          <p:cNvSpPr/>
          <p:nvPr userDrawn="1"/>
        </p:nvSpPr>
        <p:spPr>
          <a:xfrm>
            <a:off x="10414000" y="6001567"/>
            <a:ext cx="1397000" cy="468644"/>
          </a:xfrm>
          <a:prstGeom prst="rect">
            <a:avLst/>
          </a:prstGeom>
          <a:blipFill>
            <a:blip r:embed="rId4" cstate="print"/>
            <a:stretch>
              <a:fillRect/>
            </a:stretch>
          </a:blipFill>
        </p:spPr>
        <p:txBody>
          <a:bodyPr wrap="square" lIns="0" tIns="0" rIns="0" bIns="0" rtlCol="0"/>
          <a:lstStyle/>
          <a:p>
            <a:endParaRPr sz="1092" dirty="0"/>
          </a:p>
        </p:txBody>
      </p:sp>
      <p:pic>
        <p:nvPicPr>
          <p:cNvPr id="13" name="Graphic 12">
            <a:extLst>
              <a:ext uri="{FF2B5EF4-FFF2-40B4-BE49-F238E27FC236}">
                <a16:creationId xmlns:a16="http://schemas.microsoft.com/office/drawing/2014/main" id="{1659B901-2304-9F48-B032-1AE530610C9E}"/>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0998" y="5987121"/>
            <a:ext cx="783244" cy="489493"/>
          </a:xfrm>
          <a:prstGeom prst="rect">
            <a:avLst/>
          </a:prstGeom>
        </p:spPr>
      </p:pic>
    </p:spTree>
    <p:extLst>
      <p:ext uri="{BB962C8B-B14F-4D97-AF65-F5344CB8AC3E}">
        <p14:creationId xmlns:p14="http://schemas.microsoft.com/office/powerpoint/2010/main" val="97423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C0D4B54D-1475-514C-843B-548C8C0A444A}"/>
              </a:ext>
            </a:extLst>
          </p:cNvPr>
          <p:cNvSpPr/>
          <p:nvPr userDrawn="1"/>
        </p:nvSpPr>
        <p:spPr>
          <a:xfrm>
            <a:off x="10414000" y="6001567"/>
            <a:ext cx="1397000" cy="468644"/>
          </a:xfrm>
          <a:prstGeom prst="rect">
            <a:avLst/>
          </a:prstGeom>
          <a:blipFill>
            <a:blip r:embed="rId4" cstate="print"/>
            <a:stretch>
              <a:fillRect/>
            </a:stretch>
          </a:blipFill>
        </p:spPr>
        <p:txBody>
          <a:bodyPr wrap="square" lIns="0" tIns="0" rIns="0" bIns="0" rtlCol="0"/>
          <a:lstStyle/>
          <a:p>
            <a:endParaRPr sz="1092" dirty="0"/>
          </a:p>
        </p:txBody>
      </p:sp>
      <p:pic>
        <p:nvPicPr>
          <p:cNvPr id="21" name="Graphic 20">
            <a:extLst>
              <a:ext uri="{FF2B5EF4-FFF2-40B4-BE49-F238E27FC236}">
                <a16:creationId xmlns:a16="http://schemas.microsoft.com/office/drawing/2014/main" id="{367EFB6C-C705-A344-BB4E-D290BE92E2D0}"/>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25656682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Slide-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C0D4B54D-1475-514C-843B-548C8C0A444A}"/>
              </a:ext>
            </a:extLst>
          </p:cNvPr>
          <p:cNvSpPr/>
          <p:nvPr userDrawn="1"/>
        </p:nvSpPr>
        <p:spPr>
          <a:xfrm>
            <a:off x="10414000" y="6001567"/>
            <a:ext cx="1397000" cy="468644"/>
          </a:xfrm>
          <a:prstGeom prst="rect">
            <a:avLst/>
          </a:prstGeom>
          <a:blipFill>
            <a:blip r:embed="rId4" cstate="print"/>
            <a:stretch>
              <a:fillRect/>
            </a:stretch>
          </a:blipFill>
        </p:spPr>
        <p:txBody>
          <a:bodyPr wrap="square" lIns="0" tIns="0" rIns="0" bIns="0" rtlCol="0"/>
          <a:lstStyle/>
          <a:p>
            <a:endParaRPr sz="1092" dirty="0"/>
          </a:p>
        </p:txBody>
      </p:sp>
      <p:pic>
        <p:nvPicPr>
          <p:cNvPr id="21" name="Graphic 20">
            <a:extLst>
              <a:ext uri="{FF2B5EF4-FFF2-40B4-BE49-F238E27FC236}">
                <a16:creationId xmlns:a16="http://schemas.microsoft.com/office/drawing/2014/main" id="{367EFB6C-C705-A344-BB4E-D290BE92E2D0}"/>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14939042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SALMON">
    <p:bg>
      <p:bgPr>
        <a:solidFill>
          <a:schemeClr val="tx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dirty="0"/>
              <a:t>Click to edit Master title style</a:t>
            </a:r>
          </a:p>
        </p:txBody>
      </p:sp>
      <p:grpSp>
        <p:nvGrpSpPr>
          <p:cNvPr id="9" name="Group 8">
            <a:extLst>
              <a:ext uri="{FF2B5EF4-FFF2-40B4-BE49-F238E27FC236}">
                <a16:creationId xmlns:a16="http://schemas.microsoft.com/office/drawing/2014/main" id="{6CAFE91E-87AB-B04F-870C-3A03AECF9B0C}"/>
              </a:ext>
            </a:extLst>
          </p:cNvPr>
          <p:cNvGrpSpPr/>
          <p:nvPr userDrawn="1"/>
        </p:nvGrpSpPr>
        <p:grpSpPr>
          <a:xfrm>
            <a:off x="4571038" y="-1"/>
            <a:ext cx="3049925" cy="6858001"/>
            <a:chOff x="7537450" y="-1"/>
            <a:chExt cx="5029200" cy="11309351"/>
          </a:xfrm>
        </p:grpSpPr>
        <p:pic>
          <p:nvPicPr>
            <p:cNvPr id="10" name="Graphic 9">
              <a:extLst>
                <a:ext uri="{FF2B5EF4-FFF2-40B4-BE49-F238E27FC236}">
                  <a16:creationId xmlns:a16="http://schemas.microsoft.com/office/drawing/2014/main" id="{20352EC3-355F-4044-8482-B839333781A8}"/>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1" name="Graphic 10">
              <a:extLst>
                <a:ext uri="{FF2B5EF4-FFF2-40B4-BE49-F238E27FC236}">
                  <a16:creationId xmlns:a16="http://schemas.microsoft.com/office/drawing/2014/main" id="{15F39071-65E5-9747-8D5B-013D0037C1E0}"/>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9652719F-28B5-8049-8CF4-FDE70E4F70B4}"/>
              </a:ext>
            </a:extLst>
          </p:cNvPr>
          <p:cNvSpPr/>
          <p:nvPr userDrawn="1"/>
        </p:nvSpPr>
        <p:spPr>
          <a:xfrm>
            <a:off x="10414000" y="6001567"/>
            <a:ext cx="1397000" cy="468644"/>
          </a:xfrm>
          <a:prstGeom prst="rect">
            <a:avLst/>
          </a:prstGeom>
          <a:blipFill>
            <a:blip r:embed="rId4" cstate="print"/>
            <a:stretch>
              <a:fillRect/>
            </a:stretch>
          </a:blipFill>
        </p:spPr>
        <p:txBody>
          <a:bodyPr wrap="square" lIns="0" tIns="0" rIns="0" bIns="0" rtlCol="0"/>
          <a:lstStyle/>
          <a:p>
            <a:endParaRPr sz="1092" dirty="0"/>
          </a:p>
        </p:txBody>
      </p:sp>
      <p:pic>
        <p:nvPicPr>
          <p:cNvPr id="8" name="Graphic 7">
            <a:extLst>
              <a:ext uri="{FF2B5EF4-FFF2-40B4-BE49-F238E27FC236}">
                <a16:creationId xmlns:a16="http://schemas.microsoft.com/office/drawing/2014/main" id="{FB401868-C35F-BE4B-BEDD-9231DDC190BB}"/>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17399595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Title Slide-RED">
    <p:bg>
      <p:bgPr>
        <a:solidFill>
          <a:schemeClr val="bg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dirty="0"/>
              <a:t>Click to edit Master title style</a:t>
            </a:r>
          </a:p>
        </p:txBody>
      </p:sp>
      <p:grpSp>
        <p:nvGrpSpPr>
          <p:cNvPr id="9" name="Group 8">
            <a:extLst>
              <a:ext uri="{FF2B5EF4-FFF2-40B4-BE49-F238E27FC236}">
                <a16:creationId xmlns:a16="http://schemas.microsoft.com/office/drawing/2014/main" id="{C76725E0-C8DD-C345-8448-5BFB72C927CC}"/>
              </a:ext>
            </a:extLst>
          </p:cNvPr>
          <p:cNvGrpSpPr/>
          <p:nvPr userDrawn="1"/>
        </p:nvGrpSpPr>
        <p:grpSpPr>
          <a:xfrm>
            <a:off x="4571038" y="-1"/>
            <a:ext cx="3049925" cy="6858001"/>
            <a:chOff x="7537450" y="-1"/>
            <a:chExt cx="5029200" cy="11309351"/>
          </a:xfrm>
        </p:grpSpPr>
        <p:pic>
          <p:nvPicPr>
            <p:cNvPr id="10" name="Graphic 9">
              <a:extLst>
                <a:ext uri="{FF2B5EF4-FFF2-40B4-BE49-F238E27FC236}">
                  <a16:creationId xmlns:a16="http://schemas.microsoft.com/office/drawing/2014/main" id="{509BE963-3383-6D4A-AB18-55E639F605C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1" name="Graphic 10">
              <a:extLst>
                <a:ext uri="{FF2B5EF4-FFF2-40B4-BE49-F238E27FC236}">
                  <a16:creationId xmlns:a16="http://schemas.microsoft.com/office/drawing/2014/main" id="{DEF993A9-798E-7A48-BC7F-4433E18242C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pic>
        <p:nvPicPr>
          <p:cNvPr id="8" name="Graphic 7">
            <a:extLst>
              <a:ext uri="{FF2B5EF4-FFF2-40B4-BE49-F238E27FC236}">
                <a16:creationId xmlns:a16="http://schemas.microsoft.com/office/drawing/2014/main" id="{AEE41A5D-4012-0F4E-A272-9E44C6C9365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389" y="6237476"/>
            <a:ext cx="1315305" cy="231448"/>
          </a:xfrm>
          <a:prstGeom prst="rect">
            <a:avLst/>
          </a:prstGeom>
        </p:spPr>
      </p:pic>
      <p:sp>
        <p:nvSpPr>
          <p:cNvPr id="12" name="object 3">
            <a:extLst>
              <a:ext uri="{FF2B5EF4-FFF2-40B4-BE49-F238E27FC236}">
                <a16:creationId xmlns:a16="http://schemas.microsoft.com/office/drawing/2014/main" id="{8BC1272A-51D4-C944-84BC-D1FA71CE68F7}"/>
              </a:ext>
            </a:extLst>
          </p:cNvPr>
          <p:cNvSpPr/>
          <p:nvPr userDrawn="1"/>
        </p:nvSpPr>
        <p:spPr>
          <a:xfrm>
            <a:off x="10414000" y="6002211"/>
            <a:ext cx="1397000" cy="468650"/>
          </a:xfrm>
          <a:prstGeom prst="rect">
            <a:avLst/>
          </a:prstGeom>
          <a:blipFill>
            <a:blip r:embed="rId6" cstate="print"/>
            <a:stretch>
              <a:fillRect/>
            </a:stretch>
          </a:blipFill>
        </p:spPr>
        <p:txBody>
          <a:bodyPr wrap="square" lIns="0" tIns="0" rIns="0" bIns="0" rtlCol="0"/>
          <a:lstStyle/>
          <a:p>
            <a:endParaRPr sz="1092" dirty="0"/>
          </a:p>
        </p:txBody>
      </p:sp>
    </p:spTree>
    <p:extLst>
      <p:ext uri="{BB962C8B-B14F-4D97-AF65-F5344CB8AC3E}">
        <p14:creationId xmlns:p14="http://schemas.microsoft.com/office/powerpoint/2010/main" val="32786394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 Levels &amp; Provider-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0" name="object 12">
            <a:extLst>
              <a:ext uri="{FF2B5EF4-FFF2-40B4-BE49-F238E27FC236}">
                <a16:creationId xmlns:a16="http://schemas.microsoft.com/office/drawing/2014/main" id="{1CF7A811-548D-DD40-9F42-7069BEB94B37}"/>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dirty="0"/>
          </a:p>
        </p:txBody>
      </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dirty="0"/>
              <a:t>Insert provider logo</a:t>
            </a:r>
          </a:p>
        </p:txBody>
      </p:sp>
      <p:pic>
        <p:nvPicPr>
          <p:cNvPr id="23" name="Graphic 22">
            <a:extLst>
              <a:ext uri="{FF2B5EF4-FFF2-40B4-BE49-F238E27FC236}">
                <a16:creationId xmlns:a16="http://schemas.microsoft.com/office/drawing/2014/main" id="{69155C44-C2C7-8B46-A1F6-7168819C256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15779635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 Levels &amp; Provider-SALMON">
    <p:bg>
      <p:bgPr>
        <a:solidFill>
          <a:schemeClr val="tx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dirty="0"/>
              <a:t>Insert provider logo</a:t>
            </a:r>
          </a:p>
        </p:txBody>
      </p:sp>
      <p:sp>
        <p:nvSpPr>
          <p:cNvPr id="23" name="object 12">
            <a:extLst>
              <a:ext uri="{FF2B5EF4-FFF2-40B4-BE49-F238E27FC236}">
                <a16:creationId xmlns:a16="http://schemas.microsoft.com/office/drawing/2014/main" id="{B1EFC22A-B73D-5642-A9BF-9FA42321D36D}"/>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dirty="0"/>
          </a:p>
        </p:txBody>
      </p:sp>
      <p:pic>
        <p:nvPicPr>
          <p:cNvPr id="24" name="Graphic 23">
            <a:extLst>
              <a:ext uri="{FF2B5EF4-FFF2-40B4-BE49-F238E27FC236}">
                <a16:creationId xmlns:a16="http://schemas.microsoft.com/office/drawing/2014/main" id="{2223FEB3-9D0A-7540-851A-DF2BE651164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42185220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 Levels &amp; Provider-RED">
    <p:bg>
      <p:bgPr>
        <a:solidFill>
          <a:schemeClr val="bg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2" name="Picture Placeholder 4">
            <a:extLst>
              <a:ext uri="{FF2B5EF4-FFF2-40B4-BE49-F238E27FC236}">
                <a16:creationId xmlns:a16="http://schemas.microsoft.com/office/drawing/2014/main" id="{C5921486-DC0D-0B4A-A67E-502A92309601}"/>
              </a:ext>
            </a:extLst>
          </p:cNvPr>
          <p:cNvSpPr>
            <a:spLocks noGrp="1"/>
          </p:cNvSpPr>
          <p:nvPr>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dirty="0"/>
              <a:t>Insert provider logo</a:t>
            </a:r>
          </a:p>
        </p:txBody>
      </p:sp>
      <p:sp>
        <p:nvSpPr>
          <p:cNvPr id="21" name="object 12">
            <a:extLst>
              <a:ext uri="{FF2B5EF4-FFF2-40B4-BE49-F238E27FC236}">
                <a16:creationId xmlns:a16="http://schemas.microsoft.com/office/drawing/2014/main" id="{73066216-310F-2A48-B2FD-2B43A5FA421F}"/>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dirty="0"/>
          </a:p>
        </p:txBody>
      </p:sp>
      <p:pic>
        <p:nvPicPr>
          <p:cNvPr id="23" name="Graphic 22">
            <a:extLst>
              <a:ext uri="{FF2B5EF4-FFF2-40B4-BE49-F238E27FC236}">
                <a16:creationId xmlns:a16="http://schemas.microsoft.com/office/drawing/2014/main" id="{506EFA36-CBCB-504F-B3DF-A28BCFEC9E6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15995841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 Levels &amp; Employer-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0" name="object 12">
            <a:extLst>
              <a:ext uri="{FF2B5EF4-FFF2-40B4-BE49-F238E27FC236}">
                <a16:creationId xmlns:a16="http://schemas.microsoft.com/office/drawing/2014/main" id="{1CF7A811-548D-DD40-9F42-7069BEB94B37}"/>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dirty="0"/>
          </a:p>
        </p:txBody>
      </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dirty="0"/>
              <a:t>Insert employer logo</a:t>
            </a:r>
          </a:p>
        </p:txBody>
      </p:sp>
      <p:pic>
        <p:nvPicPr>
          <p:cNvPr id="23" name="Graphic 22">
            <a:extLst>
              <a:ext uri="{FF2B5EF4-FFF2-40B4-BE49-F238E27FC236}">
                <a16:creationId xmlns:a16="http://schemas.microsoft.com/office/drawing/2014/main" id="{69155C44-C2C7-8B46-A1F6-7168819C256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389" y="6237476"/>
            <a:ext cx="1315305" cy="231448"/>
          </a:xfrm>
          <a:prstGeom prst="rect">
            <a:avLst/>
          </a:prstGeom>
        </p:spPr>
      </p:pic>
      <p:sp>
        <p:nvSpPr>
          <p:cNvPr id="9" name="object 3">
            <a:extLst>
              <a:ext uri="{FF2B5EF4-FFF2-40B4-BE49-F238E27FC236}">
                <a16:creationId xmlns:a16="http://schemas.microsoft.com/office/drawing/2014/main" id="{9379958A-BE8C-0141-BE75-0514861F1F57}"/>
              </a:ext>
            </a:extLst>
          </p:cNvPr>
          <p:cNvSpPr/>
          <p:nvPr userDrawn="1"/>
        </p:nvSpPr>
        <p:spPr>
          <a:xfrm>
            <a:off x="10414000" y="6002211"/>
            <a:ext cx="1397000" cy="468650"/>
          </a:xfrm>
          <a:prstGeom prst="rect">
            <a:avLst/>
          </a:prstGeom>
          <a:blipFill>
            <a:blip r:embed="rId6" cstate="print"/>
            <a:stretch>
              <a:fillRect/>
            </a:stretch>
          </a:blipFill>
        </p:spPr>
        <p:txBody>
          <a:bodyPr wrap="square" lIns="0" tIns="0" rIns="0" bIns="0" rtlCol="0"/>
          <a:lstStyle/>
          <a:p>
            <a:endParaRPr sz="1092" dirty="0"/>
          </a:p>
        </p:txBody>
      </p:sp>
    </p:spTree>
    <p:extLst>
      <p:ext uri="{BB962C8B-B14F-4D97-AF65-F5344CB8AC3E}">
        <p14:creationId xmlns:p14="http://schemas.microsoft.com/office/powerpoint/2010/main" val="16460311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 Levels &amp; Employer-SALMON">
    <p:bg>
      <p:bgPr>
        <a:solidFill>
          <a:schemeClr val="tx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dirty="0"/>
              <a:t>Insert employer logo</a:t>
            </a:r>
          </a:p>
        </p:txBody>
      </p:sp>
      <p:sp>
        <p:nvSpPr>
          <p:cNvPr id="9" name="object 3">
            <a:extLst>
              <a:ext uri="{FF2B5EF4-FFF2-40B4-BE49-F238E27FC236}">
                <a16:creationId xmlns:a16="http://schemas.microsoft.com/office/drawing/2014/main" id="{9379958A-BE8C-0141-BE75-0514861F1F57}"/>
              </a:ext>
            </a:extLst>
          </p:cNvPr>
          <p:cNvSpPr/>
          <p:nvPr userDrawn="1"/>
        </p:nvSpPr>
        <p:spPr>
          <a:xfrm>
            <a:off x="10414000" y="6002211"/>
            <a:ext cx="1397000" cy="468650"/>
          </a:xfrm>
          <a:prstGeom prst="rect">
            <a:avLst/>
          </a:prstGeom>
          <a:blipFill>
            <a:blip r:embed="rId4" cstate="print"/>
            <a:stretch>
              <a:fillRect/>
            </a:stretch>
          </a:blipFill>
        </p:spPr>
        <p:txBody>
          <a:bodyPr wrap="square" lIns="0" tIns="0" rIns="0" bIns="0" rtlCol="0"/>
          <a:lstStyle/>
          <a:p>
            <a:endParaRPr sz="1092" dirty="0"/>
          </a:p>
        </p:txBody>
      </p:sp>
      <p:sp>
        <p:nvSpPr>
          <p:cNvPr id="14" name="object 12">
            <a:extLst>
              <a:ext uri="{FF2B5EF4-FFF2-40B4-BE49-F238E27FC236}">
                <a16:creationId xmlns:a16="http://schemas.microsoft.com/office/drawing/2014/main" id="{23365F14-31D2-9E43-8979-E87F6C2DBF79}"/>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dirty="0"/>
          </a:p>
        </p:txBody>
      </p:sp>
      <p:pic>
        <p:nvPicPr>
          <p:cNvPr id="15" name="Graphic 14">
            <a:extLst>
              <a:ext uri="{FF2B5EF4-FFF2-40B4-BE49-F238E27FC236}">
                <a16:creationId xmlns:a16="http://schemas.microsoft.com/office/drawing/2014/main" id="{BB3EFB32-F7F4-5B4F-AA91-BD81E50296ED}"/>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6915190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 Levels &amp; Employer-RED">
    <p:bg>
      <p:bgPr>
        <a:solidFill>
          <a:schemeClr val="bg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0" name="object 12">
            <a:extLst>
              <a:ext uri="{FF2B5EF4-FFF2-40B4-BE49-F238E27FC236}">
                <a16:creationId xmlns:a16="http://schemas.microsoft.com/office/drawing/2014/main" id="{1CF7A811-548D-DD40-9F42-7069BEB94B37}"/>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dirty="0"/>
          </a:p>
        </p:txBody>
      </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dirty="0"/>
              <a:t>Insert employer logo</a:t>
            </a:r>
          </a:p>
        </p:txBody>
      </p:sp>
      <p:pic>
        <p:nvPicPr>
          <p:cNvPr id="23" name="Graphic 22">
            <a:extLst>
              <a:ext uri="{FF2B5EF4-FFF2-40B4-BE49-F238E27FC236}">
                <a16:creationId xmlns:a16="http://schemas.microsoft.com/office/drawing/2014/main" id="{69155C44-C2C7-8B46-A1F6-7168819C256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389" y="6237476"/>
            <a:ext cx="1315305" cy="231448"/>
          </a:xfrm>
          <a:prstGeom prst="rect">
            <a:avLst/>
          </a:prstGeom>
        </p:spPr>
      </p:pic>
      <p:sp>
        <p:nvSpPr>
          <p:cNvPr id="9" name="object 3">
            <a:extLst>
              <a:ext uri="{FF2B5EF4-FFF2-40B4-BE49-F238E27FC236}">
                <a16:creationId xmlns:a16="http://schemas.microsoft.com/office/drawing/2014/main" id="{9379958A-BE8C-0141-BE75-0514861F1F57}"/>
              </a:ext>
            </a:extLst>
          </p:cNvPr>
          <p:cNvSpPr/>
          <p:nvPr userDrawn="1"/>
        </p:nvSpPr>
        <p:spPr>
          <a:xfrm>
            <a:off x="10414000" y="6002211"/>
            <a:ext cx="1397000" cy="468650"/>
          </a:xfrm>
          <a:prstGeom prst="rect">
            <a:avLst/>
          </a:prstGeom>
          <a:blipFill>
            <a:blip r:embed="rId6" cstate="print"/>
            <a:stretch>
              <a:fillRect/>
            </a:stretch>
          </a:blipFill>
        </p:spPr>
        <p:txBody>
          <a:bodyPr wrap="square" lIns="0" tIns="0" rIns="0" bIns="0" rtlCol="0"/>
          <a:lstStyle/>
          <a:p>
            <a:endParaRPr sz="1092" dirty="0"/>
          </a:p>
        </p:txBody>
      </p:sp>
    </p:spTree>
    <p:extLst>
      <p:ext uri="{BB962C8B-B14F-4D97-AF65-F5344CB8AC3E}">
        <p14:creationId xmlns:p14="http://schemas.microsoft.com/office/powerpoint/2010/main" val="19497692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PURPLE">
    <p:bg>
      <p:bgPr>
        <a:solidFill>
          <a:schemeClr val="accent1"/>
        </a:solidFill>
        <a:effectLst/>
      </p:bgPr>
    </p:bg>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00518A5C-07C2-6B4E-883E-9B8F3EEB1B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12192001" cy="6857519"/>
          </a:xfrm>
          <a:prstGeom prst="rect">
            <a:avLst/>
          </a:prstGeom>
        </p:spPr>
      </p:pic>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782092"/>
            <a:ext cx="6931649" cy="1325584"/>
          </a:xfrm>
        </p:spPr>
        <p:txBody>
          <a:bodyPr anchor="ctr" anchorCtr="0"/>
          <a:lstStyle>
            <a:lvl1pPr>
              <a:defRPr>
                <a:solidFill>
                  <a:schemeClr val="bg1"/>
                </a:solidFill>
              </a:defRPr>
            </a:lvl1pPr>
          </a:lstStyle>
          <a:p>
            <a:r>
              <a:rPr lang="en-US" dirty="0"/>
              <a:t>Click to edit Master title style</a:t>
            </a:r>
          </a:p>
        </p:txBody>
      </p:sp>
      <p:sp>
        <p:nvSpPr>
          <p:cNvPr id="11" name="object 4">
            <a:extLst>
              <a:ext uri="{FF2B5EF4-FFF2-40B4-BE49-F238E27FC236}">
                <a16:creationId xmlns:a16="http://schemas.microsoft.com/office/drawing/2014/main" id="{253A42D9-4944-C149-B4F1-7BE9580BE5CB}"/>
              </a:ext>
            </a:extLst>
          </p:cNvPr>
          <p:cNvSpPr/>
          <p:nvPr userDrawn="1"/>
        </p:nvSpPr>
        <p:spPr>
          <a:xfrm>
            <a:off x="10014480" y="0"/>
            <a:ext cx="809848" cy="1089347"/>
          </a:xfrm>
          <a:custGeom>
            <a:avLst/>
            <a:gdLst/>
            <a:ahLst/>
            <a:cxnLst/>
            <a:rect l="l" t="t" r="r" b="b"/>
            <a:pathLst>
              <a:path w="1335405" h="1796414">
                <a:moveTo>
                  <a:pt x="945615" y="545124"/>
                </a:moveTo>
                <a:lnTo>
                  <a:pt x="389789" y="545124"/>
                </a:lnTo>
                <a:lnTo>
                  <a:pt x="389789" y="1796364"/>
                </a:lnTo>
                <a:lnTo>
                  <a:pt x="945615" y="1796364"/>
                </a:lnTo>
                <a:lnTo>
                  <a:pt x="945615" y="545124"/>
                </a:lnTo>
                <a:close/>
              </a:path>
              <a:path w="1335405" h="1796414">
                <a:moveTo>
                  <a:pt x="859596" y="0"/>
                </a:moveTo>
                <a:lnTo>
                  <a:pt x="475765" y="0"/>
                </a:lnTo>
                <a:lnTo>
                  <a:pt x="0" y="545124"/>
                </a:lnTo>
                <a:lnTo>
                  <a:pt x="1335393" y="545124"/>
                </a:lnTo>
                <a:lnTo>
                  <a:pt x="859596" y="0"/>
                </a:lnTo>
                <a:close/>
              </a:path>
            </a:pathLst>
          </a:custGeom>
          <a:solidFill>
            <a:srgbClr val="FFFFFF"/>
          </a:solidFill>
        </p:spPr>
        <p:txBody>
          <a:bodyPr wrap="square" lIns="0" tIns="0" rIns="0" bIns="0" rtlCol="0"/>
          <a:lstStyle/>
          <a:p>
            <a:endParaRPr sz="1092" dirty="0"/>
          </a:p>
        </p:txBody>
      </p:sp>
      <p:pic>
        <p:nvPicPr>
          <p:cNvPr id="9" name="Graphic 8">
            <a:extLst>
              <a:ext uri="{FF2B5EF4-FFF2-40B4-BE49-F238E27FC236}">
                <a16:creationId xmlns:a16="http://schemas.microsoft.com/office/drawing/2014/main" id="{A198D267-AA8E-DA4A-ACB2-D7C948681625}"/>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3485903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SALMON">
    <p:bg>
      <p:bgPr>
        <a:solidFill>
          <a:schemeClr val="tx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9" name="Group 8">
            <a:extLst>
              <a:ext uri="{FF2B5EF4-FFF2-40B4-BE49-F238E27FC236}">
                <a16:creationId xmlns:a16="http://schemas.microsoft.com/office/drawing/2014/main" id="{6CAFE91E-87AB-B04F-870C-3A03AECF9B0C}"/>
              </a:ext>
            </a:extLst>
          </p:cNvPr>
          <p:cNvGrpSpPr/>
          <p:nvPr userDrawn="1"/>
        </p:nvGrpSpPr>
        <p:grpSpPr>
          <a:xfrm>
            <a:off x="4571038" y="-1"/>
            <a:ext cx="3049925" cy="6858001"/>
            <a:chOff x="7537450" y="-1"/>
            <a:chExt cx="5029200" cy="11309351"/>
          </a:xfrm>
        </p:grpSpPr>
        <p:pic>
          <p:nvPicPr>
            <p:cNvPr id="10" name="Graphic 9">
              <a:extLst>
                <a:ext uri="{FF2B5EF4-FFF2-40B4-BE49-F238E27FC236}">
                  <a16:creationId xmlns:a16="http://schemas.microsoft.com/office/drawing/2014/main" id="{20352EC3-355F-4044-8482-B839333781A8}"/>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1" name="Graphic 10">
              <a:extLst>
                <a:ext uri="{FF2B5EF4-FFF2-40B4-BE49-F238E27FC236}">
                  <a16:creationId xmlns:a16="http://schemas.microsoft.com/office/drawing/2014/main" id="{15F39071-65E5-9747-8D5B-013D0037C1E0}"/>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9652719F-28B5-8049-8CF4-FDE70E4F70B4}"/>
              </a:ext>
            </a:extLst>
          </p:cNvPr>
          <p:cNvSpPr/>
          <p:nvPr userDrawn="1"/>
        </p:nvSpPr>
        <p:spPr>
          <a:xfrm>
            <a:off x="10414000" y="6001567"/>
            <a:ext cx="1397000" cy="468644"/>
          </a:xfrm>
          <a:prstGeom prst="rect">
            <a:avLst/>
          </a:prstGeom>
          <a:blipFill>
            <a:blip r:embed="rId4" cstate="print"/>
            <a:stretch>
              <a:fillRect/>
            </a:stretch>
          </a:blipFill>
        </p:spPr>
        <p:txBody>
          <a:bodyPr wrap="square" lIns="0" tIns="0" rIns="0" bIns="0" rtlCol="0"/>
          <a:lstStyle/>
          <a:p>
            <a:endParaRPr sz="1092" dirty="0"/>
          </a:p>
        </p:txBody>
      </p:sp>
      <p:pic>
        <p:nvPicPr>
          <p:cNvPr id="8" name="Graphic 7">
            <a:extLst>
              <a:ext uri="{FF2B5EF4-FFF2-40B4-BE49-F238E27FC236}">
                <a16:creationId xmlns:a16="http://schemas.microsoft.com/office/drawing/2014/main" id="{FB401868-C35F-BE4B-BEDD-9231DDC190BB}"/>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35004484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SALMON">
    <p:bg>
      <p:bgPr>
        <a:solidFill>
          <a:schemeClr val="tx2"/>
        </a:solidFill>
        <a:effectLst/>
      </p:bgPr>
    </p:bg>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00518A5C-07C2-6B4E-883E-9B8F3EEB1B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12192001" cy="6857519"/>
          </a:xfrm>
          <a:prstGeom prst="rect">
            <a:avLst/>
          </a:prstGeom>
        </p:spPr>
      </p:pic>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782092"/>
            <a:ext cx="6931649" cy="1325584"/>
          </a:xfrm>
        </p:spPr>
        <p:txBody>
          <a:bodyPr anchor="ctr" anchorCtr="0"/>
          <a:lstStyle>
            <a:lvl1pPr>
              <a:defRPr>
                <a:solidFill>
                  <a:schemeClr val="tx1"/>
                </a:solidFill>
              </a:defRPr>
            </a:lvl1pPr>
          </a:lstStyle>
          <a:p>
            <a:r>
              <a:rPr lang="en-US" dirty="0"/>
              <a:t>Click to edit Master title style</a:t>
            </a:r>
          </a:p>
        </p:txBody>
      </p:sp>
      <p:sp>
        <p:nvSpPr>
          <p:cNvPr id="11" name="object 4">
            <a:extLst>
              <a:ext uri="{FF2B5EF4-FFF2-40B4-BE49-F238E27FC236}">
                <a16:creationId xmlns:a16="http://schemas.microsoft.com/office/drawing/2014/main" id="{253A42D9-4944-C149-B4F1-7BE9580BE5CB}"/>
              </a:ext>
            </a:extLst>
          </p:cNvPr>
          <p:cNvSpPr/>
          <p:nvPr userDrawn="1"/>
        </p:nvSpPr>
        <p:spPr>
          <a:xfrm>
            <a:off x="10014480" y="0"/>
            <a:ext cx="809848" cy="1089347"/>
          </a:xfrm>
          <a:custGeom>
            <a:avLst/>
            <a:gdLst/>
            <a:ahLst/>
            <a:cxnLst/>
            <a:rect l="l" t="t" r="r" b="b"/>
            <a:pathLst>
              <a:path w="1335405" h="1796414">
                <a:moveTo>
                  <a:pt x="945615" y="545124"/>
                </a:moveTo>
                <a:lnTo>
                  <a:pt x="389789" y="545124"/>
                </a:lnTo>
                <a:lnTo>
                  <a:pt x="389789" y="1796364"/>
                </a:lnTo>
                <a:lnTo>
                  <a:pt x="945615" y="1796364"/>
                </a:lnTo>
                <a:lnTo>
                  <a:pt x="945615" y="545124"/>
                </a:lnTo>
                <a:close/>
              </a:path>
              <a:path w="1335405" h="1796414">
                <a:moveTo>
                  <a:pt x="859596" y="0"/>
                </a:moveTo>
                <a:lnTo>
                  <a:pt x="475765" y="0"/>
                </a:lnTo>
                <a:lnTo>
                  <a:pt x="0" y="545124"/>
                </a:lnTo>
                <a:lnTo>
                  <a:pt x="1335393" y="545124"/>
                </a:lnTo>
                <a:lnTo>
                  <a:pt x="859596" y="0"/>
                </a:lnTo>
                <a:close/>
              </a:path>
            </a:pathLst>
          </a:custGeom>
          <a:solidFill>
            <a:srgbClr val="FFFFFF"/>
          </a:solidFill>
        </p:spPr>
        <p:txBody>
          <a:bodyPr wrap="square" lIns="0" tIns="0" rIns="0" bIns="0" rtlCol="0"/>
          <a:lstStyle/>
          <a:p>
            <a:endParaRPr sz="1092" dirty="0"/>
          </a:p>
        </p:txBody>
      </p:sp>
      <p:pic>
        <p:nvPicPr>
          <p:cNvPr id="9" name="Graphic 8">
            <a:extLst>
              <a:ext uri="{FF2B5EF4-FFF2-40B4-BE49-F238E27FC236}">
                <a16:creationId xmlns:a16="http://schemas.microsoft.com/office/drawing/2014/main" id="{DD43B11C-40DA-BD45-BD61-E1AA1DB9585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38684451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RED">
    <p:bg>
      <p:bgPr>
        <a:solidFill>
          <a:schemeClr val="bg2"/>
        </a:solidFill>
        <a:effectLst/>
      </p:bgPr>
    </p:bg>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00518A5C-07C2-6B4E-883E-9B8F3EEB1B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481"/>
            <a:ext cx="12192001" cy="6857519"/>
          </a:xfrm>
          <a:prstGeom prst="rect">
            <a:avLst/>
          </a:prstGeom>
        </p:spPr>
      </p:pic>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782092"/>
            <a:ext cx="6931649" cy="1325584"/>
          </a:xfrm>
        </p:spPr>
        <p:txBody>
          <a:bodyPr anchor="ctr" anchorCtr="0"/>
          <a:lstStyle>
            <a:lvl1pPr>
              <a:defRPr>
                <a:solidFill>
                  <a:schemeClr val="bg1"/>
                </a:solidFill>
              </a:defRPr>
            </a:lvl1pPr>
          </a:lstStyle>
          <a:p>
            <a:r>
              <a:rPr lang="en-US" dirty="0"/>
              <a:t>Click to edit Master title style</a:t>
            </a:r>
          </a:p>
        </p:txBody>
      </p:sp>
      <p:sp>
        <p:nvSpPr>
          <p:cNvPr id="11" name="object 4">
            <a:extLst>
              <a:ext uri="{FF2B5EF4-FFF2-40B4-BE49-F238E27FC236}">
                <a16:creationId xmlns:a16="http://schemas.microsoft.com/office/drawing/2014/main" id="{253A42D9-4944-C149-B4F1-7BE9580BE5CB}"/>
              </a:ext>
            </a:extLst>
          </p:cNvPr>
          <p:cNvSpPr/>
          <p:nvPr userDrawn="1"/>
        </p:nvSpPr>
        <p:spPr>
          <a:xfrm>
            <a:off x="10014480" y="0"/>
            <a:ext cx="809848" cy="1089347"/>
          </a:xfrm>
          <a:custGeom>
            <a:avLst/>
            <a:gdLst/>
            <a:ahLst/>
            <a:cxnLst/>
            <a:rect l="l" t="t" r="r" b="b"/>
            <a:pathLst>
              <a:path w="1335405" h="1796414">
                <a:moveTo>
                  <a:pt x="945615" y="545124"/>
                </a:moveTo>
                <a:lnTo>
                  <a:pt x="389789" y="545124"/>
                </a:lnTo>
                <a:lnTo>
                  <a:pt x="389789" y="1796364"/>
                </a:lnTo>
                <a:lnTo>
                  <a:pt x="945615" y="1796364"/>
                </a:lnTo>
                <a:lnTo>
                  <a:pt x="945615" y="545124"/>
                </a:lnTo>
                <a:close/>
              </a:path>
              <a:path w="1335405" h="1796414">
                <a:moveTo>
                  <a:pt x="859596" y="0"/>
                </a:moveTo>
                <a:lnTo>
                  <a:pt x="475765" y="0"/>
                </a:lnTo>
                <a:lnTo>
                  <a:pt x="0" y="545124"/>
                </a:lnTo>
                <a:lnTo>
                  <a:pt x="1335393" y="545124"/>
                </a:lnTo>
                <a:lnTo>
                  <a:pt x="859596" y="0"/>
                </a:lnTo>
                <a:close/>
              </a:path>
            </a:pathLst>
          </a:custGeom>
          <a:solidFill>
            <a:srgbClr val="FFFFFF"/>
          </a:solidFill>
        </p:spPr>
        <p:txBody>
          <a:bodyPr wrap="square" lIns="0" tIns="0" rIns="0" bIns="0" rtlCol="0"/>
          <a:lstStyle/>
          <a:p>
            <a:endParaRPr sz="1092" dirty="0"/>
          </a:p>
        </p:txBody>
      </p:sp>
      <p:pic>
        <p:nvPicPr>
          <p:cNvPr id="9" name="Graphic 8">
            <a:extLst>
              <a:ext uri="{FF2B5EF4-FFF2-40B4-BE49-F238E27FC236}">
                <a16:creationId xmlns:a16="http://schemas.microsoft.com/office/drawing/2014/main" id="{4B0EE285-AAA5-8943-9D4F-42E27282D05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7448113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tatement Slide-PURPLE">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9B351E-D7BA-D346-AC56-31D3650EA10E}"/>
              </a:ext>
            </a:extLst>
          </p:cNvPr>
          <p:cNvGrpSpPr/>
          <p:nvPr userDrawn="1"/>
        </p:nvGrpSpPr>
        <p:grpSpPr>
          <a:xfrm>
            <a:off x="0" y="0"/>
            <a:ext cx="11753977" cy="6853555"/>
            <a:chOff x="0" y="0"/>
            <a:chExt cx="19381818" cy="11302020"/>
          </a:xfrm>
          <a:solidFill>
            <a:schemeClr val="accent1"/>
          </a:solidFill>
        </p:grpSpPr>
        <p:sp>
          <p:nvSpPr>
            <p:cNvPr id="30" name="Freeform 29">
              <a:extLst>
                <a:ext uri="{FF2B5EF4-FFF2-40B4-BE49-F238E27FC236}">
                  <a16:creationId xmlns:a16="http://schemas.microsoft.com/office/drawing/2014/main" id="{F21EAE22-5BEC-8E40-9967-3A04E13F5068}"/>
                </a:ext>
              </a:extLst>
            </p:cNvPr>
            <p:cNvSpPr/>
            <p:nvPr/>
          </p:nvSpPr>
          <p:spPr>
            <a:xfrm>
              <a:off x="15067510" y="6221713"/>
              <a:ext cx="4314308" cy="5078736"/>
            </a:xfrm>
            <a:custGeom>
              <a:avLst/>
              <a:gdLst>
                <a:gd name="connsiteX0" fmla="*/ 2521985 w 4314307"/>
                <a:gd name="connsiteY0" fmla="*/ 3715750 h 5078735"/>
                <a:gd name="connsiteX1" fmla="*/ 1990445 w 4314307"/>
                <a:gd name="connsiteY1" fmla="*/ 3715750 h 5078735"/>
                <a:gd name="connsiteX2" fmla="*/ 3059179 w 4314307"/>
                <a:gd name="connsiteY2" fmla="*/ 2491198 h 5078735"/>
                <a:gd name="connsiteX3" fmla="*/ 3059179 w 4314307"/>
                <a:gd name="connsiteY3" fmla="*/ 2474967 h 5078735"/>
                <a:gd name="connsiteX4" fmla="*/ 3254266 w 4314307"/>
                <a:gd name="connsiteY4" fmla="*/ 2474967 h 5078735"/>
                <a:gd name="connsiteX5" fmla="*/ 4320276 w 4314307"/>
                <a:gd name="connsiteY5" fmla="*/ 2474967 h 5078735"/>
                <a:gd name="connsiteX6" fmla="*/ 2159981 w 4314307"/>
                <a:gd name="connsiteY6" fmla="*/ 0 h 5078735"/>
                <a:gd name="connsiteX7" fmla="*/ 0 w 4314307"/>
                <a:gd name="connsiteY7" fmla="*/ 2474967 h 5078735"/>
                <a:gd name="connsiteX8" fmla="*/ 1065907 w 4314307"/>
                <a:gd name="connsiteY8" fmla="*/ 2474967 h 5078735"/>
                <a:gd name="connsiteX9" fmla="*/ 1260993 w 4314307"/>
                <a:gd name="connsiteY9" fmla="*/ 2474967 h 5078735"/>
                <a:gd name="connsiteX10" fmla="*/ 1260993 w 4314307"/>
                <a:gd name="connsiteY10" fmla="*/ 5087637 h 5078735"/>
                <a:gd name="connsiteX11" fmla="*/ 2619267 w 4314307"/>
                <a:gd name="connsiteY11" fmla="*/ 5087637 h 5078735"/>
                <a:gd name="connsiteX12" fmla="*/ 2619267 w 4314307"/>
                <a:gd name="connsiteY12" fmla="*/ 3715750 h 5078735"/>
                <a:gd name="connsiteX13" fmla="*/ 2521985 w 4314307"/>
                <a:gd name="connsiteY13" fmla="*/ 3715750 h 507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4307" h="5078735">
                  <a:moveTo>
                    <a:pt x="2521985" y="3715750"/>
                  </a:moveTo>
                  <a:lnTo>
                    <a:pt x="1990445" y="3715750"/>
                  </a:lnTo>
                  <a:lnTo>
                    <a:pt x="3059179" y="2491198"/>
                  </a:lnTo>
                  <a:lnTo>
                    <a:pt x="3059179" y="2474967"/>
                  </a:lnTo>
                  <a:lnTo>
                    <a:pt x="3254266" y="2474967"/>
                  </a:lnTo>
                  <a:lnTo>
                    <a:pt x="4320276" y="2474967"/>
                  </a:lnTo>
                  <a:lnTo>
                    <a:pt x="2159981" y="0"/>
                  </a:lnTo>
                  <a:lnTo>
                    <a:pt x="0" y="2474967"/>
                  </a:lnTo>
                  <a:lnTo>
                    <a:pt x="1065907" y="2474967"/>
                  </a:lnTo>
                  <a:lnTo>
                    <a:pt x="1260993" y="2474967"/>
                  </a:lnTo>
                  <a:lnTo>
                    <a:pt x="1260993" y="5087637"/>
                  </a:lnTo>
                  <a:lnTo>
                    <a:pt x="2619267" y="5087637"/>
                  </a:lnTo>
                  <a:lnTo>
                    <a:pt x="2619267" y="3715750"/>
                  </a:lnTo>
                  <a:lnTo>
                    <a:pt x="2521985" y="3715750"/>
                  </a:lnTo>
                  <a:close/>
                </a:path>
              </a:pathLst>
            </a:custGeom>
            <a:grpFill/>
            <a:ln w="10468" cap="flat">
              <a:noFill/>
              <a:prstDash val="solid"/>
              <a:miter/>
            </a:ln>
          </p:spPr>
          <p:txBody>
            <a:bodyPr rtlCol="0" anchor="ctr"/>
            <a:lstStyle/>
            <a:p>
              <a:endParaRPr lang="en-US" sz="1092" dirty="0"/>
            </a:p>
          </p:txBody>
        </p:sp>
        <p:sp>
          <p:nvSpPr>
            <p:cNvPr id="31" name="Freeform 30">
              <a:extLst>
                <a:ext uri="{FF2B5EF4-FFF2-40B4-BE49-F238E27FC236}">
                  <a16:creationId xmlns:a16="http://schemas.microsoft.com/office/drawing/2014/main" id="{0E9A12D2-8AA8-F946-B416-BCC135123F67}"/>
                </a:ext>
              </a:extLst>
            </p:cNvPr>
            <p:cNvSpPr/>
            <p:nvPr/>
          </p:nvSpPr>
          <p:spPr>
            <a:xfrm>
              <a:off x="17227596" y="0"/>
              <a:ext cx="1329896" cy="1843005"/>
            </a:xfrm>
            <a:custGeom>
              <a:avLst/>
              <a:gdLst>
                <a:gd name="connsiteX0" fmla="*/ 329542 w 1329895"/>
                <a:gd name="connsiteY0" fmla="*/ 599081 h 1843005"/>
                <a:gd name="connsiteX1" fmla="*/ 389858 w 1329895"/>
                <a:gd name="connsiteY1" fmla="*/ 599081 h 1843005"/>
                <a:gd name="connsiteX2" fmla="*/ 389858 w 1329895"/>
                <a:gd name="connsiteY2" fmla="*/ 1850335 h 1843005"/>
                <a:gd name="connsiteX3" fmla="*/ 945691 w 1329895"/>
                <a:gd name="connsiteY3" fmla="*/ 1850335 h 1843005"/>
                <a:gd name="connsiteX4" fmla="*/ 945691 w 1329895"/>
                <a:gd name="connsiteY4" fmla="*/ 599081 h 1843005"/>
                <a:gd name="connsiteX5" fmla="*/ 1006008 w 1329895"/>
                <a:gd name="connsiteY5" fmla="*/ 599081 h 1843005"/>
                <a:gd name="connsiteX6" fmla="*/ 1335550 w 1329895"/>
                <a:gd name="connsiteY6" fmla="*/ 599081 h 1843005"/>
                <a:gd name="connsiteX7" fmla="*/ 812702 w 1329895"/>
                <a:gd name="connsiteY7" fmla="*/ 0 h 1843005"/>
                <a:gd name="connsiteX8" fmla="*/ 522847 w 1329895"/>
                <a:gd name="connsiteY8" fmla="*/ 0 h 1843005"/>
                <a:gd name="connsiteX9" fmla="*/ 0 w 1329895"/>
                <a:gd name="connsiteY9" fmla="*/ 599081 h 1843005"/>
                <a:gd name="connsiteX10" fmla="*/ 329542 w 1329895"/>
                <a:gd name="connsiteY10" fmla="*/ 599081 h 184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9895" h="1843005">
                  <a:moveTo>
                    <a:pt x="329542" y="599081"/>
                  </a:moveTo>
                  <a:lnTo>
                    <a:pt x="389858" y="599081"/>
                  </a:lnTo>
                  <a:lnTo>
                    <a:pt x="389858" y="1850335"/>
                  </a:lnTo>
                  <a:lnTo>
                    <a:pt x="945691" y="1850335"/>
                  </a:lnTo>
                  <a:lnTo>
                    <a:pt x="945691" y="599081"/>
                  </a:lnTo>
                  <a:lnTo>
                    <a:pt x="1006008" y="599081"/>
                  </a:lnTo>
                  <a:lnTo>
                    <a:pt x="1335550" y="599081"/>
                  </a:lnTo>
                  <a:lnTo>
                    <a:pt x="812702" y="0"/>
                  </a:lnTo>
                  <a:lnTo>
                    <a:pt x="522847" y="0"/>
                  </a:lnTo>
                  <a:lnTo>
                    <a:pt x="0" y="599081"/>
                  </a:lnTo>
                  <a:lnTo>
                    <a:pt x="329542" y="599081"/>
                  </a:lnTo>
                  <a:close/>
                </a:path>
              </a:pathLst>
            </a:custGeom>
            <a:grpFill/>
            <a:ln w="10468" cap="flat">
              <a:noFill/>
              <a:prstDash val="solid"/>
              <a:miter/>
            </a:ln>
          </p:spPr>
          <p:txBody>
            <a:bodyPr rtlCol="0" anchor="ctr"/>
            <a:lstStyle/>
            <a:p>
              <a:endParaRPr lang="en-US" sz="1092" dirty="0"/>
            </a:p>
          </p:txBody>
        </p:sp>
        <p:sp>
          <p:nvSpPr>
            <p:cNvPr id="33" name="Freeform 32">
              <a:extLst>
                <a:ext uri="{FF2B5EF4-FFF2-40B4-BE49-F238E27FC236}">
                  <a16:creationId xmlns:a16="http://schemas.microsoft.com/office/drawing/2014/main" id="{FA439275-451E-A445-A4F8-E39227462CF3}"/>
                </a:ext>
              </a:extLst>
            </p:cNvPr>
            <p:cNvSpPr/>
            <p:nvPr/>
          </p:nvSpPr>
          <p:spPr>
            <a:xfrm>
              <a:off x="0" y="2757178"/>
              <a:ext cx="5769863" cy="8544842"/>
            </a:xfrm>
            <a:custGeom>
              <a:avLst/>
              <a:gdLst>
                <a:gd name="connsiteX0" fmla="*/ 2764613 w 5769862"/>
                <a:gd name="connsiteY0" fmla="*/ 6621939 h 8544842"/>
                <a:gd name="connsiteX1" fmla="*/ 5779916 w 5769862"/>
                <a:gd name="connsiteY1" fmla="*/ 6621939 h 8544842"/>
                <a:gd name="connsiteX2" fmla="*/ 0 w 5769862"/>
                <a:gd name="connsiteY2" fmla="*/ 0 h 8544842"/>
                <a:gd name="connsiteX3" fmla="*/ 0 w 5769862"/>
                <a:gd name="connsiteY3" fmla="*/ 8552172 h 8544842"/>
                <a:gd name="connsiteX4" fmla="*/ 2212968 w 5769862"/>
                <a:gd name="connsiteY4" fmla="*/ 8552172 h 8544842"/>
                <a:gd name="connsiteX5" fmla="*/ 2212968 w 5769862"/>
                <a:gd name="connsiteY5" fmla="*/ 6621939 h 8544842"/>
                <a:gd name="connsiteX6" fmla="*/ 2764613 w 5769862"/>
                <a:gd name="connsiteY6" fmla="*/ 6621939 h 854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9862" h="8544842">
                  <a:moveTo>
                    <a:pt x="2764613" y="6621939"/>
                  </a:moveTo>
                  <a:lnTo>
                    <a:pt x="5779916" y="6621939"/>
                  </a:lnTo>
                  <a:lnTo>
                    <a:pt x="0" y="0"/>
                  </a:lnTo>
                  <a:lnTo>
                    <a:pt x="0" y="8552172"/>
                  </a:lnTo>
                  <a:lnTo>
                    <a:pt x="2212968" y="8552172"/>
                  </a:lnTo>
                  <a:lnTo>
                    <a:pt x="2212968" y="6621939"/>
                  </a:lnTo>
                  <a:lnTo>
                    <a:pt x="2764613" y="6621939"/>
                  </a:lnTo>
                  <a:close/>
                </a:path>
              </a:pathLst>
            </a:custGeom>
            <a:grpFill/>
            <a:ln w="10468" cap="flat">
              <a:noFill/>
              <a:prstDash val="solid"/>
              <a:miter/>
            </a:ln>
          </p:spPr>
          <p:txBody>
            <a:bodyPr rtlCol="0" anchor="ctr"/>
            <a:lstStyle/>
            <a:p>
              <a:endParaRPr lang="en-US" sz="1092" dirty="0"/>
            </a:p>
          </p:txBody>
        </p:sp>
      </p:grpSp>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accent1"/>
                </a:solidFill>
              </a:defRPr>
            </a:lvl1pPr>
          </a:lstStyle>
          <a:p>
            <a:r>
              <a:rPr lang="en-US" dirty="0"/>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45833"/>
            <a:ext cx="5911156" cy="2479343"/>
          </a:xfrm>
          <a:prstGeom prst="rect">
            <a:avLst/>
          </a:prstGeom>
        </p:spPr>
        <p:txBody>
          <a:bodyPr vert="horz" lIns="91440" tIns="45720" rIns="91440" bIns="45720" rtlCol="0">
            <a:normAutofit/>
          </a:bodyPr>
          <a:lstStyle>
            <a:lvl1pPr marL="0" indent="0">
              <a:buNone/>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p:txBody>
      </p:sp>
      <p:sp>
        <p:nvSpPr>
          <p:cNvPr id="29" name="Freeform 28">
            <a:extLst>
              <a:ext uri="{FF2B5EF4-FFF2-40B4-BE49-F238E27FC236}">
                <a16:creationId xmlns:a16="http://schemas.microsoft.com/office/drawing/2014/main" id="{986DE4AE-92D2-1B46-A477-4741C8E33E9A}"/>
              </a:ext>
            </a:extLst>
          </p:cNvPr>
          <p:cNvSpPr/>
          <p:nvPr/>
        </p:nvSpPr>
        <p:spPr>
          <a:xfrm>
            <a:off x="0" y="0"/>
            <a:ext cx="12192856" cy="6858000"/>
          </a:xfrm>
          <a:custGeom>
            <a:avLst/>
            <a:gdLst>
              <a:gd name="connsiteX0" fmla="*/ 18040298 w 20105511"/>
              <a:gd name="connsiteY0" fmla="*/ 0 h 11309350"/>
              <a:gd name="connsiteX1" fmla="*/ 18563146 w 20105511"/>
              <a:gd name="connsiteY1" fmla="*/ 599081 h 11309350"/>
              <a:gd name="connsiteX2" fmla="*/ 18173288 w 20105511"/>
              <a:gd name="connsiteY2" fmla="*/ 599081 h 11309350"/>
              <a:gd name="connsiteX3" fmla="*/ 18173288 w 20105511"/>
              <a:gd name="connsiteY3" fmla="*/ 1850335 h 11309350"/>
              <a:gd name="connsiteX4" fmla="*/ 17617454 w 20105511"/>
              <a:gd name="connsiteY4" fmla="*/ 1850335 h 11309350"/>
              <a:gd name="connsiteX5" fmla="*/ 17617454 w 20105511"/>
              <a:gd name="connsiteY5" fmla="*/ 599081 h 11309350"/>
              <a:gd name="connsiteX6" fmla="*/ 17227596 w 20105511"/>
              <a:gd name="connsiteY6" fmla="*/ 599081 h 11309350"/>
              <a:gd name="connsiteX7" fmla="*/ 17750444 w 20105511"/>
              <a:gd name="connsiteY7" fmla="*/ 0 h 11309350"/>
              <a:gd name="connsiteX8" fmla="*/ 0 w 20105511"/>
              <a:gd name="connsiteY8" fmla="*/ 0 h 11309350"/>
              <a:gd name="connsiteX9" fmla="*/ 0 w 20105511"/>
              <a:gd name="connsiteY9" fmla="*/ 2757178 h 11309350"/>
              <a:gd name="connsiteX10" fmla="*/ 5780335 w 20105511"/>
              <a:gd name="connsiteY10" fmla="*/ 9379116 h 11309350"/>
              <a:gd name="connsiteX11" fmla="*/ 2212968 w 20105511"/>
              <a:gd name="connsiteY11" fmla="*/ 9379116 h 11309350"/>
              <a:gd name="connsiteX12" fmla="*/ 2212968 w 20105511"/>
              <a:gd name="connsiteY12" fmla="*/ 11309350 h 11309350"/>
              <a:gd name="connsiteX13" fmla="*/ 16328711 w 20105511"/>
              <a:gd name="connsiteY13" fmla="*/ 11309350 h 11309350"/>
              <a:gd name="connsiteX14" fmla="*/ 16328711 w 20105511"/>
              <a:gd name="connsiteY14" fmla="*/ 8696681 h 11309350"/>
              <a:gd name="connsiteX15" fmla="*/ 15067510 w 20105511"/>
              <a:gd name="connsiteY15" fmla="*/ 8696681 h 11309350"/>
              <a:gd name="connsiteX16" fmla="*/ 17227492 w 20105511"/>
              <a:gd name="connsiteY16" fmla="*/ 6221714 h 11309350"/>
              <a:gd name="connsiteX17" fmla="*/ 19387786 w 20105511"/>
              <a:gd name="connsiteY17" fmla="*/ 8696681 h 11309350"/>
              <a:gd name="connsiteX18" fmla="*/ 18126374 w 20105511"/>
              <a:gd name="connsiteY18" fmla="*/ 8696681 h 11309350"/>
              <a:gd name="connsiteX19" fmla="*/ 18126374 w 20105511"/>
              <a:gd name="connsiteY19" fmla="*/ 8712912 h 11309350"/>
              <a:gd name="connsiteX20" fmla="*/ 18134648 w 20105511"/>
              <a:gd name="connsiteY20" fmla="*/ 8703488 h 11309350"/>
              <a:gd name="connsiteX21" fmla="*/ 19212072 w 20105511"/>
              <a:gd name="connsiteY21" fmla="*/ 9937568 h 11309350"/>
              <a:gd name="connsiteX22" fmla="*/ 18583776 w 20105511"/>
              <a:gd name="connsiteY22" fmla="*/ 9937568 h 11309350"/>
              <a:gd name="connsiteX23" fmla="*/ 18583776 w 20105511"/>
              <a:gd name="connsiteY23" fmla="*/ 11309350 h 11309350"/>
              <a:gd name="connsiteX24" fmla="*/ 20105512 w 20105511"/>
              <a:gd name="connsiteY24" fmla="*/ 11309350 h 11309350"/>
              <a:gd name="connsiteX25" fmla="*/ 20105512 w 20105511"/>
              <a:gd name="connsiteY25" fmla="*/ 0 h 11309350"/>
              <a:gd name="connsiteX26" fmla="*/ 4159956 w 20105511"/>
              <a:gd name="connsiteY26" fmla="*/ 2043851 h 11309350"/>
              <a:gd name="connsiteX27" fmla="*/ 4086655 w 20105511"/>
              <a:gd name="connsiteY27" fmla="*/ 2043851 h 11309350"/>
              <a:gd name="connsiteX28" fmla="*/ 4086655 w 20105511"/>
              <a:gd name="connsiteY28" fmla="*/ 3813555 h 11309350"/>
              <a:gd name="connsiteX29" fmla="*/ 3407675 w 20105511"/>
              <a:gd name="connsiteY29" fmla="*/ 3813555 h 11309350"/>
              <a:gd name="connsiteX30" fmla="*/ 3407675 w 20105511"/>
              <a:gd name="connsiteY30" fmla="*/ 2043851 h 11309350"/>
              <a:gd name="connsiteX31" fmla="*/ 2932054 w 20105511"/>
              <a:gd name="connsiteY31" fmla="*/ 2043851 h 11309350"/>
              <a:gd name="connsiteX32" fmla="*/ 3747374 w 20105511"/>
              <a:gd name="connsiteY32" fmla="*/ 1143292 h 11309350"/>
              <a:gd name="connsiteX33" fmla="*/ 4562695 w 20105511"/>
              <a:gd name="connsiteY33" fmla="*/ 2043851 h 1130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105511" h="11309350">
                <a:moveTo>
                  <a:pt x="18040298" y="0"/>
                </a:moveTo>
                <a:lnTo>
                  <a:pt x="18563146" y="599081"/>
                </a:lnTo>
                <a:lnTo>
                  <a:pt x="18173288" y="599081"/>
                </a:lnTo>
                <a:lnTo>
                  <a:pt x="18173288" y="1850335"/>
                </a:lnTo>
                <a:lnTo>
                  <a:pt x="17617454" y="1850335"/>
                </a:lnTo>
                <a:lnTo>
                  <a:pt x="17617454" y="599081"/>
                </a:lnTo>
                <a:lnTo>
                  <a:pt x="17227596" y="599081"/>
                </a:lnTo>
                <a:lnTo>
                  <a:pt x="17750444" y="0"/>
                </a:lnTo>
                <a:lnTo>
                  <a:pt x="0" y="0"/>
                </a:lnTo>
                <a:lnTo>
                  <a:pt x="0" y="2757178"/>
                </a:lnTo>
                <a:lnTo>
                  <a:pt x="5780335" y="9379116"/>
                </a:lnTo>
                <a:lnTo>
                  <a:pt x="2212968" y="9379116"/>
                </a:lnTo>
                <a:lnTo>
                  <a:pt x="2212968" y="11309350"/>
                </a:lnTo>
                <a:lnTo>
                  <a:pt x="16328711" y="11309350"/>
                </a:lnTo>
                <a:lnTo>
                  <a:pt x="16328711" y="8696681"/>
                </a:lnTo>
                <a:lnTo>
                  <a:pt x="15067510" y="8696681"/>
                </a:lnTo>
                <a:lnTo>
                  <a:pt x="17227492" y="6221714"/>
                </a:lnTo>
                <a:lnTo>
                  <a:pt x="19387786" y="8696681"/>
                </a:lnTo>
                <a:lnTo>
                  <a:pt x="18126374" y="8696681"/>
                </a:lnTo>
                <a:lnTo>
                  <a:pt x="18126374" y="8712912"/>
                </a:lnTo>
                <a:lnTo>
                  <a:pt x="18134648" y="8703488"/>
                </a:lnTo>
                <a:lnTo>
                  <a:pt x="19212072" y="9937568"/>
                </a:lnTo>
                <a:lnTo>
                  <a:pt x="18583776" y="9937568"/>
                </a:lnTo>
                <a:lnTo>
                  <a:pt x="18583776" y="11309350"/>
                </a:lnTo>
                <a:lnTo>
                  <a:pt x="20105512" y="11309350"/>
                </a:lnTo>
                <a:lnTo>
                  <a:pt x="20105512" y="0"/>
                </a:lnTo>
                <a:close/>
                <a:moveTo>
                  <a:pt x="4159956" y="2043851"/>
                </a:moveTo>
                <a:lnTo>
                  <a:pt x="4086655" y="2043851"/>
                </a:lnTo>
                <a:lnTo>
                  <a:pt x="4086655" y="3813555"/>
                </a:lnTo>
                <a:lnTo>
                  <a:pt x="3407675" y="3813555"/>
                </a:lnTo>
                <a:lnTo>
                  <a:pt x="3407675" y="2043851"/>
                </a:lnTo>
                <a:lnTo>
                  <a:pt x="2932054" y="2043851"/>
                </a:lnTo>
                <a:lnTo>
                  <a:pt x="3747374" y="1143292"/>
                </a:lnTo>
                <a:lnTo>
                  <a:pt x="4562695" y="2043851"/>
                </a:lnTo>
                <a:close/>
              </a:path>
            </a:pathLst>
          </a:custGeom>
          <a:noFill/>
          <a:ln w="10468" cap="flat">
            <a:noFill/>
            <a:prstDash val="solid"/>
            <a:miter/>
          </a:ln>
        </p:spPr>
        <p:txBody>
          <a:bodyPr rtlCol="0" anchor="ctr"/>
          <a:lstStyle/>
          <a:p>
            <a:endParaRPr lang="en-US" sz="1092" dirty="0"/>
          </a:p>
        </p:txBody>
      </p:sp>
      <p:sp>
        <p:nvSpPr>
          <p:cNvPr id="32" name="Freeform 31">
            <a:extLst>
              <a:ext uri="{FF2B5EF4-FFF2-40B4-BE49-F238E27FC236}">
                <a16:creationId xmlns:a16="http://schemas.microsoft.com/office/drawing/2014/main" id="{F3A8355C-EFE2-5143-8053-D6C8EEEE50F2}"/>
              </a:ext>
            </a:extLst>
          </p:cNvPr>
          <p:cNvSpPr/>
          <p:nvPr/>
        </p:nvSpPr>
        <p:spPr>
          <a:xfrm>
            <a:off x="10344685" y="5277803"/>
            <a:ext cx="1301841" cy="1574800"/>
          </a:xfrm>
          <a:custGeom>
            <a:avLst/>
            <a:gdLst>
              <a:gd name="connsiteX0" fmla="*/ 1622578 w 2146682"/>
              <a:gd name="connsiteY0" fmla="*/ 1233975 h 2596961"/>
              <a:gd name="connsiteX1" fmla="*/ 2154013 w 2146682"/>
              <a:gd name="connsiteY1" fmla="*/ 1233975 h 2596961"/>
              <a:gd name="connsiteX2" fmla="*/ 1077006 w 2146682"/>
              <a:gd name="connsiteY2" fmla="*/ 0 h 2596961"/>
              <a:gd name="connsiteX3" fmla="*/ 1068734 w 2146682"/>
              <a:gd name="connsiteY3" fmla="*/ 9424 h 2596961"/>
              <a:gd name="connsiteX4" fmla="*/ 0 w 2146682"/>
              <a:gd name="connsiteY4" fmla="*/ 1233975 h 2596961"/>
              <a:gd name="connsiteX5" fmla="*/ 531540 w 2146682"/>
              <a:gd name="connsiteY5" fmla="*/ 1233975 h 2596961"/>
              <a:gd name="connsiteX6" fmla="*/ 628821 w 2146682"/>
              <a:gd name="connsiteY6" fmla="*/ 1233975 h 2596961"/>
              <a:gd name="connsiteX7" fmla="*/ 628821 w 2146682"/>
              <a:gd name="connsiteY7" fmla="*/ 2605863 h 2596961"/>
              <a:gd name="connsiteX8" fmla="*/ 1525297 w 2146682"/>
              <a:gd name="connsiteY8" fmla="*/ 2605863 h 2596961"/>
              <a:gd name="connsiteX9" fmla="*/ 1525297 w 2146682"/>
              <a:gd name="connsiteY9" fmla="*/ 1233975 h 2596961"/>
              <a:gd name="connsiteX10" fmla="*/ 1622578 w 2146682"/>
              <a:gd name="connsiteY10" fmla="*/ 1233975 h 25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6682" h="2596961">
                <a:moveTo>
                  <a:pt x="1622578" y="1233975"/>
                </a:moveTo>
                <a:lnTo>
                  <a:pt x="2154013" y="1233975"/>
                </a:lnTo>
                <a:lnTo>
                  <a:pt x="1077006" y="0"/>
                </a:lnTo>
                <a:lnTo>
                  <a:pt x="1068734" y="9424"/>
                </a:lnTo>
                <a:lnTo>
                  <a:pt x="0" y="1233975"/>
                </a:lnTo>
                <a:lnTo>
                  <a:pt x="531540" y="1233975"/>
                </a:lnTo>
                <a:lnTo>
                  <a:pt x="628821" y="1233975"/>
                </a:lnTo>
                <a:lnTo>
                  <a:pt x="628821" y="2605863"/>
                </a:lnTo>
                <a:lnTo>
                  <a:pt x="1525297" y="2605863"/>
                </a:lnTo>
                <a:lnTo>
                  <a:pt x="1525297" y="1233975"/>
                </a:lnTo>
                <a:lnTo>
                  <a:pt x="1622578" y="1233975"/>
                </a:lnTo>
                <a:close/>
              </a:path>
            </a:pathLst>
          </a:custGeom>
          <a:solidFill>
            <a:srgbClr val="12110C"/>
          </a:solidFill>
          <a:ln w="10468" cap="flat">
            <a:noFill/>
            <a:prstDash val="solid"/>
            <a:miter/>
          </a:ln>
        </p:spPr>
        <p:txBody>
          <a:bodyPr rtlCol="0" anchor="ctr"/>
          <a:lstStyle/>
          <a:p>
            <a:endParaRPr lang="en-US" sz="1092" dirty="0"/>
          </a:p>
        </p:txBody>
      </p:sp>
      <p:sp>
        <p:nvSpPr>
          <p:cNvPr id="34" name="Freeform 33">
            <a:extLst>
              <a:ext uri="{FF2B5EF4-FFF2-40B4-BE49-F238E27FC236}">
                <a16:creationId xmlns:a16="http://schemas.microsoft.com/office/drawing/2014/main" id="{1FE3F521-71BA-6E4A-AA03-A383E4DBDDA9}"/>
              </a:ext>
            </a:extLst>
          </p:cNvPr>
          <p:cNvSpPr/>
          <p:nvPr/>
        </p:nvSpPr>
        <p:spPr>
          <a:xfrm>
            <a:off x="1777935" y="693102"/>
            <a:ext cx="984319" cy="1612900"/>
          </a:xfrm>
          <a:custGeom>
            <a:avLst/>
            <a:gdLst>
              <a:gd name="connsiteX0" fmla="*/ 0 w 1623101"/>
              <a:gd name="connsiteY0" fmla="*/ 900873 h 2659791"/>
              <a:gd name="connsiteX1" fmla="*/ 402320 w 1623101"/>
              <a:gd name="connsiteY1" fmla="*/ 900873 h 2659791"/>
              <a:gd name="connsiteX2" fmla="*/ 475935 w 1623101"/>
              <a:gd name="connsiteY2" fmla="*/ 900873 h 2659791"/>
              <a:gd name="connsiteX3" fmla="*/ 475935 w 1623101"/>
              <a:gd name="connsiteY3" fmla="*/ 2670263 h 2659791"/>
              <a:gd name="connsiteX4" fmla="*/ 1154706 w 1623101"/>
              <a:gd name="connsiteY4" fmla="*/ 2670263 h 2659791"/>
              <a:gd name="connsiteX5" fmla="*/ 1154706 w 1623101"/>
              <a:gd name="connsiteY5" fmla="*/ 900873 h 2659791"/>
              <a:gd name="connsiteX6" fmla="*/ 1228216 w 1623101"/>
              <a:gd name="connsiteY6" fmla="*/ 900873 h 2659791"/>
              <a:gd name="connsiteX7" fmla="*/ 1630641 w 1623101"/>
              <a:gd name="connsiteY7" fmla="*/ 900873 h 2659791"/>
              <a:gd name="connsiteX8" fmla="*/ 815320 w 1623101"/>
              <a:gd name="connsiteY8" fmla="*/ 0 h 2659791"/>
              <a:gd name="connsiteX9" fmla="*/ 0 w 1623101"/>
              <a:gd name="connsiteY9" fmla="*/ 900873 h 265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3101" h="2659791">
                <a:moveTo>
                  <a:pt x="0" y="900873"/>
                </a:moveTo>
                <a:lnTo>
                  <a:pt x="402320" y="900873"/>
                </a:lnTo>
                <a:lnTo>
                  <a:pt x="475935" y="900873"/>
                </a:lnTo>
                <a:lnTo>
                  <a:pt x="475935" y="2670263"/>
                </a:lnTo>
                <a:lnTo>
                  <a:pt x="1154706" y="2670263"/>
                </a:lnTo>
                <a:lnTo>
                  <a:pt x="1154706" y="900873"/>
                </a:lnTo>
                <a:lnTo>
                  <a:pt x="1228216" y="900873"/>
                </a:lnTo>
                <a:lnTo>
                  <a:pt x="1630641" y="900873"/>
                </a:lnTo>
                <a:lnTo>
                  <a:pt x="815320" y="0"/>
                </a:lnTo>
                <a:lnTo>
                  <a:pt x="0" y="900873"/>
                </a:lnTo>
                <a:close/>
              </a:path>
            </a:pathLst>
          </a:custGeom>
          <a:solidFill>
            <a:srgbClr val="12110C"/>
          </a:solidFill>
          <a:ln w="10468" cap="flat">
            <a:noFill/>
            <a:prstDash val="solid"/>
            <a:miter/>
          </a:ln>
        </p:spPr>
        <p:txBody>
          <a:bodyPr rtlCol="0" anchor="ctr"/>
          <a:lstStyle/>
          <a:p>
            <a:endParaRPr lang="en-US" sz="1092" dirty="0"/>
          </a:p>
        </p:txBody>
      </p:sp>
      <p:pic>
        <p:nvPicPr>
          <p:cNvPr id="18" name="Graphic 17">
            <a:extLst>
              <a:ext uri="{FF2B5EF4-FFF2-40B4-BE49-F238E27FC236}">
                <a16:creationId xmlns:a16="http://schemas.microsoft.com/office/drawing/2014/main" id="{46512213-5FE7-FB47-86D1-E1B359ED2A0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28394854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tatement Slide-SALMON">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tx2"/>
                </a:solidFill>
              </a:defRPr>
            </a:lvl1pPr>
          </a:lstStyle>
          <a:p>
            <a:r>
              <a:rPr lang="en-US" dirty="0"/>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45833"/>
            <a:ext cx="5911156" cy="2479343"/>
          </a:xfrm>
          <a:prstGeom prst="rect">
            <a:avLst/>
          </a:prstGeom>
        </p:spPr>
        <p:txBody>
          <a:bodyPr vert="horz" lIns="91440" tIns="45720" rIns="91440" bIns="45720" rtlCol="0">
            <a:normAutofit/>
          </a:bodyPr>
          <a:lstStyle>
            <a:lvl1pPr marL="0" indent="0">
              <a:buNone/>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p:txBody>
      </p:sp>
      <p:sp>
        <p:nvSpPr>
          <p:cNvPr id="29" name="Freeform 28">
            <a:extLst>
              <a:ext uri="{FF2B5EF4-FFF2-40B4-BE49-F238E27FC236}">
                <a16:creationId xmlns:a16="http://schemas.microsoft.com/office/drawing/2014/main" id="{986DE4AE-92D2-1B46-A477-4741C8E33E9A}"/>
              </a:ext>
            </a:extLst>
          </p:cNvPr>
          <p:cNvSpPr/>
          <p:nvPr/>
        </p:nvSpPr>
        <p:spPr>
          <a:xfrm>
            <a:off x="0" y="0"/>
            <a:ext cx="12192856" cy="6858000"/>
          </a:xfrm>
          <a:custGeom>
            <a:avLst/>
            <a:gdLst>
              <a:gd name="connsiteX0" fmla="*/ 18040298 w 20105511"/>
              <a:gd name="connsiteY0" fmla="*/ 0 h 11309350"/>
              <a:gd name="connsiteX1" fmla="*/ 18563146 w 20105511"/>
              <a:gd name="connsiteY1" fmla="*/ 599081 h 11309350"/>
              <a:gd name="connsiteX2" fmla="*/ 18173288 w 20105511"/>
              <a:gd name="connsiteY2" fmla="*/ 599081 h 11309350"/>
              <a:gd name="connsiteX3" fmla="*/ 18173288 w 20105511"/>
              <a:gd name="connsiteY3" fmla="*/ 1850335 h 11309350"/>
              <a:gd name="connsiteX4" fmla="*/ 17617454 w 20105511"/>
              <a:gd name="connsiteY4" fmla="*/ 1850335 h 11309350"/>
              <a:gd name="connsiteX5" fmla="*/ 17617454 w 20105511"/>
              <a:gd name="connsiteY5" fmla="*/ 599081 h 11309350"/>
              <a:gd name="connsiteX6" fmla="*/ 17227596 w 20105511"/>
              <a:gd name="connsiteY6" fmla="*/ 599081 h 11309350"/>
              <a:gd name="connsiteX7" fmla="*/ 17750444 w 20105511"/>
              <a:gd name="connsiteY7" fmla="*/ 0 h 11309350"/>
              <a:gd name="connsiteX8" fmla="*/ 0 w 20105511"/>
              <a:gd name="connsiteY8" fmla="*/ 0 h 11309350"/>
              <a:gd name="connsiteX9" fmla="*/ 0 w 20105511"/>
              <a:gd name="connsiteY9" fmla="*/ 2757178 h 11309350"/>
              <a:gd name="connsiteX10" fmla="*/ 5780335 w 20105511"/>
              <a:gd name="connsiteY10" fmla="*/ 9379116 h 11309350"/>
              <a:gd name="connsiteX11" fmla="*/ 2212968 w 20105511"/>
              <a:gd name="connsiteY11" fmla="*/ 9379116 h 11309350"/>
              <a:gd name="connsiteX12" fmla="*/ 2212968 w 20105511"/>
              <a:gd name="connsiteY12" fmla="*/ 11309350 h 11309350"/>
              <a:gd name="connsiteX13" fmla="*/ 16328711 w 20105511"/>
              <a:gd name="connsiteY13" fmla="*/ 11309350 h 11309350"/>
              <a:gd name="connsiteX14" fmla="*/ 16328711 w 20105511"/>
              <a:gd name="connsiteY14" fmla="*/ 8696681 h 11309350"/>
              <a:gd name="connsiteX15" fmla="*/ 15067510 w 20105511"/>
              <a:gd name="connsiteY15" fmla="*/ 8696681 h 11309350"/>
              <a:gd name="connsiteX16" fmla="*/ 17227492 w 20105511"/>
              <a:gd name="connsiteY16" fmla="*/ 6221714 h 11309350"/>
              <a:gd name="connsiteX17" fmla="*/ 19387786 w 20105511"/>
              <a:gd name="connsiteY17" fmla="*/ 8696681 h 11309350"/>
              <a:gd name="connsiteX18" fmla="*/ 18126374 w 20105511"/>
              <a:gd name="connsiteY18" fmla="*/ 8696681 h 11309350"/>
              <a:gd name="connsiteX19" fmla="*/ 18126374 w 20105511"/>
              <a:gd name="connsiteY19" fmla="*/ 8712912 h 11309350"/>
              <a:gd name="connsiteX20" fmla="*/ 18134648 w 20105511"/>
              <a:gd name="connsiteY20" fmla="*/ 8703488 h 11309350"/>
              <a:gd name="connsiteX21" fmla="*/ 19212072 w 20105511"/>
              <a:gd name="connsiteY21" fmla="*/ 9937568 h 11309350"/>
              <a:gd name="connsiteX22" fmla="*/ 18583776 w 20105511"/>
              <a:gd name="connsiteY22" fmla="*/ 9937568 h 11309350"/>
              <a:gd name="connsiteX23" fmla="*/ 18583776 w 20105511"/>
              <a:gd name="connsiteY23" fmla="*/ 11309350 h 11309350"/>
              <a:gd name="connsiteX24" fmla="*/ 20105512 w 20105511"/>
              <a:gd name="connsiteY24" fmla="*/ 11309350 h 11309350"/>
              <a:gd name="connsiteX25" fmla="*/ 20105512 w 20105511"/>
              <a:gd name="connsiteY25" fmla="*/ 0 h 11309350"/>
              <a:gd name="connsiteX26" fmla="*/ 4159956 w 20105511"/>
              <a:gd name="connsiteY26" fmla="*/ 2043851 h 11309350"/>
              <a:gd name="connsiteX27" fmla="*/ 4086655 w 20105511"/>
              <a:gd name="connsiteY27" fmla="*/ 2043851 h 11309350"/>
              <a:gd name="connsiteX28" fmla="*/ 4086655 w 20105511"/>
              <a:gd name="connsiteY28" fmla="*/ 3813555 h 11309350"/>
              <a:gd name="connsiteX29" fmla="*/ 3407675 w 20105511"/>
              <a:gd name="connsiteY29" fmla="*/ 3813555 h 11309350"/>
              <a:gd name="connsiteX30" fmla="*/ 3407675 w 20105511"/>
              <a:gd name="connsiteY30" fmla="*/ 2043851 h 11309350"/>
              <a:gd name="connsiteX31" fmla="*/ 2932054 w 20105511"/>
              <a:gd name="connsiteY31" fmla="*/ 2043851 h 11309350"/>
              <a:gd name="connsiteX32" fmla="*/ 3747374 w 20105511"/>
              <a:gd name="connsiteY32" fmla="*/ 1143292 h 11309350"/>
              <a:gd name="connsiteX33" fmla="*/ 4562695 w 20105511"/>
              <a:gd name="connsiteY33" fmla="*/ 2043851 h 1130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105511" h="11309350">
                <a:moveTo>
                  <a:pt x="18040298" y="0"/>
                </a:moveTo>
                <a:lnTo>
                  <a:pt x="18563146" y="599081"/>
                </a:lnTo>
                <a:lnTo>
                  <a:pt x="18173288" y="599081"/>
                </a:lnTo>
                <a:lnTo>
                  <a:pt x="18173288" y="1850335"/>
                </a:lnTo>
                <a:lnTo>
                  <a:pt x="17617454" y="1850335"/>
                </a:lnTo>
                <a:lnTo>
                  <a:pt x="17617454" y="599081"/>
                </a:lnTo>
                <a:lnTo>
                  <a:pt x="17227596" y="599081"/>
                </a:lnTo>
                <a:lnTo>
                  <a:pt x="17750444" y="0"/>
                </a:lnTo>
                <a:lnTo>
                  <a:pt x="0" y="0"/>
                </a:lnTo>
                <a:lnTo>
                  <a:pt x="0" y="2757178"/>
                </a:lnTo>
                <a:lnTo>
                  <a:pt x="5780335" y="9379116"/>
                </a:lnTo>
                <a:lnTo>
                  <a:pt x="2212968" y="9379116"/>
                </a:lnTo>
                <a:lnTo>
                  <a:pt x="2212968" y="11309350"/>
                </a:lnTo>
                <a:lnTo>
                  <a:pt x="16328711" y="11309350"/>
                </a:lnTo>
                <a:lnTo>
                  <a:pt x="16328711" y="8696681"/>
                </a:lnTo>
                <a:lnTo>
                  <a:pt x="15067510" y="8696681"/>
                </a:lnTo>
                <a:lnTo>
                  <a:pt x="17227492" y="6221714"/>
                </a:lnTo>
                <a:lnTo>
                  <a:pt x="19387786" y="8696681"/>
                </a:lnTo>
                <a:lnTo>
                  <a:pt x="18126374" y="8696681"/>
                </a:lnTo>
                <a:lnTo>
                  <a:pt x="18126374" y="8712912"/>
                </a:lnTo>
                <a:lnTo>
                  <a:pt x="18134648" y="8703488"/>
                </a:lnTo>
                <a:lnTo>
                  <a:pt x="19212072" y="9937568"/>
                </a:lnTo>
                <a:lnTo>
                  <a:pt x="18583776" y="9937568"/>
                </a:lnTo>
                <a:lnTo>
                  <a:pt x="18583776" y="11309350"/>
                </a:lnTo>
                <a:lnTo>
                  <a:pt x="20105512" y="11309350"/>
                </a:lnTo>
                <a:lnTo>
                  <a:pt x="20105512" y="0"/>
                </a:lnTo>
                <a:close/>
                <a:moveTo>
                  <a:pt x="4159956" y="2043851"/>
                </a:moveTo>
                <a:lnTo>
                  <a:pt x="4086655" y="2043851"/>
                </a:lnTo>
                <a:lnTo>
                  <a:pt x="4086655" y="3813555"/>
                </a:lnTo>
                <a:lnTo>
                  <a:pt x="3407675" y="3813555"/>
                </a:lnTo>
                <a:lnTo>
                  <a:pt x="3407675" y="2043851"/>
                </a:lnTo>
                <a:lnTo>
                  <a:pt x="2932054" y="2043851"/>
                </a:lnTo>
                <a:lnTo>
                  <a:pt x="3747374" y="1143292"/>
                </a:lnTo>
                <a:lnTo>
                  <a:pt x="4562695" y="2043851"/>
                </a:lnTo>
                <a:close/>
              </a:path>
            </a:pathLst>
          </a:custGeom>
          <a:noFill/>
          <a:ln w="10468" cap="flat">
            <a:noFill/>
            <a:prstDash val="solid"/>
            <a:miter/>
          </a:ln>
        </p:spPr>
        <p:txBody>
          <a:bodyPr rtlCol="0" anchor="ctr"/>
          <a:lstStyle/>
          <a:p>
            <a:endParaRPr lang="en-US" sz="1092" dirty="0"/>
          </a:p>
        </p:txBody>
      </p:sp>
      <p:sp>
        <p:nvSpPr>
          <p:cNvPr id="30" name="Freeform 29">
            <a:extLst>
              <a:ext uri="{FF2B5EF4-FFF2-40B4-BE49-F238E27FC236}">
                <a16:creationId xmlns:a16="http://schemas.microsoft.com/office/drawing/2014/main" id="{F21EAE22-5BEC-8E40-9967-3A04E13F5068}"/>
              </a:ext>
            </a:extLst>
          </p:cNvPr>
          <p:cNvSpPr/>
          <p:nvPr/>
        </p:nvSpPr>
        <p:spPr>
          <a:xfrm>
            <a:off x="9137593" y="3772852"/>
            <a:ext cx="2616384" cy="3079750"/>
          </a:xfrm>
          <a:custGeom>
            <a:avLst/>
            <a:gdLst>
              <a:gd name="connsiteX0" fmla="*/ 2521985 w 4314307"/>
              <a:gd name="connsiteY0" fmla="*/ 3715750 h 5078735"/>
              <a:gd name="connsiteX1" fmla="*/ 1990445 w 4314307"/>
              <a:gd name="connsiteY1" fmla="*/ 3715750 h 5078735"/>
              <a:gd name="connsiteX2" fmla="*/ 3059179 w 4314307"/>
              <a:gd name="connsiteY2" fmla="*/ 2491198 h 5078735"/>
              <a:gd name="connsiteX3" fmla="*/ 3059179 w 4314307"/>
              <a:gd name="connsiteY3" fmla="*/ 2474967 h 5078735"/>
              <a:gd name="connsiteX4" fmla="*/ 3254266 w 4314307"/>
              <a:gd name="connsiteY4" fmla="*/ 2474967 h 5078735"/>
              <a:gd name="connsiteX5" fmla="*/ 4320276 w 4314307"/>
              <a:gd name="connsiteY5" fmla="*/ 2474967 h 5078735"/>
              <a:gd name="connsiteX6" fmla="*/ 2159981 w 4314307"/>
              <a:gd name="connsiteY6" fmla="*/ 0 h 5078735"/>
              <a:gd name="connsiteX7" fmla="*/ 0 w 4314307"/>
              <a:gd name="connsiteY7" fmla="*/ 2474967 h 5078735"/>
              <a:gd name="connsiteX8" fmla="*/ 1065907 w 4314307"/>
              <a:gd name="connsiteY8" fmla="*/ 2474967 h 5078735"/>
              <a:gd name="connsiteX9" fmla="*/ 1260993 w 4314307"/>
              <a:gd name="connsiteY9" fmla="*/ 2474967 h 5078735"/>
              <a:gd name="connsiteX10" fmla="*/ 1260993 w 4314307"/>
              <a:gd name="connsiteY10" fmla="*/ 5087637 h 5078735"/>
              <a:gd name="connsiteX11" fmla="*/ 2619267 w 4314307"/>
              <a:gd name="connsiteY11" fmla="*/ 5087637 h 5078735"/>
              <a:gd name="connsiteX12" fmla="*/ 2619267 w 4314307"/>
              <a:gd name="connsiteY12" fmla="*/ 3715750 h 5078735"/>
              <a:gd name="connsiteX13" fmla="*/ 2521985 w 4314307"/>
              <a:gd name="connsiteY13" fmla="*/ 3715750 h 507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4307" h="5078735">
                <a:moveTo>
                  <a:pt x="2521985" y="3715750"/>
                </a:moveTo>
                <a:lnTo>
                  <a:pt x="1990445" y="3715750"/>
                </a:lnTo>
                <a:lnTo>
                  <a:pt x="3059179" y="2491198"/>
                </a:lnTo>
                <a:lnTo>
                  <a:pt x="3059179" y="2474967"/>
                </a:lnTo>
                <a:lnTo>
                  <a:pt x="3254266" y="2474967"/>
                </a:lnTo>
                <a:lnTo>
                  <a:pt x="4320276" y="2474967"/>
                </a:lnTo>
                <a:lnTo>
                  <a:pt x="2159981" y="0"/>
                </a:lnTo>
                <a:lnTo>
                  <a:pt x="0" y="2474967"/>
                </a:lnTo>
                <a:lnTo>
                  <a:pt x="1065907" y="2474967"/>
                </a:lnTo>
                <a:lnTo>
                  <a:pt x="1260993" y="2474967"/>
                </a:lnTo>
                <a:lnTo>
                  <a:pt x="1260993" y="5087637"/>
                </a:lnTo>
                <a:lnTo>
                  <a:pt x="2619267" y="5087637"/>
                </a:lnTo>
                <a:lnTo>
                  <a:pt x="2619267" y="3715750"/>
                </a:lnTo>
                <a:lnTo>
                  <a:pt x="2521985" y="3715750"/>
                </a:lnTo>
                <a:close/>
              </a:path>
            </a:pathLst>
          </a:custGeom>
          <a:solidFill>
            <a:schemeClr val="tx2"/>
          </a:solidFill>
          <a:ln w="10468" cap="flat">
            <a:noFill/>
            <a:prstDash val="solid"/>
            <a:miter/>
          </a:ln>
        </p:spPr>
        <p:txBody>
          <a:bodyPr rtlCol="0" anchor="ctr"/>
          <a:lstStyle/>
          <a:p>
            <a:endParaRPr lang="en-US" sz="1092" dirty="0"/>
          </a:p>
        </p:txBody>
      </p:sp>
      <p:sp>
        <p:nvSpPr>
          <p:cNvPr id="31" name="Freeform 30">
            <a:extLst>
              <a:ext uri="{FF2B5EF4-FFF2-40B4-BE49-F238E27FC236}">
                <a16:creationId xmlns:a16="http://schemas.microsoft.com/office/drawing/2014/main" id="{0E9A12D2-8AA8-F946-B416-BCC135123F67}"/>
              </a:ext>
            </a:extLst>
          </p:cNvPr>
          <p:cNvSpPr/>
          <p:nvPr/>
        </p:nvSpPr>
        <p:spPr>
          <a:xfrm>
            <a:off x="10447563" y="0"/>
            <a:ext cx="806507" cy="1117600"/>
          </a:xfrm>
          <a:custGeom>
            <a:avLst/>
            <a:gdLst>
              <a:gd name="connsiteX0" fmla="*/ 329542 w 1329895"/>
              <a:gd name="connsiteY0" fmla="*/ 599081 h 1843005"/>
              <a:gd name="connsiteX1" fmla="*/ 389858 w 1329895"/>
              <a:gd name="connsiteY1" fmla="*/ 599081 h 1843005"/>
              <a:gd name="connsiteX2" fmla="*/ 389858 w 1329895"/>
              <a:gd name="connsiteY2" fmla="*/ 1850335 h 1843005"/>
              <a:gd name="connsiteX3" fmla="*/ 945691 w 1329895"/>
              <a:gd name="connsiteY3" fmla="*/ 1850335 h 1843005"/>
              <a:gd name="connsiteX4" fmla="*/ 945691 w 1329895"/>
              <a:gd name="connsiteY4" fmla="*/ 599081 h 1843005"/>
              <a:gd name="connsiteX5" fmla="*/ 1006008 w 1329895"/>
              <a:gd name="connsiteY5" fmla="*/ 599081 h 1843005"/>
              <a:gd name="connsiteX6" fmla="*/ 1335550 w 1329895"/>
              <a:gd name="connsiteY6" fmla="*/ 599081 h 1843005"/>
              <a:gd name="connsiteX7" fmla="*/ 812702 w 1329895"/>
              <a:gd name="connsiteY7" fmla="*/ 0 h 1843005"/>
              <a:gd name="connsiteX8" fmla="*/ 522847 w 1329895"/>
              <a:gd name="connsiteY8" fmla="*/ 0 h 1843005"/>
              <a:gd name="connsiteX9" fmla="*/ 0 w 1329895"/>
              <a:gd name="connsiteY9" fmla="*/ 599081 h 1843005"/>
              <a:gd name="connsiteX10" fmla="*/ 329542 w 1329895"/>
              <a:gd name="connsiteY10" fmla="*/ 599081 h 184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9895" h="1843005">
                <a:moveTo>
                  <a:pt x="329542" y="599081"/>
                </a:moveTo>
                <a:lnTo>
                  <a:pt x="389858" y="599081"/>
                </a:lnTo>
                <a:lnTo>
                  <a:pt x="389858" y="1850335"/>
                </a:lnTo>
                <a:lnTo>
                  <a:pt x="945691" y="1850335"/>
                </a:lnTo>
                <a:lnTo>
                  <a:pt x="945691" y="599081"/>
                </a:lnTo>
                <a:lnTo>
                  <a:pt x="1006008" y="599081"/>
                </a:lnTo>
                <a:lnTo>
                  <a:pt x="1335550" y="599081"/>
                </a:lnTo>
                <a:lnTo>
                  <a:pt x="812702" y="0"/>
                </a:lnTo>
                <a:lnTo>
                  <a:pt x="522847" y="0"/>
                </a:lnTo>
                <a:lnTo>
                  <a:pt x="0" y="599081"/>
                </a:lnTo>
                <a:lnTo>
                  <a:pt x="329542" y="599081"/>
                </a:lnTo>
                <a:close/>
              </a:path>
            </a:pathLst>
          </a:custGeom>
          <a:solidFill>
            <a:schemeClr val="tx2"/>
          </a:solidFill>
          <a:ln w="10468" cap="flat">
            <a:noFill/>
            <a:prstDash val="solid"/>
            <a:miter/>
          </a:ln>
        </p:spPr>
        <p:txBody>
          <a:bodyPr rtlCol="0" anchor="ctr"/>
          <a:lstStyle/>
          <a:p>
            <a:endParaRPr lang="en-US" sz="1092" dirty="0"/>
          </a:p>
        </p:txBody>
      </p:sp>
      <p:sp>
        <p:nvSpPr>
          <p:cNvPr id="32" name="Freeform 31">
            <a:extLst>
              <a:ext uri="{FF2B5EF4-FFF2-40B4-BE49-F238E27FC236}">
                <a16:creationId xmlns:a16="http://schemas.microsoft.com/office/drawing/2014/main" id="{F3A8355C-EFE2-5143-8053-D6C8EEEE50F2}"/>
              </a:ext>
            </a:extLst>
          </p:cNvPr>
          <p:cNvSpPr/>
          <p:nvPr/>
        </p:nvSpPr>
        <p:spPr>
          <a:xfrm>
            <a:off x="10344685" y="5277803"/>
            <a:ext cx="1301841" cy="1574800"/>
          </a:xfrm>
          <a:custGeom>
            <a:avLst/>
            <a:gdLst>
              <a:gd name="connsiteX0" fmla="*/ 1622578 w 2146682"/>
              <a:gd name="connsiteY0" fmla="*/ 1233975 h 2596961"/>
              <a:gd name="connsiteX1" fmla="*/ 2154013 w 2146682"/>
              <a:gd name="connsiteY1" fmla="*/ 1233975 h 2596961"/>
              <a:gd name="connsiteX2" fmla="*/ 1077006 w 2146682"/>
              <a:gd name="connsiteY2" fmla="*/ 0 h 2596961"/>
              <a:gd name="connsiteX3" fmla="*/ 1068734 w 2146682"/>
              <a:gd name="connsiteY3" fmla="*/ 9424 h 2596961"/>
              <a:gd name="connsiteX4" fmla="*/ 0 w 2146682"/>
              <a:gd name="connsiteY4" fmla="*/ 1233975 h 2596961"/>
              <a:gd name="connsiteX5" fmla="*/ 531540 w 2146682"/>
              <a:gd name="connsiteY5" fmla="*/ 1233975 h 2596961"/>
              <a:gd name="connsiteX6" fmla="*/ 628821 w 2146682"/>
              <a:gd name="connsiteY6" fmla="*/ 1233975 h 2596961"/>
              <a:gd name="connsiteX7" fmla="*/ 628821 w 2146682"/>
              <a:gd name="connsiteY7" fmla="*/ 2605863 h 2596961"/>
              <a:gd name="connsiteX8" fmla="*/ 1525297 w 2146682"/>
              <a:gd name="connsiteY8" fmla="*/ 2605863 h 2596961"/>
              <a:gd name="connsiteX9" fmla="*/ 1525297 w 2146682"/>
              <a:gd name="connsiteY9" fmla="*/ 1233975 h 2596961"/>
              <a:gd name="connsiteX10" fmla="*/ 1622578 w 2146682"/>
              <a:gd name="connsiteY10" fmla="*/ 1233975 h 25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6682" h="2596961">
                <a:moveTo>
                  <a:pt x="1622578" y="1233975"/>
                </a:moveTo>
                <a:lnTo>
                  <a:pt x="2154013" y="1233975"/>
                </a:lnTo>
                <a:lnTo>
                  <a:pt x="1077006" y="0"/>
                </a:lnTo>
                <a:lnTo>
                  <a:pt x="1068734" y="9424"/>
                </a:lnTo>
                <a:lnTo>
                  <a:pt x="0" y="1233975"/>
                </a:lnTo>
                <a:lnTo>
                  <a:pt x="531540" y="1233975"/>
                </a:lnTo>
                <a:lnTo>
                  <a:pt x="628821" y="1233975"/>
                </a:lnTo>
                <a:lnTo>
                  <a:pt x="628821" y="2605863"/>
                </a:lnTo>
                <a:lnTo>
                  <a:pt x="1525297" y="2605863"/>
                </a:lnTo>
                <a:lnTo>
                  <a:pt x="1525297" y="1233975"/>
                </a:lnTo>
                <a:lnTo>
                  <a:pt x="1622578" y="1233975"/>
                </a:lnTo>
                <a:close/>
              </a:path>
            </a:pathLst>
          </a:custGeom>
          <a:solidFill>
            <a:srgbClr val="12110C"/>
          </a:solidFill>
          <a:ln w="10468" cap="flat">
            <a:noFill/>
            <a:prstDash val="solid"/>
            <a:miter/>
          </a:ln>
        </p:spPr>
        <p:txBody>
          <a:bodyPr rtlCol="0" anchor="ctr"/>
          <a:lstStyle/>
          <a:p>
            <a:endParaRPr lang="en-US" sz="1092" dirty="0"/>
          </a:p>
        </p:txBody>
      </p:sp>
      <p:sp>
        <p:nvSpPr>
          <p:cNvPr id="33" name="Freeform 32">
            <a:extLst>
              <a:ext uri="{FF2B5EF4-FFF2-40B4-BE49-F238E27FC236}">
                <a16:creationId xmlns:a16="http://schemas.microsoft.com/office/drawing/2014/main" id="{FA439275-451E-A445-A4F8-E39227462CF3}"/>
              </a:ext>
            </a:extLst>
          </p:cNvPr>
          <p:cNvSpPr/>
          <p:nvPr/>
        </p:nvSpPr>
        <p:spPr>
          <a:xfrm>
            <a:off x="0" y="1671955"/>
            <a:ext cx="3499096" cy="5181600"/>
          </a:xfrm>
          <a:custGeom>
            <a:avLst/>
            <a:gdLst>
              <a:gd name="connsiteX0" fmla="*/ 2764613 w 5769862"/>
              <a:gd name="connsiteY0" fmla="*/ 6621939 h 8544842"/>
              <a:gd name="connsiteX1" fmla="*/ 5779916 w 5769862"/>
              <a:gd name="connsiteY1" fmla="*/ 6621939 h 8544842"/>
              <a:gd name="connsiteX2" fmla="*/ 0 w 5769862"/>
              <a:gd name="connsiteY2" fmla="*/ 0 h 8544842"/>
              <a:gd name="connsiteX3" fmla="*/ 0 w 5769862"/>
              <a:gd name="connsiteY3" fmla="*/ 8552172 h 8544842"/>
              <a:gd name="connsiteX4" fmla="*/ 2212968 w 5769862"/>
              <a:gd name="connsiteY4" fmla="*/ 8552172 h 8544842"/>
              <a:gd name="connsiteX5" fmla="*/ 2212968 w 5769862"/>
              <a:gd name="connsiteY5" fmla="*/ 6621939 h 8544842"/>
              <a:gd name="connsiteX6" fmla="*/ 2764613 w 5769862"/>
              <a:gd name="connsiteY6" fmla="*/ 6621939 h 854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9862" h="8544842">
                <a:moveTo>
                  <a:pt x="2764613" y="6621939"/>
                </a:moveTo>
                <a:lnTo>
                  <a:pt x="5779916" y="6621939"/>
                </a:lnTo>
                <a:lnTo>
                  <a:pt x="0" y="0"/>
                </a:lnTo>
                <a:lnTo>
                  <a:pt x="0" y="8552172"/>
                </a:lnTo>
                <a:lnTo>
                  <a:pt x="2212968" y="8552172"/>
                </a:lnTo>
                <a:lnTo>
                  <a:pt x="2212968" y="6621939"/>
                </a:lnTo>
                <a:lnTo>
                  <a:pt x="2764613" y="6621939"/>
                </a:lnTo>
                <a:close/>
              </a:path>
            </a:pathLst>
          </a:custGeom>
          <a:solidFill>
            <a:schemeClr val="tx2"/>
          </a:solidFill>
          <a:ln w="10468" cap="flat">
            <a:noFill/>
            <a:prstDash val="solid"/>
            <a:miter/>
          </a:ln>
        </p:spPr>
        <p:txBody>
          <a:bodyPr rtlCol="0" anchor="ctr"/>
          <a:lstStyle/>
          <a:p>
            <a:endParaRPr lang="en-US" sz="1092" dirty="0"/>
          </a:p>
        </p:txBody>
      </p:sp>
      <p:sp>
        <p:nvSpPr>
          <p:cNvPr id="34" name="Freeform 33">
            <a:extLst>
              <a:ext uri="{FF2B5EF4-FFF2-40B4-BE49-F238E27FC236}">
                <a16:creationId xmlns:a16="http://schemas.microsoft.com/office/drawing/2014/main" id="{1FE3F521-71BA-6E4A-AA03-A383E4DBDDA9}"/>
              </a:ext>
            </a:extLst>
          </p:cNvPr>
          <p:cNvSpPr/>
          <p:nvPr/>
        </p:nvSpPr>
        <p:spPr>
          <a:xfrm>
            <a:off x="1777935" y="693102"/>
            <a:ext cx="984319" cy="1612900"/>
          </a:xfrm>
          <a:custGeom>
            <a:avLst/>
            <a:gdLst>
              <a:gd name="connsiteX0" fmla="*/ 0 w 1623101"/>
              <a:gd name="connsiteY0" fmla="*/ 900873 h 2659791"/>
              <a:gd name="connsiteX1" fmla="*/ 402320 w 1623101"/>
              <a:gd name="connsiteY1" fmla="*/ 900873 h 2659791"/>
              <a:gd name="connsiteX2" fmla="*/ 475935 w 1623101"/>
              <a:gd name="connsiteY2" fmla="*/ 900873 h 2659791"/>
              <a:gd name="connsiteX3" fmla="*/ 475935 w 1623101"/>
              <a:gd name="connsiteY3" fmla="*/ 2670263 h 2659791"/>
              <a:gd name="connsiteX4" fmla="*/ 1154706 w 1623101"/>
              <a:gd name="connsiteY4" fmla="*/ 2670263 h 2659791"/>
              <a:gd name="connsiteX5" fmla="*/ 1154706 w 1623101"/>
              <a:gd name="connsiteY5" fmla="*/ 900873 h 2659791"/>
              <a:gd name="connsiteX6" fmla="*/ 1228216 w 1623101"/>
              <a:gd name="connsiteY6" fmla="*/ 900873 h 2659791"/>
              <a:gd name="connsiteX7" fmla="*/ 1630641 w 1623101"/>
              <a:gd name="connsiteY7" fmla="*/ 900873 h 2659791"/>
              <a:gd name="connsiteX8" fmla="*/ 815320 w 1623101"/>
              <a:gd name="connsiteY8" fmla="*/ 0 h 2659791"/>
              <a:gd name="connsiteX9" fmla="*/ 0 w 1623101"/>
              <a:gd name="connsiteY9" fmla="*/ 900873 h 265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3101" h="2659791">
                <a:moveTo>
                  <a:pt x="0" y="900873"/>
                </a:moveTo>
                <a:lnTo>
                  <a:pt x="402320" y="900873"/>
                </a:lnTo>
                <a:lnTo>
                  <a:pt x="475935" y="900873"/>
                </a:lnTo>
                <a:lnTo>
                  <a:pt x="475935" y="2670263"/>
                </a:lnTo>
                <a:lnTo>
                  <a:pt x="1154706" y="2670263"/>
                </a:lnTo>
                <a:lnTo>
                  <a:pt x="1154706" y="900873"/>
                </a:lnTo>
                <a:lnTo>
                  <a:pt x="1228216" y="900873"/>
                </a:lnTo>
                <a:lnTo>
                  <a:pt x="1630641" y="900873"/>
                </a:lnTo>
                <a:lnTo>
                  <a:pt x="815320" y="0"/>
                </a:lnTo>
                <a:lnTo>
                  <a:pt x="0" y="900873"/>
                </a:lnTo>
                <a:close/>
              </a:path>
            </a:pathLst>
          </a:custGeom>
          <a:solidFill>
            <a:srgbClr val="12110C"/>
          </a:solidFill>
          <a:ln w="10468" cap="flat">
            <a:noFill/>
            <a:prstDash val="solid"/>
            <a:miter/>
          </a:ln>
        </p:spPr>
        <p:txBody>
          <a:bodyPr rtlCol="0" anchor="ctr"/>
          <a:lstStyle/>
          <a:p>
            <a:endParaRPr lang="en-US" sz="1092" dirty="0"/>
          </a:p>
        </p:txBody>
      </p:sp>
      <p:pic>
        <p:nvPicPr>
          <p:cNvPr id="18" name="Graphic 17">
            <a:extLst>
              <a:ext uri="{FF2B5EF4-FFF2-40B4-BE49-F238E27FC236}">
                <a16:creationId xmlns:a16="http://schemas.microsoft.com/office/drawing/2014/main" id="{3160704F-B8F3-D74B-884C-4EA9F80E151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5783792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tatement Slide-RE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bg2"/>
                </a:solidFill>
              </a:defRPr>
            </a:lvl1pPr>
          </a:lstStyle>
          <a:p>
            <a:r>
              <a:rPr lang="en-US" dirty="0"/>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45833"/>
            <a:ext cx="5911156" cy="2479343"/>
          </a:xfrm>
          <a:prstGeom prst="rect">
            <a:avLst/>
          </a:prstGeom>
        </p:spPr>
        <p:txBody>
          <a:bodyPr vert="horz" lIns="91440" tIns="45720" rIns="91440" bIns="45720" rtlCol="0">
            <a:normAutofit/>
          </a:bodyPr>
          <a:lstStyle>
            <a:lvl1pPr marL="0" indent="0">
              <a:buNone/>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p:txBody>
      </p:sp>
      <p:sp>
        <p:nvSpPr>
          <p:cNvPr id="29" name="Freeform 28">
            <a:extLst>
              <a:ext uri="{FF2B5EF4-FFF2-40B4-BE49-F238E27FC236}">
                <a16:creationId xmlns:a16="http://schemas.microsoft.com/office/drawing/2014/main" id="{986DE4AE-92D2-1B46-A477-4741C8E33E9A}"/>
              </a:ext>
            </a:extLst>
          </p:cNvPr>
          <p:cNvSpPr/>
          <p:nvPr/>
        </p:nvSpPr>
        <p:spPr>
          <a:xfrm>
            <a:off x="0" y="0"/>
            <a:ext cx="12192856" cy="6858000"/>
          </a:xfrm>
          <a:custGeom>
            <a:avLst/>
            <a:gdLst>
              <a:gd name="connsiteX0" fmla="*/ 18040298 w 20105511"/>
              <a:gd name="connsiteY0" fmla="*/ 0 h 11309350"/>
              <a:gd name="connsiteX1" fmla="*/ 18563146 w 20105511"/>
              <a:gd name="connsiteY1" fmla="*/ 599081 h 11309350"/>
              <a:gd name="connsiteX2" fmla="*/ 18173288 w 20105511"/>
              <a:gd name="connsiteY2" fmla="*/ 599081 h 11309350"/>
              <a:gd name="connsiteX3" fmla="*/ 18173288 w 20105511"/>
              <a:gd name="connsiteY3" fmla="*/ 1850335 h 11309350"/>
              <a:gd name="connsiteX4" fmla="*/ 17617454 w 20105511"/>
              <a:gd name="connsiteY4" fmla="*/ 1850335 h 11309350"/>
              <a:gd name="connsiteX5" fmla="*/ 17617454 w 20105511"/>
              <a:gd name="connsiteY5" fmla="*/ 599081 h 11309350"/>
              <a:gd name="connsiteX6" fmla="*/ 17227596 w 20105511"/>
              <a:gd name="connsiteY6" fmla="*/ 599081 h 11309350"/>
              <a:gd name="connsiteX7" fmla="*/ 17750444 w 20105511"/>
              <a:gd name="connsiteY7" fmla="*/ 0 h 11309350"/>
              <a:gd name="connsiteX8" fmla="*/ 0 w 20105511"/>
              <a:gd name="connsiteY8" fmla="*/ 0 h 11309350"/>
              <a:gd name="connsiteX9" fmla="*/ 0 w 20105511"/>
              <a:gd name="connsiteY9" fmla="*/ 2757178 h 11309350"/>
              <a:gd name="connsiteX10" fmla="*/ 5780335 w 20105511"/>
              <a:gd name="connsiteY10" fmla="*/ 9379116 h 11309350"/>
              <a:gd name="connsiteX11" fmla="*/ 2212968 w 20105511"/>
              <a:gd name="connsiteY11" fmla="*/ 9379116 h 11309350"/>
              <a:gd name="connsiteX12" fmla="*/ 2212968 w 20105511"/>
              <a:gd name="connsiteY12" fmla="*/ 11309350 h 11309350"/>
              <a:gd name="connsiteX13" fmla="*/ 16328711 w 20105511"/>
              <a:gd name="connsiteY13" fmla="*/ 11309350 h 11309350"/>
              <a:gd name="connsiteX14" fmla="*/ 16328711 w 20105511"/>
              <a:gd name="connsiteY14" fmla="*/ 8696681 h 11309350"/>
              <a:gd name="connsiteX15" fmla="*/ 15067510 w 20105511"/>
              <a:gd name="connsiteY15" fmla="*/ 8696681 h 11309350"/>
              <a:gd name="connsiteX16" fmla="*/ 17227492 w 20105511"/>
              <a:gd name="connsiteY16" fmla="*/ 6221714 h 11309350"/>
              <a:gd name="connsiteX17" fmla="*/ 19387786 w 20105511"/>
              <a:gd name="connsiteY17" fmla="*/ 8696681 h 11309350"/>
              <a:gd name="connsiteX18" fmla="*/ 18126374 w 20105511"/>
              <a:gd name="connsiteY18" fmla="*/ 8696681 h 11309350"/>
              <a:gd name="connsiteX19" fmla="*/ 18126374 w 20105511"/>
              <a:gd name="connsiteY19" fmla="*/ 8712912 h 11309350"/>
              <a:gd name="connsiteX20" fmla="*/ 18134648 w 20105511"/>
              <a:gd name="connsiteY20" fmla="*/ 8703488 h 11309350"/>
              <a:gd name="connsiteX21" fmla="*/ 19212072 w 20105511"/>
              <a:gd name="connsiteY21" fmla="*/ 9937568 h 11309350"/>
              <a:gd name="connsiteX22" fmla="*/ 18583776 w 20105511"/>
              <a:gd name="connsiteY22" fmla="*/ 9937568 h 11309350"/>
              <a:gd name="connsiteX23" fmla="*/ 18583776 w 20105511"/>
              <a:gd name="connsiteY23" fmla="*/ 11309350 h 11309350"/>
              <a:gd name="connsiteX24" fmla="*/ 20105512 w 20105511"/>
              <a:gd name="connsiteY24" fmla="*/ 11309350 h 11309350"/>
              <a:gd name="connsiteX25" fmla="*/ 20105512 w 20105511"/>
              <a:gd name="connsiteY25" fmla="*/ 0 h 11309350"/>
              <a:gd name="connsiteX26" fmla="*/ 4159956 w 20105511"/>
              <a:gd name="connsiteY26" fmla="*/ 2043851 h 11309350"/>
              <a:gd name="connsiteX27" fmla="*/ 4086655 w 20105511"/>
              <a:gd name="connsiteY27" fmla="*/ 2043851 h 11309350"/>
              <a:gd name="connsiteX28" fmla="*/ 4086655 w 20105511"/>
              <a:gd name="connsiteY28" fmla="*/ 3813555 h 11309350"/>
              <a:gd name="connsiteX29" fmla="*/ 3407675 w 20105511"/>
              <a:gd name="connsiteY29" fmla="*/ 3813555 h 11309350"/>
              <a:gd name="connsiteX30" fmla="*/ 3407675 w 20105511"/>
              <a:gd name="connsiteY30" fmla="*/ 2043851 h 11309350"/>
              <a:gd name="connsiteX31" fmla="*/ 2932054 w 20105511"/>
              <a:gd name="connsiteY31" fmla="*/ 2043851 h 11309350"/>
              <a:gd name="connsiteX32" fmla="*/ 3747374 w 20105511"/>
              <a:gd name="connsiteY32" fmla="*/ 1143292 h 11309350"/>
              <a:gd name="connsiteX33" fmla="*/ 4562695 w 20105511"/>
              <a:gd name="connsiteY33" fmla="*/ 2043851 h 1130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105511" h="11309350">
                <a:moveTo>
                  <a:pt x="18040298" y="0"/>
                </a:moveTo>
                <a:lnTo>
                  <a:pt x="18563146" y="599081"/>
                </a:lnTo>
                <a:lnTo>
                  <a:pt x="18173288" y="599081"/>
                </a:lnTo>
                <a:lnTo>
                  <a:pt x="18173288" y="1850335"/>
                </a:lnTo>
                <a:lnTo>
                  <a:pt x="17617454" y="1850335"/>
                </a:lnTo>
                <a:lnTo>
                  <a:pt x="17617454" y="599081"/>
                </a:lnTo>
                <a:lnTo>
                  <a:pt x="17227596" y="599081"/>
                </a:lnTo>
                <a:lnTo>
                  <a:pt x="17750444" y="0"/>
                </a:lnTo>
                <a:lnTo>
                  <a:pt x="0" y="0"/>
                </a:lnTo>
                <a:lnTo>
                  <a:pt x="0" y="2757178"/>
                </a:lnTo>
                <a:lnTo>
                  <a:pt x="5780335" y="9379116"/>
                </a:lnTo>
                <a:lnTo>
                  <a:pt x="2212968" y="9379116"/>
                </a:lnTo>
                <a:lnTo>
                  <a:pt x="2212968" y="11309350"/>
                </a:lnTo>
                <a:lnTo>
                  <a:pt x="16328711" y="11309350"/>
                </a:lnTo>
                <a:lnTo>
                  <a:pt x="16328711" y="8696681"/>
                </a:lnTo>
                <a:lnTo>
                  <a:pt x="15067510" y="8696681"/>
                </a:lnTo>
                <a:lnTo>
                  <a:pt x="17227492" y="6221714"/>
                </a:lnTo>
                <a:lnTo>
                  <a:pt x="19387786" y="8696681"/>
                </a:lnTo>
                <a:lnTo>
                  <a:pt x="18126374" y="8696681"/>
                </a:lnTo>
                <a:lnTo>
                  <a:pt x="18126374" y="8712912"/>
                </a:lnTo>
                <a:lnTo>
                  <a:pt x="18134648" y="8703488"/>
                </a:lnTo>
                <a:lnTo>
                  <a:pt x="19212072" y="9937568"/>
                </a:lnTo>
                <a:lnTo>
                  <a:pt x="18583776" y="9937568"/>
                </a:lnTo>
                <a:lnTo>
                  <a:pt x="18583776" y="11309350"/>
                </a:lnTo>
                <a:lnTo>
                  <a:pt x="20105512" y="11309350"/>
                </a:lnTo>
                <a:lnTo>
                  <a:pt x="20105512" y="0"/>
                </a:lnTo>
                <a:close/>
                <a:moveTo>
                  <a:pt x="4159956" y="2043851"/>
                </a:moveTo>
                <a:lnTo>
                  <a:pt x="4086655" y="2043851"/>
                </a:lnTo>
                <a:lnTo>
                  <a:pt x="4086655" y="3813555"/>
                </a:lnTo>
                <a:lnTo>
                  <a:pt x="3407675" y="3813555"/>
                </a:lnTo>
                <a:lnTo>
                  <a:pt x="3407675" y="2043851"/>
                </a:lnTo>
                <a:lnTo>
                  <a:pt x="2932054" y="2043851"/>
                </a:lnTo>
                <a:lnTo>
                  <a:pt x="3747374" y="1143292"/>
                </a:lnTo>
                <a:lnTo>
                  <a:pt x="4562695" y="2043851"/>
                </a:lnTo>
                <a:close/>
              </a:path>
            </a:pathLst>
          </a:custGeom>
          <a:noFill/>
          <a:ln w="10468" cap="flat">
            <a:noFill/>
            <a:prstDash val="solid"/>
            <a:miter/>
          </a:ln>
        </p:spPr>
        <p:txBody>
          <a:bodyPr rtlCol="0" anchor="ctr"/>
          <a:lstStyle/>
          <a:p>
            <a:endParaRPr lang="en-US" sz="1092" dirty="0"/>
          </a:p>
        </p:txBody>
      </p:sp>
      <p:sp>
        <p:nvSpPr>
          <p:cNvPr id="30" name="Freeform 29">
            <a:extLst>
              <a:ext uri="{FF2B5EF4-FFF2-40B4-BE49-F238E27FC236}">
                <a16:creationId xmlns:a16="http://schemas.microsoft.com/office/drawing/2014/main" id="{F21EAE22-5BEC-8E40-9967-3A04E13F5068}"/>
              </a:ext>
            </a:extLst>
          </p:cNvPr>
          <p:cNvSpPr/>
          <p:nvPr/>
        </p:nvSpPr>
        <p:spPr>
          <a:xfrm>
            <a:off x="9137593" y="3772852"/>
            <a:ext cx="2616384" cy="3079750"/>
          </a:xfrm>
          <a:custGeom>
            <a:avLst/>
            <a:gdLst>
              <a:gd name="connsiteX0" fmla="*/ 2521985 w 4314307"/>
              <a:gd name="connsiteY0" fmla="*/ 3715750 h 5078735"/>
              <a:gd name="connsiteX1" fmla="*/ 1990445 w 4314307"/>
              <a:gd name="connsiteY1" fmla="*/ 3715750 h 5078735"/>
              <a:gd name="connsiteX2" fmla="*/ 3059179 w 4314307"/>
              <a:gd name="connsiteY2" fmla="*/ 2491198 h 5078735"/>
              <a:gd name="connsiteX3" fmla="*/ 3059179 w 4314307"/>
              <a:gd name="connsiteY3" fmla="*/ 2474967 h 5078735"/>
              <a:gd name="connsiteX4" fmla="*/ 3254266 w 4314307"/>
              <a:gd name="connsiteY4" fmla="*/ 2474967 h 5078735"/>
              <a:gd name="connsiteX5" fmla="*/ 4320276 w 4314307"/>
              <a:gd name="connsiteY5" fmla="*/ 2474967 h 5078735"/>
              <a:gd name="connsiteX6" fmla="*/ 2159981 w 4314307"/>
              <a:gd name="connsiteY6" fmla="*/ 0 h 5078735"/>
              <a:gd name="connsiteX7" fmla="*/ 0 w 4314307"/>
              <a:gd name="connsiteY7" fmla="*/ 2474967 h 5078735"/>
              <a:gd name="connsiteX8" fmla="*/ 1065907 w 4314307"/>
              <a:gd name="connsiteY8" fmla="*/ 2474967 h 5078735"/>
              <a:gd name="connsiteX9" fmla="*/ 1260993 w 4314307"/>
              <a:gd name="connsiteY9" fmla="*/ 2474967 h 5078735"/>
              <a:gd name="connsiteX10" fmla="*/ 1260993 w 4314307"/>
              <a:gd name="connsiteY10" fmla="*/ 5087637 h 5078735"/>
              <a:gd name="connsiteX11" fmla="*/ 2619267 w 4314307"/>
              <a:gd name="connsiteY11" fmla="*/ 5087637 h 5078735"/>
              <a:gd name="connsiteX12" fmla="*/ 2619267 w 4314307"/>
              <a:gd name="connsiteY12" fmla="*/ 3715750 h 5078735"/>
              <a:gd name="connsiteX13" fmla="*/ 2521985 w 4314307"/>
              <a:gd name="connsiteY13" fmla="*/ 3715750 h 507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4307" h="5078735">
                <a:moveTo>
                  <a:pt x="2521985" y="3715750"/>
                </a:moveTo>
                <a:lnTo>
                  <a:pt x="1990445" y="3715750"/>
                </a:lnTo>
                <a:lnTo>
                  <a:pt x="3059179" y="2491198"/>
                </a:lnTo>
                <a:lnTo>
                  <a:pt x="3059179" y="2474967"/>
                </a:lnTo>
                <a:lnTo>
                  <a:pt x="3254266" y="2474967"/>
                </a:lnTo>
                <a:lnTo>
                  <a:pt x="4320276" y="2474967"/>
                </a:lnTo>
                <a:lnTo>
                  <a:pt x="2159981" y="0"/>
                </a:lnTo>
                <a:lnTo>
                  <a:pt x="0" y="2474967"/>
                </a:lnTo>
                <a:lnTo>
                  <a:pt x="1065907" y="2474967"/>
                </a:lnTo>
                <a:lnTo>
                  <a:pt x="1260993" y="2474967"/>
                </a:lnTo>
                <a:lnTo>
                  <a:pt x="1260993" y="5087637"/>
                </a:lnTo>
                <a:lnTo>
                  <a:pt x="2619267" y="5087637"/>
                </a:lnTo>
                <a:lnTo>
                  <a:pt x="2619267" y="3715750"/>
                </a:lnTo>
                <a:lnTo>
                  <a:pt x="2521985" y="3715750"/>
                </a:lnTo>
                <a:close/>
              </a:path>
            </a:pathLst>
          </a:custGeom>
          <a:solidFill>
            <a:schemeClr val="bg2"/>
          </a:solidFill>
          <a:ln w="10468" cap="flat">
            <a:noFill/>
            <a:prstDash val="solid"/>
            <a:miter/>
          </a:ln>
        </p:spPr>
        <p:txBody>
          <a:bodyPr rtlCol="0" anchor="ctr"/>
          <a:lstStyle/>
          <a:p>
            <a:endParaRPr lang="en-US" sz="1092" dirty="0"/>
          </a:p>
        </p:txBody>
      </p:sp>
      <p:sp>
        <p:nvSpPr>
          <p:cNvPr id="31" name="Freeform 30">
            <a:extLst>
              <a:ext uri="{FF2B5EF4-FFF2-40B4-BE49-F238E27FC236}">
                <a16:creationId xmlns:a16="http://schemas.microsoft.com/office/drawing/2014/main" id="{0E9A12D2-8AA8-F946-B416-BCC135123F67}"/>
              </a:ext>
            </a:extLst>
          </p:cNvPr>
          <p:cNvSpPr/>
          <p:nvPr/>
        </p:nvSpPr>
        <p:spPr>
          <a:xfrm>
            <a:off x="10447563" y="0"/>
            <a:ext cx="806507" cy="1117600"/>
          </a:xfrm>
          <a:custGeom>
            <a:avLst/>
            <a:gdLst>
              <a:gd name="connsiteX0" fmla="*/ 329542 w 1329895"/>
              <a:gd name="connsiteY0" fmla="*/ 599081 h 1843005"/>
              <a:gd name="connsiteX1" fmla="*/ 389858 w 1329895"/>
              <a:gd name="connsiteY1" fmla="*/ 599081 h 1843005"/>
              <a:gd name="connsiteX2" fmla="*/ 389858 w 1329895"/>
              <a:gd name="connsiteY2" fmla="*/ 1850335 h 1843005"/>
              <a:gd name="connsiteX3" fmla="*/ 945691 w 1329895"/>
              <a:gd name="connsiteY3" fmla="*/ 1850335 h 1843005"/>
              <a:gd name="connsiteX4" fmla="*/ 945691 w 1329895"/>
              <a:gd name="connsiteY4" fmla="*/ 599081 h 1843005"/>
              <a:gd name="connsiteX5" fmla="*/ 1006008 w 1329895"/>
              <a:gd name="connsiteY5" fmla="*/ 599081 h 1843005"/>
              <a:gd name="connsiteX6" fmla="*/ 1335550 w 1329895"/>
              <a:gd name="connsiteY6" fmla="*/ 599081 h 1843005"/>
              <a:gd name="connsiteX7" fmla="*/ 812702 w 1329895"/>
              <a:gd name="connsiteY7" fmla="*/ 0 h 1843005"/>
              <a:gd name="connsiteX8" fmla="*/ 522847 w 1329895"/>
              <a:gd name="connsiteY8" fmla="*/ 0 h 1843005"/>
              <a:gd name="connsiteX9" fmla="*/ 0 w 1329895"/>
              <a:gd name="connsiteY9" fmla="*/ 599081 h 1843005"/>
              <a:gd name="connsiteX10" fmla="*/ 329542 w 1329895"/>
              <a:gd name="connsiteY10" fmla="*/ 599081 h 184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9895" h="1843005">
                <a:moveTo>
                  <a:pt x="329542" y="599081"/>
                </a:moveTo>
                <a:lnTo>
                  <a:pt x="389858" y="599081"/>
                </a:lnTo>
                <a:lnTo>
                  <a:pt x="389858" y="1850335"/>
                </a:lnTo>
                <a:lnTo>
                  <a:pt x="945691" y="1850335"/>
                </a:lnTo>
                <a:lnTo>
                  <a:pt x="945691" y="599081"/>
                </a:lnTo>
                <a:lnTo>
                  <a:pt x="1006008" y="599081"/>
                </a:lnTo>
                <a:lnTo>
                  <a:pt x="1335550" y="599081"/>
                </a:lnTo>
                <a:lnTo>
                  <a:pt x="812702" y="0"/>
                </a:lnTo>
                <a:lnTo>
                  <a:pt x="522847" y="0"/>
                </a:lnTo>
                <a:lnTo>
                  <a:pt x="0" y="599081"/>
                </a:lnTo>
                <a:lnTo>
                  <a:pt x="329542" y="599081"/>
                </a:lnTo>
                <a:close/>
              </a:path>
            </a:pathLst>
          </a:custGeom>
          <a:solidFill>
            <a:schemeClr val="bg2"/>
          </a:solidFill>
          <a:ln w="10468" cap="flat">
            <a:noFill/>
            <a:prstDash val="solid"/>
            <a:miter/>
          </a:ln>
        </p:spPr>
        <p:txBody>
          <a:bodyPr rtlCol="0" anchor="ctr"/>
          <a:lstStyle/>
          <a:p>
            <a:endParaRPr lang="en-US" sz="1092" dirty="0"/>
          </a:p>
        </p:txBody>
      </p:sp>
      <p:sp>
        <p:nvSpPr>
          <p:cNvPr id="32" name="Freeform 31">
            <a:extLst>
              <a:ext uri="{FF2B5EF4-FFF2-40B4-BE49-F238E27FC236}">
                <a16:creationId xmlns:a16="http://schemas.microsoft.com/office/drawing/2014/main" id="{F3A8355C-EFE2-5143-8053-D6C8EEEE50F2}"/>
              </a:ext>
            </a:extLst>
          </p:cNvPr>
          <p:cNvSpPr/>
          <p:nvPr/>
        </p:nvSpPr>
        <p:spPr>
          <a:xfrm>
            <a:off x="10344685" y="5277803"/>
            <a:ext cx="1301841" cy="1574800"/>
          </a:xfrm>
          <a:custGeom>
            <a:avLst/>
            <a:gdLst>
              <a:gd name="connsiteX0" fmla="*/ 1622578 w 2146682"/>
              <a:gd name="connsiteY0" fmla="*/ 1233975 h 2596961"/>
              <a:gd name="connsiteX1" fmla="*/ 2154013 w 2146682"/>
              <a:gd name="connsiteY1" fmla="*/ 1233975 h 2596961"/>
              <a:gd name="connsiteX2" fmla="*/ 1077006 w 2146682"/>
              <a:gd name="connsiteY2" fmla="*/ 0 h 2596961"/>
              <a:gd name="connsiteX3" fmla="*/ 1068734 w 2146682"/>
              <a:gd name="connsiteY3" fmla="*/ 9424 h 2596961"/>
              <a:gd name="connsiteX4" fmla="*/ 0 w 2146682"/>
              <a:gd name="connsiteY4" fmla="*/ 1233975 h 2596961"/>
              <a:gd name="connsiteX5" fmla="*/ 531540 w 2146682"/>
              <a:gd name="connsiteY5" fmla="*/ 1233975 h 2596961"/>
              <a:gd name="connsiteX6" fmla="*/ 628821 w 2146682"/>
              <a:gd name="connsiteY6" fmla="*/ 1233975 h 2596961"/>
              <a:gd name="connsiteX7" fmla="*/ 628821 w 2146682"/>
              <a:gd name="connsiteY7" fmla="*/ 2605863 h 2596961"/>
              <a:gd name="connsiteX8" fmla="*/ 1525297 w 2146682"/>
              <a:gd name="connsiteY8" fmla="*/ 2605863 h 2596961"/>
              <a:gd name="connsiteX9" fmla="*/ 1525297 w 2146682"/>
              <a:gd name="connsiteY9" fmla="*/ 1233975 h 2596961"/>
              <a:gd name="connsiteX10" fmla="*/ 1622578 w 2146682"/>
              <a:gd name="connsiteY10" fmla="*/ 1233975 h 25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6682" h="2596961">
                <a:moveTo>
                  <a:pt x="1622578" y="1233975"/>
                </a:moveTo>
                <a:lnTo>
                  <a:pt x="2154013" y="1233975"/>
                </a:lnTo>
                <a:lnTo>
                  <a:pt x="1077006" y="0"/>
                </a:lnTo>
                <a:lnTo>
                  <a:pt x="1068734" y="9424"/>
                </a:lnTo>
                <a:lnTo>
                  <a:pt x="0" y="1233975"/>
                </a:lnTo>
                <a:lnTo>
                  <a:pt x="531540" y="1233975"/>
                </a:lnTo>
                <a:lnTo>
                  <a:pt x="628821" y="1233975"/>
                </a:lnTo>
                <a:lnTo>
                  <a:pt x="628821" y="2605863"/>
                </a:lnTo>
                <a:lnTo>
                  <a:pt x="1525297" y="2605863"/>
                </a:lnTo>
                <a:lnTo>
                  <a:pt x="1525297" y="1233975"/>
                </a:lnTo>
                <a:lnTo>
                  <a:pt x="1622578" y="1233975"/>
                </a:lnTo>
                <a:close/>
              </a:path>
            </a:pathLst>
          </a:custGeom>
          <a:solidFill>
            <a:srgbClr val="12110C"/>
          </a:solidFill>
          <a:ln w="10468" cap="flat">
            <a:noFill/>
            <a:prstDash val="solid"/>
            <a:miter/>
          </a:ln>
        </p:spPr>
        <p:txBody>
          <a:bodyPr rtlCol="0" anchor="ctr"/>
          <a:lstStyle/>
          <a:p>
            <a:endParaRPr lang="en-US" sz="1092" dirty="0"/>
          </a:p>
        </p:txBody>
      </p:sp>
      <p:sp>
        <p:nvSpPr>
          <p:cNvPr id="33" name="Freeform 32">
            <a:extLst>
              <a:ext uri="{FF2B5EF4-FFF2-40B4-BE49-F238E27FC236}">
                <a16:creationId xmlns:a16="http://schemas.microsoft.com/office/drawing/2014/main" id="{FA439275-451E-A445-A4F8-E39227462CF3}"/>
              </a:ext>
            </a:extLst>
          </p:cNvPr>
          <p:cNvSpPr/>
          <p:nvPr/>
        </p:nvSpPr>
        <p:spPr>
          <a:xfrm>
            <a:off x="0" y="1671955"/>
            <a:ext cx="3499096" cy="5181600"/>
          </a:xfrm>
          <a:custGeom>
            <a:avLst/>
            <a:gdLst>
              <a:gd name="connsiteX0" fmla="*/ 2764613 w 5769862"/>
              <a:gd name="connsiteY0" fmla="*/ 6621939 h 8544842"/>
              <a:gd name="connsiteX1" fmla="*/ 5779916 w 5769862"/>
              <a:gd name="connsiteY1" fmla="*/ 6621939 h 8544842"/>
              <a:gd name="connsiteX2" fmla="*/ 0 w 5769862"/>
              <a:gd name="connsiteY2" fmla="*/ 0 h 8544842"/>
              <a:gd name="connsiteX3" fmla="*/ 0 w 5769862"/>
              <a:gd name="connsiteY3" fmla="*/ 8552172 h 8544842"/>
              <a:gd name="connsiteX4" fmla="*/ 2212968 w 5769862"/>
              <a:gd name="connsiteY4" fmla="*/ 8552172 h 8544842"/>
              <a:gd name="connsiteX5" fmla="*/ 2212968 w 5769862"/>
              <a:gd name="connsiteY5" fmla="*/ 6621939 h 8544842"/>
              <a:gd name="connsiteX6" fmla="*/ 2764613 w 5769862"/>
              <a:gd name="connsiteY6" fmla="*/ 6621939 h 854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9862" h="8544842">
                <a:moveTo>
                  <a:pt x="2764613" y="6621939"/>
                </a:moveTo>
                <a:lnTo>
                  <a:pt x="5779916" y="6621939"/>
                </a:lnTo>
                <a:lnTo>
                  <a:pt x="0" y="0"/>
                </a:lnTo>
                <a:lnTo>
                  <a:pt x="0" y="8552172"/>
                </a:lnTo>
                <a:lnTo>
                  <a:pt x="2212968" y="8552172"/>
                </a:lnTo>
                <a:lnTo>
                  <a:pt x="2212968" y="6621939"/>
                </a:lnTo>
                <a:lnTo>
                  <a:pt x="2764613" y="6621939"/>
                </a:lnTo>
                <a:close/>
              </a:path>
            </a:pathLst>
          </a:custGeom>
          <a:solidFill>
            <a:schemeClr val="bg2"/>
          </a:solidFill>
          <a:ln w="10468" cap="flat">
            <a:noFill/>
            <a:prstDash val="solid"/>
            <a:miter/>
          </a:ln>
        </p:spPr>
        <p:txBody>
          <a:bodyPr rtlCol="0" anchor="ctr"/>
          <a:lstStyle/>
          <a:p>
            <a:endParaRPr lang="en-US" sz="1092" dirty="0"/>
          </a:p>
        </p:txBody>
      </p:sp>
      <p:sp>
        <p:nvSpPr>
          <p:cNvPr id="34" name="Freeform 33">
            <a:extLst>
              <a:ext uri="{FF2B5EF4-FFF2-40B4-BE49-F238E27FC236}">
                <a16:creationId xmlns:a16="http://schemas.microsoft.com/office/drawing/2014/main" id="{1FE3F521-71BA-6E4A-AA03-A383E4DBDDA9}"/>
              </a:ext>
            </a:extLst>
          </p:cNvPr>
          <p:cNvSpPr/>
          <p:nvPr/>
        </p:nvSpPr>
        <p:spPr>
          <a:xfrm>
            <a:off x="1777935" y="693102"/>
            <a:ext cx="984319" cy="1612900"/>
          </a:xfrm>
          <a:custGeom>
            <a:avLst/>
            <a:gdLst>
              <a:gd name="connsiteX0" fmla="*/ 0 w 1623101"/>
              <a:gd name="connsiteY0" fmla="*/ 900873 h 2659791"/>
              <a:gd name="connsiteX1" fmla="*/ 402320 w 1623101"/>
              <a:gd name="connsiteY1" fmla="*/ 900873 h 2659791"/>
              <a:gd name="connsiteX2" fmla="*/ 475935 w 1623101"/>
              <a:gd name="connsiteY2" fmla="*/ 900873 h 2659791"/>
              <a:gd name="connsiteX3" fmla="*/ 475935 w 1623101"/>
              <a:gd name="connsiteY3" fmla="*/ 2670263 h 2659791"/>
              <a:gd name="connsiteX4" fmla="*/ 1154706 w 1623101"/>
              <a:gd name="connsiteY4" fmla="*/ 2670263 h 2659791"/>
              <a:gd name="connsiteX5" fmla="*/ 1154706 w 1623101"/>
              <a:gd name="connsiteY5" fmla="*/ 900873 h 2659791"/>
              <a:gd name="connsiteX6" fmla="*/ 1228216 w 1623101"/>
              <a:gd name="connsiteY6" fmla="*/ 900873 h 2659791"/>
              <a:gd name="connsiteX7" fmla="*/ 1630641 w 1623101"/>
              <a:gd name="connsiteY7" fmla="*/ 900873 h 2659791"/>
              <a:gd name="connsiteX8" fmla="*/ 815320 w 1623101"/>
              <a:gd name="connsiteY8" fmla="*/ 0 h 2659791"/>
              <a:gd name="connsiteX9" fmla="*/ 0 w 1623101"/>
              <a:gd name="connsiteY9" fmla="*/ 900873 h 265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3101" h="2659791">
                <a:moveTo>
                  <a:pt x="0" y="900873"/>
                </a:moveTo>
                <a:lnTo>
                  <a:pt x="402320" y="900873"/>
                </a:lnTo>
                <a:lnTo>
                  <a:pt x="475935" y="900873"/>
                </a:lnTo>
                <a:lnTo>
                  <a:pt x="475935" y="2670263"/>
                </a:lnTo>
                <a:lnTo>
                  <a:pt x="1154706" y="2670263"/>
                </a:lnTo>
                <a:lnTo>
                  <a:pt x="1154706" y="900873"/>
                </a:lnTo>
                <a:lnTo>
                  <a:pt x="1228216" y="900873"/>
                </a:lnTo>
                <a:lnTo>
                  <a:pt x="1630641" y="900873"/>
                </a:lnTo>
                <a:lnTo>
                  <a:pt x="815320" y="0"/>
                </a:lnTo>
                <a:lnTo>
                  <a:pt x="0" y="900873"/>
                </a:lnTo>
                <a:close/>
              </a:path>
            </a:pathLst>
          </a:custGeom>
          <a:solidFill>
            <a:srgbClr val="12110C"/>
          </a:solidFill>
          <a:ln w="10468" cap="flat">
            <a:noFill/>
            <a:prstDash val="solid"/>
            <a:miter/>
          </a:ln>
        </p:spPr>
        <p:txBody>
          <a:bodyPr rtlCol="0" anchor="ctr"/>
          <a:lstStyle/>
          <a:p>
            <a:endParaRPr lang="en-US" sz="1092" dirty="0"/>
          </a:p>
        </p:txBody>
      </p:sp>
      <p:pic>
        <p:nvPicPr>
          <p:cNvPr id="18" name="Graphic 17">
            <a:extLst>
              <a:ext uri="{FF2B5EF4-FFF2-40B4-BE49-F238E27FC236}">
                <a16:creationId xmlns:a16="http://schemas.microsoft.com/office/drawing/2014/main" id="{601146A2-B604-8B48-842B-0D3F2A5A730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0999" y="6225176"/>
            <a:ext cx="402328" cy="251437"/>
          </a:xfrm>
          <a:prstGeom prst="rect">
            <a:avLst/>
          </a:prstGeom>
        </p:spPr>
      </p:pic>
    </p:spTree>
    <p:extLst>
      <p:ext uri="{BB962C8B-B14F-4D97-AF65-F5344CB8AC3E}">
        <p14:creationId xmlns:p14="http://schemas.microsoft.com/office/powerpoint/2010/main" val="7898618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tatement Slide-2-PURPLE">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B5ABA8-D81B-4246-B042-F66DC8E9E8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856" cy="6858000"/>
          </a:xfrm>
          <a:prstGeom prst="rect">
            <a:avLst/>
          </a:prstGeom>
        </p:spPr>
      </p:pic>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bg1"/>
                </a:solidFill>
              </a:defRPr>
            </a:lvl1pPr>
          </a:lstStyle>
          <a:p>
            <a:r>
              <a:rPr lang="en-US" dirty="0"/>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12022"/>
            <a:ext cx="5911156" cy="2566814"/>
          </a:xfrm>
          <a:prstGeom prst="rect">
            <a:avLst/>
          </a:prstGeom>
        </p:spPr>
        <p:txBody>
          <a:bodyPr/>
          <a:lstStyle>
            <a:lvl1pPr marL="0" indent="0" algn="ctr">
              <a:buNone/>
              <a:defRPr>
                <a:solidFill>
                  <a:schemeClr val="bg1"/>
                </a:solidFill>
              </a:defRPr>
            </a:lvl1pPr>
            <a:lvl2pPr algn="ctr">
              <a:defRPr/>
            </a:lvl2pPr>
            <a:lvl3pPr algn="ctr">
              <a:defRPr/>
            </a:lvl3pPr>
            <a:lvl4pPr algn="ctr">
              <a:defRPr/>
            </a:lvl4pPr>
            <a:lvl5pPr algn="ctr">
              <a:defRPr/>
            </a:lvl5pPr>
          </a:lstStyle>
          <a:p>
            <a:pPr lvl="0"/>
            <a:r>
              <a:rPr lang="en-US" dirty="0"/>
              <a:t>Click to edit Master text styles</a:t>
            </a:r>
          </a:p>
        </p:txBody>
      </p:sp>
      <p:pic>
        <p:nvPicPr>
          <p:cNvPr id="9" name="Graphic 8">
            <a:extLst>
              <a:ext uri="{FF2B5EF4-FFF2-40B4-BE49-F238E27FC236}">
                <a16:creationId xmlns:a16="http://schemas.microsoft.com/office/drawing/2014/main" id="{F7A8BEEC-C09A-5F48-9F3E-AFF3BCEE53AC}"/>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33658194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tatement Slide-2-SALMON">
    <p:bg>
      <p:bgPr>
        <a:solidFill>
          <a:schemeClr val="tx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B5ABA8-D81B-4246-B042-F66DC8E9E8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856" cy="6858000"/>
          </a:xfrm>
          <a:prstGeom prst="rect">
            <a:avLst/>
          </a:prstGeom>
        </p:spPr>
      </p:pic>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tx1"/>
                </a:solidFill>
              </a:defRPr>
            </a:lvl1pPr>
          </a:lstStyle>
          <a:p>
            <a:r>
              <a:rPr lang="en-US" dirty="0"/>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12022"/>
            <a:ext cx="5911156" cy="2566814"/>
          </a:xfrm>
          <a:prstGeom prst="rect">
            <a:avLst/>
          </a:prstGeom>
        </p:spPr>
        <p:txBody>
          <a:bodyPr/>
          <a:lstStyle>
            <a:lvl1pPr marL="0" indent="0" algn="ctr">
              <a:buNone/>
              <a:defRPr/>
            </a:lvl1pPr>
            <a:lvl2pPr algn="ctr">
              <a:defRPr/>
            </a:lvl2pPr>
            <a:lvl3pPr algn="ctr">
              <a:defRPr/>
            </a:lvl3pPr>
            <a:lvl4pPr algn="ctr">
              <a:defRPr/>
            </a:lvl4pPr>
            <a:lvl5pPr algn="ctr">
              <a:defRPr/>
            </a:lvl5pPr>
          </a:lstStyle>
          <a:p>
            <a:pPr lvl="0"/>
            <a:r>
              <a:rPr lang="en-US" dirty="0"/>
              <a:t>Click to edit Master text styles</a:t>
            </a:r>
          </a:p>
        </p:txBody>
      </p:sp>
      <p:pic>
        <p:nvPicPr>
          <p:cNvPr id="9" name="Graphic 8">
            <a:extLst>
              <a:ext uri="{FF2B5EF4-FFF2-40B4-BE49-F238E27FC236}">
                <a16:creationId xmlns:a16="http://schemas.microsoft.com/office/drawing/2014/main" id="{12201EE3-CFD1-C042-8CEC-DB893FAF414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18159072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tatement Slide-2-RED">
    <p:bg>
      <p:bgPr>
        <a:solidFill>
          <a:schemeClr val="bg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B5ABA8-D81B-4246-B042-F66DC8E9E8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856" cy="6858000"/>
          </a:xfrm>
          <a:prstGeom prst="rect">
            <a:avLst/>
          </a:prstGeom>
        </p:spPr>
      </p:pic>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bg1"/>
                </a:solidFill>
              </a:defRPr>
            </a:lvl1pPr>
          </a:lstStyle>
          <a:p>
            <a:r>
              <a:rPr lang="en-US" dirty="0"/>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12022"/>
            <a:ext cx="5911156" cy="2566814"/>
          </a:xfrm>
          <a:prstGeom prst="rect">
            <a:avLst/>
          </a:prstGeom>
        </p:spPr>
        <p:txBody>
          <a:bodyPr/>
          <a:lstStyle>
            <a:lvl1pPr marL="0" indent="0" algn="ctr">
              <a:buNone/>
              <a:defRPr>
                <a:solidFill>
                  <a:schemeClr val="bg1"/>
                </a:solidFill>
              </a:defRPr>
            </a:lvl1pPr>
            <a:lvl2pPr algn="ctr">
              <a:defRPr/>
            </a:lvl2pPr>
            <a:lvl3pPr algn="ctr">
              <a:defRPr/>
            </a:lvl3pPr>
            <a:lvl4pPr algn="ctr">
              <a:defRPr/>
            </a:lvl4pPr>
            <a:lvl5pPr algn="ctr">
              <a:defRPr/>
            </a:lvl5pPr>
          </a:lstStyle>
          <a:p>
            <a:pPr lvl="0"/>
            <a:r>
              <a:rPr lang="en-US" dirty="0"/>
              <a:t>Click to edit Master text styles</a:t>
            </a:r>
          </a:p>
        </p:txBody>
      </p:sp>
      <p:pic>
        <p:nvPicPr>
          <p:cNvPr id="10" name="Graphic 9">
            <a:extLst>
              <a:ext uri="{FF2B5EF4-FFF2-40B4-BE49-F238E27FC236}">
                <a16:creationId xmlns:a16="http://schemas.microsoft.com/office/drawing/2014/main" id="{8C4D7415-6AAE-5741-80B4-D9F354A6C5C5}"/>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20084882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0-50-SALMON">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2" y="938800"/>
            <a:ext cx="5472298" cy="988091"/>
          </a:xfrm>
          <a:prstGeom prst="rect">
            <a:avLst/>
          </a:prstGeom>
        </p:spPr>
        <p:txBody>
          <a:bodyPr wrap="square" anchor="t" anchorCtr="0">
            <a:spAutoFit/>
          </a:bodyPr>
          <a:lstStyle>
            <a:lvl1pPr algn="l">
              <a:defRPr sz="3638" cap="all" baseline="0">
                <a:solidFill>
                  <a:schemeClr val="tx1"/>
                </a:solidFill>
              </a:defRPr>
            </a:lvl1pPr>
          </a:lstStyle>
          <a:p>
            <a:r>
              <a:rPr lang="en-US" dirty="0"/>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57971" y="1845680"/>
            <a:ext cx="5451089" cy="3726298"/>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6044810" cy="6858000"/>
          </a:xfrm>
          <a:prstGeom prst="rect">
            <a:avLst/>
          </a:prstGeom>
          <a:solidFill>
            <a:schemeClr val="tx1"/>
          </a:solidFill>
        </p:spPr>
        <p:txBody>
          <a:bodyPr/>
          <a:lstStyle/>
          <a:p>
            <a:endParaRPr lang="en-US" dirty="0"/>
          </a:p>
        </p:txBody>
      </p:sp>
    </p:spTree>
    <p:extLst>
      <p:ext uri="{BB962C8B-B14F-4D97-AF65-F5344CB8AC3E}">
        <p14:creationId xmlns:p14="http://schemas.microsoft.com/office/powerpoint/2010/main" val="8757385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50-50-RE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2" y="938800"/>
            <a:ext cx="5472298" cy="988091"/>
          </a:xfrm>
          <a:prstGeom prst="rect">
            <a:avLst/>
          </a:prstGeom>
        </p:spPr>
        <p:txBody>
          <a:bodyPr wrap="square" anchor="t" anchorCtr="0">
            <a:spAutoFit/>
          </a:bodyPr>
          <a:lstStyle>
            <a:lvl1pPr algn="l">
              <a:defRPr sz="3638" cap="all" baseline="0">
                <a:solidFill>
                  <a:schemeClr val="bg1"/>
                </a:solidFill>
              </a:defRPr>
            </a:lvl1pPr>
          </a:lstStyle>
          <a:p>
            <a:r>
              <a:rPr lang="en-US" dirty="0"/>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57971" y="1845680"/>
            <a:ext cx="5451089" cy="3726298"/>
          </a:xfrm>
          <a:prstGeom prst="rect">
            <a:avLst/>
          </a:prstGeom>
        </p:spPr>
        <p:txBody>
          <a:bodyPr/>
          <a:lstStyle>
            <a:lvl1pPr algn="l">
              <a:defRPr>
                <a:solidFill>
                  <a:schemeClr val="bg1"/>
                </a:solidFill>
              </a:defRPr>
            </a:lvl1pPr>
            <a:lvl2pPr algn="l">
              <a:defRPr>
                <a:solidFill>
                  <a:schemeClr val="bg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Level 2</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6044810" cy="6858000"/>
          </a:xfrm>
          <a:prstGeom prst="rect">
            <a:avLst/>
          </a:prstGeom>
          <a:solidFill>
            <a:schemeClr val="tx1"/>
          </a:solidFill>
        </p:spPr>
        <p:txBody>
          <a:bodyPr/>
          <a:lstStyle/>
          <a:p>
            <a:endParaRPr lang="en-US" dirty="0"/>
          </a:p>
        </p:txBody>
      </p:sp>
      <p:pic>
        <p:nvPicPr>
          <p:cNvPr id="10" name="Graphic 9">
            <a:extLst>
              <a:ext uri="{FF2B5EF4-FFF2-40B4-BE49-F238E27FC236}">
                <a16:creationId xmlns:a16="http://schemas.microsoft.com/office/drawing/2014/main" id="{CB538677-DBDA-1C42-BE94-3729D5FA139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0999" y="6225176"/>
            <a:ext cx="402328" cy="251437"/>
          </a:xfrm>
          <a:prstGeom prst="rect">
            <a:avLst/>
          </a:prstGeom>
        </p:spPr>
      </p:pic>
    </p:spTree>
    <p:extLst>
      <p:ext uri="{BB962C8B-B14F-4D97-AF65-F5344CB8AC3E}">
        <p14:creationId xmlns:p14="http://schemas.microsoft.com/office/powerpoint/2010/main" val="9022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RED">
    <p:bg>
      <p:bgPr>
        <a:solidFill>
          <a:schemeClr val="bg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9" name="Group 8">
            <a:extLst>
              <a:ext uri="{FF2B5EF4-FFF2-40B4-BE49-F238E27FC236}">
                <a16:creationId xmlns:a16="http://schemas.microsoft.com/office/drawing/2014/main" id="{C76725E0-C8DD-C345-8448-5BFB72C927CC}"/>
              </a:ext>
            </a:extLst>
          </p:cNvPr>
          <p:cNvGrpSpPr/>
          <p:nvPr userDrawn="1"/>
        </p:nvGrpSpPr>
        <p:grpSpPr>
          <a:xfrm>
            <a:off x="4571038" y="-1"/>
            <a:ext cx="3049925" cy="6858001"/>
            <a:chOff x="7537450" y="-1"/>
            <a:chExt cx="5029200" cy="11309351"/>
          </a:xfrm>
        </p:grpSpPr>
        <p:pic>
          <p:nvPicPr>
            <p:cNvPr id="10" name="Graphic 9">
              <a:extLst>
                <a:ext uri="{FF2B5EF4-FFF2-40B4-BE49-F238E27FC236}">
                  <a16:creationId xmlns:a16="http://schemas.microsoft.com/office/drawing/2014/main" id="{509BE963-3383-6D4A-AB18-55E639F605C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1" name="Graphic 10">
              <a:extLst>
                <a:ext uri="{FF2B5EF4-FFF2-40B4-BE49-F238E27FC236}">
                  <a16:creationId xmlns:a16="http://schemas.microsoft.com/office/drawing/2014/main" id="{DEF993A9-798E-7A48-BC7F-4433E18242C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pic>
        <p:nvPicPr>
          <p:cNvPr id="8" name="Graphic 7">
            <a:extLst>
              <a:ext uri="{FF2B5EF4-FFF2-40B4-BE49-F238E27FC236}">
                <a16:creationId xmlns:a16="http://schemas.microsoft.com/office/drawing/2014/main" id="{AEE41A5D-4012-0F4E-A272-9E44C6C9365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389" y="6237476"/>
            <a:ext cx="1315305" cy="231448"/>
          </a:xfrm>
          <a:prstGeom prst="rect">
            <a:avLst/>
          </a:prstGeom>
        </p:spPr>
      </p:pic>
      <p:sp>
        <p:nvSpPr>
          <p:cNvPr id="12" name="object 3">
            <a:extLst>
              <a:ext uri="{FF2B5EF4-FFF2-40B4-BE49-F238E27FC236}">
                <a16:creationId xmlns:a16="http://schemas.microsoft.com/office/drawing/2014/main" id="{8BC1272A-51D4-C944-84BC-D1FA71CE68F7}"/>
              </a:ext>
            </a:extLst>
          </p:cNvPr>
          <p:cNvSpPr/>
          <p:nvPr userDrawn="1"/>
        </p:nvSpPr>
        <p:spPr>
          <a:xfrm>
            <a:off x="10414000" y="6002211"/>
            <a:ext cx="1397000" cy="468650"/>
          </a:xfrm>
          <a:prstGeom prst="rect">
            <a:avLst/>
          </a:prstGeom>
          <a:blipFill>
            <a:blip r:embed="rId6" cstate="print"/>
            <a:stretch>
              <a:fillRect/>
            </a:stretch>
          </a:blipFill>
        </p:spPr>
        <p:txBody>
          <a:bodyPr wrap="square" lIns="0" tIns="0" rIns="0" bIns="0" rtlCol="0"/>
          <a:lstStyle/>
          <a:p>
            <a:endParaRPr sz="1092" dirty="0"/>
          </a:p>
        </p:txBody>
      </p:sp>
    </p:spTree>
    <p:extLst>
      <p:ext uri="{BB962C8B-B14F-4D97-AF65-F5344CB8AC3E}">
        <p14:creationId xmlns:p14="http://schemas.microsoft.com/office/powerpoint/2010/main" val="41227764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0-50-WHIT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2" y="938800"/>
            <a:ext cx="5472298" cy="988091"/>
          </a:xfrm>
          <a:prstGeom prst="rect">
            <a:avLst/>
          </a:prstGeom>
        </p:spPr>
        <p:txBody>
          <a:bodyPr wrap="square" anchor="t" anchorCtr="0">
            <a:spAutoFit/>
          </a:bodyPr>
          <a:lstStyle>
            <a:lvl1pPr algn="l">
              <a:defRPr sz="3638" cap="all" baseline="0">
                <a:solidFill>
                  <a:schemeClr val="tx1"/>
                </a:solidFill>
              </a:defRPr>
            </a:lvl1pPr>
          </a:lstStyle>
          <a:p>
            <a:r>
              <a:rPr lang="en-US" dirty="0"/>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57971" y="1845680"/>
            <a:ext cx="5451089" cy="3726298"/>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6044810" cy="6858000"/>
          </a:xfrm>
          <a:prstGeom prst="rect">
            <a:avLst/>
          </a:prstGeom>
          <a:solidFill>
            <a:schemeClr val="tx1"/>
          </a:solidFill>
        </p:spPr>
        <p:txBody>
          <a:bodyPr/>
          <a:lstStyle/>
          <a:p>
            <a:endParaRPr lang="en-US" dirty="0"/>
          </a:p>
        </p:txBody>
      </p:sp>
    </p:spTree>
    <p:extLst>
      <p:ext uri="{BB962C8B-B14F-4D97-AF65-F5344CB8AC3E}">
        <p14:creationId xmlns:p14="http://schemas.microsoft.com/office/powerpoint/2010/main" val="21743190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ontent 2 images-RE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3" y="587304"/>
            <a:ext cx="5385684" cy="988091"/>
          </a:xfrm>
          <a:prstGeom prst="rect">
            <a:avLst/>
          </a:prstGeom>
        </p:spPr>
        <p:txBody>
          <a:bodyPr wrap="square" anchor="t" anchorCtr="0">
            <a:spAutoFit/>
          </a:bodyPr>
          <a:lstStyle>
            <a:lvl1pPr algn="l">
              <a:defRPr sz="3638" cap="all" baseline="0">
                <a:solidFill>
                  <a:schemeClr val="bg1"/>
                </a:solidFill>
              </a:defRPr>
            </a:lvl1pPr>
          </a:lstStyle>
          <a:p>
            <a:r>
              <a:rPr lang="en-US" dirty="0"/>
              <a:t>Click to edit Master title style</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5674160" cy="3428038"/>
          </a:xfrm>
          <a:prstGeom prst="rect">
            <a:avLst/>
          </a:prstGeom>
          <a:solidFill>
            <a:schemeClr val="tx1"/>
          </a:solidFill>
        </p:spPr>
        <p:txBody>
          <a:bodyPr/>
          <a:lstStyle/>
          <a:p>
            <a:endParaRPr lang="en-US" dirty="0"/>
          </a:p>
        </p:txBody>
      </p:sp>
      <p:sp>
        <p:nvSpPr>
          <p:cNvPr id="23" name="Picture Placeholder 5">
            <a:extLst>
              <a:ext uri="{FF2B5EF4-FFF2-40B4-BE49-F238E27FC236}">
                <a16:creationId xmlns:a16="http://schemas.microsoft.com/office/drawing/2014/main" id="{F3FA338B-4E36-134F-8E4C-F4C8E589D7B3}"/>
              </a:ext>
            </a:extLst>
          </p:cNvPr>
          <p:cNvSpPr>
            <a:spLocks noGrp="1"/>
          </p:cNvSpPr>
          <p:nvPr>
            <p:ph type="pic" sz="quarter" idx="12"/>
          </p:nvPr>
        </p:nvSpPr>
        <p:spPr>
          <a:xfrm>
            <a:off x="6147190" y="3798662"/>
            <a:ext cx="5674160" cy="3059338"/>
          </a:xfrm>
          <a:prstGeom prst="rect">
            <a:avLst/>
          </a:prstGeom>
          <a:solidFill>
            <a:schemeClr val="tx1"/>
          </a:solidFill>
        </p:spPr>
        <p:txBody>
          <a:bodyPr/>
          <a:lstStyle/>
          <a:p>
            <a:endParaRPr lang="en-US" dirty="0"/>
          </a:p>
        </p:txBody>
      </p:sp>
      <p:sp>
        <p:nvSpPr>
          <p:cNvPr id="5" name="Text Placeholder 4">
            <a:extLst>
              <a:ext uri="{FF2B5EF4-FFF2-40B4-BE49-F238E27FC236}">
                <a16:creationId xmlns:a16="http://schemas.microsoft.com/office/drawing/2014/main" id="{C6383B7E-B4AC-144A-91FB-F47B5B2B8E8F}"/>
              </a:ext>
            </a:extLst>
          </p:cNvPr>
          <p:cNvSpPr>
            <a:spLocks noGrp="1"/>
          </p:cNvSpPr>
          <p:nvPr>
            <p:ph type="body" sz="quarter" idx="13"/>
          </p:nvPr>
        </p:nvSpPr>
        <p:spPr>
          <a:xfrm>
            <a:off x="344892" y="2244927"/>
            <a:ext cx="5430792" cy="3726463"/>
          </a:xfrm>
        </p:spPr>
        <p:txBody>
          <a:bodyPr/>
          <a:lstStyle>
            <a:lvl1pPr algn="l">
              <a:defRPr>
                <a:solidFill>
                  <a:schemeClr val="bg1"/>
                </a:solidFill>
              </a:defRPr>
            </a:lvl1pPr>
            <a:lvl2pPr algn="l">
              <a:defRPr>
                <a:solidFill>
                  <a:schemeClr val="bg1"/>
                </a:solidFill>
              </a:defRPr>
            </a:lvl2pPr>
            <a:lvl3pPr algn="l">
              <a:defRPr/>
            </a:lvl3pPr>
            <a:lvl4pPr algn="l">
              <a:defRPr/>
            </a:lvl4pPr>
            <a:lvl5pPr algn="l">
              <a:defRPr/>
            </a:lvl5pPr>
          </a:lstStyle>
          <a:p>
            <a:pPr lvl="0"/>
            <a:r>
              <a:rPr lang="en-US" dirty="0"/>
              <a:t>Click to edit Master text styles</a:t>
            </a:r>
          </a:p>
          <a:p>
            <a:pPr lvl="1"/>
            <a:r>
              <a:rPr lang="en-US" dirty="0"/>
              <a:t>Level 2</a:t>
            </a:r>
          </a:p>
        </p:txBody>
      </p:sp>
      <p:pic>
        <p:nvPicPr>
          <p:cNvPr id="11" name="Graphic 10">
            <a:extLst>
              <a:ext uri="{FF2B5EF4-FFF2-40B4-BE49-F238E27FC236}">
                <a16:creationId xmlns:a16="http://schemas.microsoft.com/office/drawing/2014/main" id="{CBF521F7-936E-5449-9215-F252ACF94EF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0999" y="6225176"/>
            <a:ext cx="402328" cy="251437"/>
          </a:xfrm>
          <a:prstGeom prst="rect">
            <a:avLst/>
          </a:prstGeom>
        </p:spPr>
      </p:pic>
    </p:spTree>
    <p:extLst>
      <p:ext uri="{BB962C8B-B14F-4D97-AF65-F5344CB8AC3E}">
        <p14:creationId xmlns:p14="http://schemas.microsoft.com/office/powerpoint/2010/main" val="39945324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2 images-SALMON">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3" y="587304"/>
            <a:ext cx="5385684" cy="988091"/>
          </a:xfrm>
          <a:prstGeom prst="rect">
            <a:avLst/>
          </a:prstGeom>
        </p:spPr>
        <p:txBody>
          <a:bodyPr wrap="square" anchor="t" anchorCtr="0">
            <a:spAutoFit/>
          </a:bodyPr>
          <a:lstStyle>
            <a:lvl1pPr algn="l">
              <a:defRPr sz="3638" cap="all" baseline="0">
                <a:solidFill>
                  <a:schemeClr val="tx1"/>
                </a:solidFill>
              </a:defRPr>
            </a:lvl1pPr>
          </a:lstStyle>
          <a:p>
            <a:r>
              <a:rPr lang="en-US" dirty="0"/>
              <a:t>Click to edit Master title style</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5674160" cy="3428038"/>
          </a:xfrm>
          <a:prstGeom prst="rect">
            <a:avLst/>
          </a:prstGeom>
          <a:solidFill>
            <a:schemeClr val="tx1"/>
          </a:solidFill>
        </p:spPr>
        <p:txBody>
          <a:bodyPr/>
          <a:lstStyle/>
          <a:p>
            <a:endParaRPr lang="en-US" dirty="0"/>
          </a:p>
        </p:txBody>
      </p:sp>
      <p:sp>
        <p:nvSpPr>
          <p:cNvPr id="23" name="Picture Placeholder 5">
            <a:extLst>
              <a:ext uri="{FF2B5EF4-FFF2-40B4-BE49-F238E27FC236}">
                <a16:creationId xmlns:a16="http://schemas.microsoft.com/office/drawing/2014/main" id="{F3FA338B-4E36-134F-8E4C-F4C8E589D7B3}"/>
              </a:ext>
            </a:extLst>
          </p:cNvPr>
          <p:cNvSpPr>
            <a:spLocks noGrp="1"/>
          </p:cNvSpPr>
          <p:nvPr>
            <p:ph type="pic" sz="quarter" idx="12"/>
          </p:nvPr>
        </p:nvSpPr>
        <p:spPr>
          <a:xfrm>
            <a:off x="6147190" y="3798662"/>
            <a:ext cx="5674160" cy="3059338"/>
          </a:xfrm>
          <a:prstGeom prst="rect">
            <a:avLst/>
          </a:prstGeom>
          <a:solidFill>
            <a:schemeClr val="tx1"/>
          </a:solidFill>
        </p:spPr>
        <p:txBody>
          <a:bodyPr/>
          <a:lstStyle/>
          <a:p>
            <a:endParaRPr lang="en-US" dirty="0"/>
          </a:p>
        </p:txBody>
      </p:sp>
      <p:sp>
        <p:nvSpPr>
          <p:cNvPr id="5" name="Text Placeholder 4">
            <a:extLst>
              <a:ext uri="{FF2B5EF4-FFF2-40B4-BE49-F238E27FC236}">
                <a16:creationId xmlns:a16="http://schemas.microsoft.com/office/drawing/2014/main" id="{C6383B7E-B4AC-144A-91FB-F47B5B2B8E8F}"/>
              </a:ext>
            </a:extLst>
          </p:cNvPr>
          <p:cNvSpPr>
            <a:spLocks noGrp="1"/>
          </p:cNvSpPr>
          <p:nvPr>
            <p:ph type="body" sz="quarter" idx="13"/>
          </p:nvPr>
        </p:nvSpPr>
        <p:spPr>
          <a:xfrm>
            <a:off x="344892" y="2244927"/>
            <a:ext cx="5430792" cy="3726463"/>
          </a:xfrm>
        </p:spPr>
        <p:txBody>
          <a:bodyPr/>
          <a:lstStyle>
            <a:lvl1pPr algn="l">
              <a:defRPr>
                <a:solidFill>
                  <a:schemeClr val="tx1"/>
                </a:solidFill>
              </a:defRPr>
            </a:lvl1pPr>
            <a:lvl2pPr algn="l">
              <a:defRPr>
                <a:solidFill>
                  <a:schemeClr val="tx1"/>
                </a:solidFill>
              </a:defRPr>
            </a:lvl2pPr>
            <a:lvl3pPr algn="l">
              <a:defRPr/>
            </a:lvl3pPr>
            <a:lvl4pPr algn="l">
              <a:defRPr/>
            </a:lvl4pPr>
            <a:lvl5pPr algn="l">
              <a:defRPr/>
            </a:lvl5pPr>
          </a:lstStyle>
          <a:p>
            <a:pPr lvl="0"/>
            <a:r>
              <a:rPr lang="en-US" dirty="0"/>
              <a:t>Click to edit Master text styles</a:t>
            </a:r>
          </a:p>
          <a:p>
            <a:pPr lvl="1"/>
            <a:r>
              <a:rPr lang="en-US" dirty="0"/>
              <a:t>Level 2</a:t>
            </a:r>
          </a:p>
        </p:txBody>
      </p:sp>
    </p:spTree>
    <p:extLst>
      <p:ext uri="{BB962C8B-B14F-4D97-AF65-F5344CB8AC3E}">
        <p14:creationId xmlns:p14="http://schemas.microsoft.com/office/powerpoint/2010/main" val="31322688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2 images-WHIT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3" y="587304"/>
            <a:ext cx="5385684" cy="988091"/>
          </a:xfrm>
          <a:prstGeom prst="rect">
            <a:avLst/>
          </a:prstGeom>
        </p:spPr>
        <p:txBody>
          <a:bodyPr wrap="square" anchor="t" anchorCtr="0">
            <a:spAutoFit/>
          </a:bodyPr>
          <a:lstStyle>
            <a:lvl1pPr algn="l">
              <a:defRPr sz="3638" cap="all" baseline="0">
                <a:solidFill>
                  <a:schemeClr val="tx1"/>
                </a:solidFill>
              </a:defRPr>
            </a:lvl1pPr>
          </a:lstStyle>
          <a:p>
            <a:r>
              <a:rPr lang="en-US" dirty="0"/>
              <a:t>Click to edit Master title style</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5674160" cy="3428038"/>
          </a:xfrm>
          <a:prstGeom prst="rect">
            <a:avLst/>
          </a:prstGeom>
          <a:solidFill>
            <a:schemeClr val="tx1"/>
          </a:solidFill>
        </p:spPr>
        <p:txBody>
          <a:bodyPr/>
          <a:lstStyle/>
          <a:p>
            <a:endParaRPr lang="en-US" dirty="0"/>
          </a:p>
        </p:txBody>
      </p:sp>
      <p:sp>
        <p:nvSpPr>
          <p:cNvPr id="23" name="Picture Placeholder 5">
            <a:extLst>
              <a:ext uri="{FF2B5EF4-FFF2-40B4-BE49-F238E27FC236}">
                <a16:creationId xmlns:a16="http://schemas.microsoft.com/office/drawing/2014/main" id="{F3FA338B-4E36-134F-8E4C-F4C8E589D7B3}"/>
              </a:ext>
            </a:extLst>
          </p:cNvPr>
          <p:cNvSpPr>
            <a:spLocks noGrp="1"/>
          </p:cNvSpPr>
          <p:nvPr>
            <p:ph type="pic" sz="quarter" idx="12"/>
          </p:nvPr>
        </p:nvSpPr>
        <p:spPr>
          <a:xfrm>
            <a:off x="6147190" y="3798662"/>
            <a:ext cx="5674160" cy="3059338"/>
          </a:xfrm>
          <a:prstGeom prst="rect">
            <a:avLst/>
          </a:prstGeom>
          <a:solidFill>
            <a:schemeClr val="tx1"/>
          </a:solidFill>
        </p:spPr>
        <p:txBody>
          <a:bodyPr/>
          <a:lstStyle/>
          <a:p>
            <a:endParaRPr lang="en-US" dirty="0"/>
          </a:p>
        </p:txBody>
      </p:sp>
      <p:sp>
        <p:nvSpPr>
          <p:cNvPr id="5" name="Text Placeholder 4">
            <a:extLst>
              <a:ext uri="{FF2B5EF4-FFF2-40B4-BE49-F238E27FC236}">
                <a16:creationId xmlns:a16="http://schemas.microsoft.com/office/drawing/2014/main" id="{C6383B7E-B4AC-144A-91FB-F47B5B2B8E8F}"/>
              </a:ext>
            </a:extLst>
          </p:cNvPr>
          <p:cNvSpPr>
            <a:spLocks noGrp="1"/>
          </p:cNvSpPr>
          <p:nvPr>
            <p:ph type="body" sz="quarter" idx="13"/>
          </p:nvPr>
        </p:nvSpPr>
        <p:spPr>
          <a:xfrm>
            <a:off x="344892" y="2244927"/>
            <a:ext cx="5430792" cy="3726463"/>
          </a:xfrm>
        </p:spPr>
        <p:txBody>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Level 2</a:t>
            </a:r>
          </a:p>
        </p:txBody>
      </p:sp>
    </p:spTree>
    <p:extLst>
      <p:ext uri="{BB962C8B-B14F-4D97-AF65-F5344CB8AC3E}">
        <p14:creationId xmlns:p14="http://schemas.microsoft.com/office/powerpoint/2010/main" val="9114989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3 Boxes-PURPLE">
    <p:bg>
      <p:bgPr>
        <a:solidFill>
          <a:schemeClr val="accent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81"/>
            <a:ext cx="12192000" cy="6857519"/>
          </a:xfrm>
          <a:prstGeom prst="rect">
            <a:avLst/>
          </a:prstGeom>
        </p:spPr>
      </p:pic>
      <p:pic>
        <p:nvPicPr>
          <p:cNvPr id="9" name="Graphic 8">
            <a:extLst>
              <a:ext uri="{FF2B5EF4-FFF2-40B4-BE49-F238E27FC236}">
                <a16:creationId xmlns:a16="http://schemas.microsoft.com/office/drawing/2014/main" id="{421F3F7A-45EF-D643-B67D-5BFF6C8D3FF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80999" y="6225176"/>
            <a:ext cx="402328" cy="251437"/>
          </a:xfrm>
          <a:prstGeom prst="rect">
            <a:avLst/>
          </a:prstGeom>
        </p:spPr>
      </p:pic>
      <p:sp>
        <p:nvSpPr>
          <p:cNvPr id="5" name="object 3">
            <a:extLst>
              <a:ext uri="{FF2B5EF4-FFF2-40B4-BE49-F238E27FC236}">
                <a16:creationId xmlns:a16="http://schemas.microsoft.com/office/drawing/2014/main" id="{D99DE854-8C80-0747-8E4A-71FE402221E4}"/>
              </a:ext>
            </a:extLst>
          </p:cNvPr>
          <p:cNvSpPr/>
          <p:nvPr userDrawn="1"/>
        </p:nvSpPr>
        <p:spPr>
          <a:xfrm>
            <a:off x="1676376"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dirty="0"/>
          </a:p>
        </p:txBody>
      </p:sp>
      <p:sp>
        <p:nvSpPr>
          <p:cNvPr id="6" name="object 4">
            <a:extLst>
              <a:ext uri="{FF2B5EF4-FFF2-40B4-BE49-F238E27FC236}">
                <a16:creationId xmlns:a16="http://schemas.microsoft.com/office/drawing/2014/main" id="{44F8B23B-D805-9649-9556-CF3592009338}"/>
              </a:ext>
            </a:extLst>
          </p:cNvPr>
          <p:cNvSpPr/>
          <p:nvPr userDrawn="1"/>
        </p:nvSpPr>
        <p:spPr>
          <a:xfrm>
            <a:off x="4786084"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dirty="0"/>
          </a:p>
        </p:txBody>
      </p:sp>
      <p:sp>
        <p:nvSpPr>
          <p:cNvPr id="7" name="object 5">
            <a:extLst>
              <a:ext uri="{FF2B5EF4-FFF2-40B4-BE49-F238E27FC236}">
                <a16:creationId xmlns:a16="http://schemas.microsoft.com/office/drawing/2014/main" id="{E8C59653-C1B1-CD4C-AA02-94DC5C15ACB1}"/>
              </a:ext>
            </a:extLst>
          </p:cNvPr>
          <p:cNvSpPr/>
          <p:nvPr userDrawn="1"/>
        </p:nvSpPr>
        <p:spPr>
          <a:xfrm>
            <a:off x="7891233"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dirty="0"/>
          </a:p>
        </p:txBody>
      </p:sp>
      <p:sp>
        <p:nvSpPr>
          <p:cNvPr id="10" name="object 12">
            <a:extLst>
              <a:ext uri="{FF2B5EF4-FFF2-40B4-BE49-F238E27FC236}">
                <a16:creationId xmlns:a16="http://schemas.microsoft.com/office/drawing/2014/main" id="{8C5FA84E-30CE-1142-A22A-A5A056B7EF24}"/>
              </a:ext>
            </a:extLst>
          </p:cNvPr>
          <p:cNvSpPr/>
          <p:nvPr userDrawn="1"/>
        </p:nvSpPr>
        <p:spPr>
          <a:xfrm>
            <a:off x="3951569" y="4865841"/>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dirty="0"/>
          </a:p>
        </p:txBody>
      </p:sp>
      <p:sp>
        <p:nvSpPr>
          <p:cNvPr id="11" name="object 13">
            <a:extLst>
              <a:ext uri="{FF2B5EF4-FFF2-40B4-BE49-F238E27FC236}">
                <a16:creationId xmlns:a16="http://schemas.microsoft.com/office/drawing/2014/main" id="{A3B3471A-BA51-9B43-B8F8-9D918B7E72CF}"/>
              </a:ext>
            </a:extLst>
          </p:cNvPr>
          <p:cNvSpPr/>
          <p:nvPr userDrawn="1"/>
        </p:nvSpPr>
        <p:spPr>
          <a:xfrm>
            <a:off x="3845791" y="4865841"/>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dirty="0"/>
          </a:p>
        </p:txBody>
      </p:sp>
      <p:sp>
        <p:nvSpPr>
          <p:cNvPr id="14" name="object 14">
            <a:extLst>
              <a:ext uri="{FF2B5EF4-FFF2-40B4-BE49-F238E27FC236}">
                <a16:creationId xmlns:a16="http://schemas.microsoft.com/office/drawing/2014/main" id="{6D0F191F-886E-C340-AB29-7EE5300E2D29}"/>
              </a:ext>
            </a:extLst>
          </p:cNvPr>
          <p:cNvSpPr/>
          <p:nvPr userDrawn="1"/>
        </p:nvSpPr>
        <p:spPr>
          <a:xfrm>
            <a:off x="705671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dirty="0"/>
          </a:p>
        </p:txBody>
      </p:sp>
      <p:sp>
        <p:nvSpPr>
          <p:cNvPr id="15" name="object 15">
            <a:extLst>
              <a:ext uri="{FF2B5EF4-FFF2-40B4-BE49-F238E27FC236}">
                <a16:creationId xmlns:a16="http://schemas.microsoft.com/office/drawing/2014/main" id="{515ED2BB-5D2B-EE4D-BED4-9A2892DE8C37}"/>
              </a:ext>
            </a:extLst>
          </p:cNvPr>
          <p:cNvSpPr/>
          <p:nvPr userDrawn="1"/>
        </p:nvSpPr>
        <p:spPr>
          <a:xfrm>
            <a:off x="6950941" y="4864254"/>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dirty="0"/>
          </a:p>
        </p:txBody>
      </p:sp>
      <p:sp>
        <p:nvSpPr>
          <p:cNvPr id="16" name="object 16">
            <a:extLst>
              <a:ext uri="{FF2B5EF4-FFF2-40B4-BE49-F238E27FC236}">
                <a16:creationId xmlns:a16="http://schemas.microsoft.com/office/drawing/2014/main" id="{61071F40-C907-1B49-8A9D-CC623013DF4E}"/>
              </a:ext>
            </a:extLst>
          </p:cNvPr>
          <p:cNvSpPr/>
          <p:nvPr userDrawn="1"/>
        </p:nvSpPr>
        <p:spPr>
          <a:xfrm>
            <a:off x="1016186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dirty="0"/>
          </a:p>
        </p:txBody>
      </p:sp>
      <p:sp>
        <p:nvSpPr>
          <p:cNvPr id="17" name="object 17">
            <a:extLst>
              <a:ext uri="{FF2B5EF4-FFF2-40B4-BE49-F238E27FC236}">
                <a16:creationId xmlns:a16="http://schemas.microsoft.com/office/drawing/2014/main" id="{6FF9AC17-8359-ED41-AEB5-839218965630}"/>
              </a:ext>
            </a:extLst>
          </p:cNvPr>
          <p:cNvSpPr/>
          <p:nvPr userDrawn="1"/>
        </p:nvSpPr>
        <p:spPr>
          <a:xfrm>
            <a:off x="10056091" y="4864254"/>
            <a:ext cx="205254" cy="232194"/>
          </a:xfrm>
          <a:custGeom>
            <a:avLst/>
            <a:gdLst/>
            <a:ahLst/>
            <a:cxnLst/>
            <a:rect l="l" t="t" r="r" b="b"/>
            <a:pathLst>
              <a:path w="338455" h="382904">
                <a:moveTo>
                  <a:pt x="0" y="382794"/>
                </a:moveTo>
                <a:lnTo>
                  <a:pt x="335298" y="382794"/>
                </a:lnTo>
                <a:lnTo>
                  <a:pt x="337926" y="0"/>
                </a:lnTo>
              </a:path>
            </a:pathLst>
          </a:custGeom>
          <a:ln w="34763">
            <a:solidFill>
              <a:srgbClr val="000000"/>
            </a:solidFill>
          </a:ln>
        </p:spPr>
        <p:txBody>
          <a:bodyPr wrap="square" lIns="0" tIns="0" rIns="0" bIns="0" rtlCol="0"/>
          <a:lstStyle/>
          <a:p>
            <a:endParaRPr sz="1092" dirty="0"/>
          </a:p>
        </p:txBody>
      </p:sp>
      <p:sp>
        <p:nvSpPr>
          <p:cNvPr id="23" name="Text Placeholder 2">
            <a:extLst>
              <a:ext uri="{FF2B5EF4-FFF2-40B4-BE49-F238E27FC236}">
                <a16:creationId xmlns:a16="http://schemas.microsoft.com/office/drawing/2014/main" id="{4FCA99AB-E060-DF46-BE98-B5B525F32572}"/>
              </a:ext>
            </a:extLst>
          </p:cNvPr>
          <p:cNvSpPr>
            <a:spLocks noGrp="1"/>
          </p:cNvSpPr>
          <p:nvPr>
            <p:ph type="body" sz="quarter" idx="11"/>
          </p:nvPr>
        </p:nvSpPr>
        <p:spPr>
          <a:xfrm>
            <a:off x="5019814"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dirty="0"/>
              <a:t>Click to edit Master text styles</a:t>
            </a:r>
          </a:p>
          <a:p>
            <a:pPr lvl="1"/>
            <a:r>
              <a:rPr lang="en-US" dirty="0"/>
              <a:t>Second level</a:t>
            </a:r>
          </a:p>
        </p:txBody>
      </p:sp>
      <p:sp>
        <p:nvSpPr>
          <p:cNvPr id="25" name="Text Placeholder 2">
            <a:extLst>
              <a:ext uri="{FF2B5EF4-FFF2-40B4-BE49-F238E27FC236}">
                <a16:creationId xmlns:a16="http://schemas.microsoft.com/office/drawing/2014/main" id="{49F1B2A6-C651-C340-BC66-BFA5452221F7}"/>
              </a:ext>
            </a:extLst>
          </p:cNvPr>
          <p:cNvSpPr>
            <a:spLocks noGrp="1"/>
          </p:cNvSpPr>
          <p:nvPr>
            <p:ph type="body" sz="quarter" idx="12"/>
          </p:nvPr>
        </p:nvSpPr>
        <p:spPr>
          <a:xfrm>
            <a:off x="8085317"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dirty="0"/>
              <a:t>Click to edit Master text styles</a:t>
            </a:r>
          </a:p>
          <a:p>
            <a:pPr lvl="1"/>
            <a:r>
              <a:rPr lang="en-US" dirty="0"/>
              <a:t>Second level</a:t>
            </a:r>
          </a:p>
        </p:txBody>
      </p:sp>
      <p:sp>
        <p:nvSpPr>
          <p:cNvPr id="26" name="Text Placeholder 2">
            <a:extLst>
              <a:ext uri="{FF2B5EF4-FFF2-40B4-BE49-F238E27FC236}">
                <a16:creationId xmlns:a16="http://schemas.microsoft.com/office/drawing/2014/main" id="{D2E5BEA0-EDF8-CF40-A14C-DDB5BEA0234D}"/>
              </a:ext>
            </a:extLst>
          </p:cNvPr>
          <p:cNvSpPr>
            <a:spLocks noGrp="1"/>
          </p:cNvSpPr>
          <p:nvPr>
            <p:ph type="body" sz="quarter" idx="10"/>
          </p:nvPr>
        </p:nvSpPr>
        <p:spPr>
          <a:xfrm>
            <a:off x="1925338" y="2409661"/>
            <a:ext cx="2076552" cy="2550474"/>
          </a:xfrm>
        </p:spPr>
        <p:txBody>
          <a:bodyPr>
            <a:normAutofit/>
          </a:bodyPr>
          <a:lstStyle>
            <a:lvl1pPr algn="l">
              <a:lnSpc>
                <a:spcPct val="120000"/>
              </a:lnSpc>
              <a:spcAft>
                <a:spcPts val="364"/>
              </a:spcAft>
              <a:defRPr sz="970"/>
            </a:lvl1pPr>
            <a:lvl2pPr algn="l">
              <a:defRPr sz="970"/>
            </a:lvl2pPr>
            <a:lvl3pPr algn="l">
              <a:defRPr sz="970"/>
            </a:lvl3pPr>
            <a:lvl4pPr algn="l">
              <a:defRPr sz="970"/>
            </a:lvl4pPr>
            <a:lvl5pPr algn="l">
              <a:defRPr sz="970"/>
            </a:lvl5pPr>
          </a:lstStyle>
          <a:p>
            <a:pPr lvl="0"/>
            <a:r>
              <a:rPr lang="en-US" dirty="0"/>
              <a:t>Click to edit Master text styles</a:t>
            </a:r>
          </a:p>
          <a:p>
            <a:pPr lvl="1"/>
            <a:r>
              <a:rPr lang="en-US" dirty="0"/>
              <a:t>Second level</a:t>
            </a:r>
          </a:p>
        </p:txBody>
      </p:sp>
      <p:sp>
        <p:nvSpPr>
          <p:cNvPr id="35" name="Text Placeholder 34">
            <a:extLst>
              <a:ext uri="{FF2B5EF4-FFF2-40B4-BE49-F238E27FC236}">
                <a16:creationId xmlns:a16="http://schemas.microsoft.com/office/drawing/2014/main" id="{DBF51A22-E511-B14D-8F82-88F78F7C6366}"/>
              </a:ext>
            </a:extLst>
          </p:cNvPr>
          <p:cNvSpPr>
            <a:spLocks noGrp="1"/>
          </p:cNvSpPr>
          <p:nvPr>
            <p:ph type="body" sz="quarter" idx="17"/>
          </p:nvPr>
        </p:nvSpPr>
        <p:spPr>
          <a:xfrm>
            <a:off x="1925338"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dirty="0"/>
              <a:t>Click to edit Master text styles</a:t>
            </a:r>
          </a:p>
        </p:txBody>
      </p:sp>
      <p:sp>
        <p:nvSpPr>
          <p:cNvPr id="36" name="Text Placeholder 34">
            <a:extLst>
              <a:ext uri="{FF2B5EF4-FFF2-40B4-BE49-F238E27FC236}">
                <a16:creationId xmlns:a16="http://schemas.microsoft.com/office/drawing/2014/main" id="{3235B84F-1482-5446-945C-4C9E97B563E8}"/>
              </a:ext>
            </a:extLst>
          </p:cNvPr>
          <p:cNvSpPr>
            <a:spLocks noGrp="1"/>
          </p:cNvSpPr>
          <p:nvPr>
            <p:ph type="body" sz="quarter" idx="18"/>
          </p:nvPr>
        </p:nvSpPr>
        <p:spPr>
          <a:xfrm>
            <a:off x="5015763"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dirty="0"/>
              <a:t>Click to edit Master text styles</a:t>
            </a:r>
          </a:p>
        </p:txBody>
      </p:sp>
      <p:sp>
        <p:nvSpPr>
          <p:cNvPr id="37" name="Text Placeholder 34">
            <a:extLst>
              <a:ext uri="{FF2B5EF4-FFF2-40B4-BE49-F238E27FC236}">
                <a16:creationId xmlns:a16="http://schemas.microsoft.com/office/drawing/2014/main" id="{CBB54BF2-5077-E14A-8B00-52FA94EBC036}"/>
              </a:ext>
            </a:extLst>
          </p:cNvPr>
          <p:cNvSpPr>
            <a:spLocks noGrp="1"/>
          </p:cNvSpPr>
          <p:nvPr>
            <p:ph type="body" sz="quarter" idx="19"/>
          </p:nvPr>
        </p:nvSpPr>
        <p:spPr>
          <a:xfrm>
            <a:off x="8087496"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28761088"/>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3 Boxes-RED">
    <p:bg>
      <p:bgPr>
        <a:solidFill>
          <a:schemeClr val="bg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81"/>
            <a:ext cx="12192000" cy="6857519"/>
          </a:xfrm>
          <a:prstGeom prst="rect">
            <a:avLst/>
          </a:prstGeom>
        </p:spPr>
      </p:pic>
      <p:pic>
        <p:nvPicPr>
          <p:cNvPr id="9" name="Graphic 8">
            <a:extLst>
              <a:ext uri="{FF2B5EF4-FFF2-40B4-BE49-F238E27FC236}">
                <a16:creationId xmlns:a16="http://schemas.microsoft.com/office/drawing/2014/main" id="{421F3F7A-45EF-D643-B67D-5BFF6C8D3FF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80999" y="6225176"/>
            <a:ext cx="402328" cy="251437"/>
          </a:xfrm>
          <a:prstGeom prst="rect">
            <a:avLst/>
          </a:prstGeom>
        </p:spPr>
      </p:pic>
      <p:sp>
        <p:nvSpPr>
          <p:cNvPr id="5" name="object 3">
            <a:extLst>
              <a:ext uri="{FF2B5EF4-FFF2-40B4-BE49-F238E27FC236}">
                <a16:creationId xmlns:a16="http://schemas.microsoft.com/office/drawing/2014/main" id="{D99DE854-8C80-0747-8E4A-71FE402221E4}"/>
              </a:ext>
            </a:extLst>
          </p:cNvPr>
          <p:cNvSpPr/>
          <p:nvPr userDrawn="1"/>
        </p:nvSpPr>
        <p:spPr>
          <a:xfrm>
            <a:off x="1676376"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dirty="0"/>
          </a:p>
        </p:txBody>
      </p:sp>
      <p:sp>
        <p:nvSpPr>
          <p:cNvPr id="6" name="object 4">
            <a:extLst>
              <a:ext uri="{FF2B5EF4-FFF2-40B4-BE49-F238E27FC236}">
                <a16:creationId xmlns:a16="http://schemas.microsoft.com/office/drawing/2014/main" id="{44F8B23B-D805-9649-9556-CF3592009338}"/>
              </a:ext>
            </a:extLst>
          </p:cNvPr>
          <p:cNvSpPr/>
          <p:nvPr userDrawn="1"/>
        </p:nvSpPr>
        <p:spPr>
          <a:xfrm>
            <a:off x="4786084"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dirty="0"/>
          </a:p>
        </p:txBody>
      </p:sp>
      <p:sp>
        <p:nvSpPr>
          <p:cNvPr id="7" name="object 5">
            <a:extLst>
              <a:ext uri="{FF2B5EF4-FFF2-40B4-BE49-F238E27FC236}">
                <a16:creationId xmlns:a16="http://schemas.microsoft.com/office/drawing/2014/main" id="{E8C59653-C1B1-CD4C-AA02-94DC5C15ACB1}"/>
              </a:ext>
            </a:extLst>
          </p:cNvPr>
          <p:cNvSpPr/>
          <p:nvPr userDrawn="1"/>
        </p:nvSpPr>
        <p:spPr>
          <a:xfrm>
            <a:off x="7891233"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dirty="0"/>
          </a:p>
        </p:txBody>
      </p:sp>
      <p:sp>
        <p:nvSpPr>
          <p:cNvPr id="10" name="object 12">
            <a:extLst>
              <a:ext uri="{FF2B5EF4-FFF2-40B4-BE49-F238E27FC236}">
                <a16:creationId xmlns:a16="http://schemas.microsoft.com/office/drawing/2014/main" id="{8C5FA84E-30CE-1142-A22A-A5A056B7EF24}"/>
              </a:ext>
            </a:extLst>
          </p:cNvPr>
          <p:cNvSpPr/>
          <p:nvPr userDrawn="1"/>
        </p:nvSpPr>
        <p:spPr>
          <a:xfrm>
            <a:off x="3951569" y="4865841"/>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dirty="0"/>
          </a:p>
        </p:txBody>
      </p:sp>
      <p:sp>
        <p:nvSpPr>
          <p:cNvPr id="11" name="object 13">
            <a:extLst>
              <a:ext uri="{FF2B5EF4-FFF2-40B4-BE49-F238E27FC236}">
                <a16:creationId xmlns:a16="http://schemas.microsoft.com/office/drawing/2014/main" id="{A3B3471A-BA51-9B43-B8F8-9D918B7E72CF}"/>
              </a:ext>
            </a:extLst>
          </p:cNvPr>
          <p:cNvSpPr/>
          <p:nvPr userDrawn="1"/>
        </p:nvSpPr>
        <p:spPr>
          <a:xfrm>
            <a:off x="3845791" y="4865841"/>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dirty="0"/>
          </a:p>
        </p:txBody>
      </p:sp>
      <p:sp>
        <p:nvSpPr>
          <p:cNvPr id="14" name="object 14">
            <a:extLst>
              <a:ext uri="{FF2B5EF4-FFF2-40B4-BE49-F238E27FC236}">
                <a16:creationId xmlns:a16="http://schemas.microsoft.com/office/drawing/2014/main" id="{6D0F191F-886E-C340-AB29-7EE5300E2D29}"/>
              </a:ext>
            </a:extLst>
          </p:cNvPr>
          <p:cNvSpPr/>
          <p:nvPr userDrawn="1"/>
        </p:nvSpPr>
        <p:spPr>
          <a:xfrm>
            <a:off x="705671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dirty="0"/>
          </a:p>
        </p:txBody>
      </p:sp>
      <p:sp>
        <p:nvSpPr>
          <p:cNvPr id="15" name="object 15">
            <a:extLst>
              <a:ext uri="{FF2B5EF4-FFF2-40B4-BE49-F238E27FC236}">
                <a16:creationId xmlns:a16="http://schemas.microsoft.com/office/drawing/2014/main" id="{515ED2BB-5D2B-EE4D-BED4-9A2892DE8C37}"/>
              </a:ext>
            </a:extLst>
          </p:cNvPr>
          <p:cNvSpPr/>
          <p:nvPr userDrawn="1"/>
        </p:nvSpPr>
        <p:spPr>
          <a:xfrm>
            <a:off x="6950941" y="4864254"/>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dirty="0"/>
          </a:p>
        </p:txBody>
      </p:sp>
      <p:sp>
        <p:nvSpPr>
          <p:cNvPr id="16" name="object 16">
            <a:extLst>
              <a:ext uri="{FF2B5EF4-FFF2-40B4-BE49-F238E27FC236}">
                <a16:creationId xmlns:a16="http://schemas.microsoft.com/office/drawing/2014/main" id="{61071F40-C907-1B49-8A9D-CC623013DF4E}"/>
              </a:ext>
            </a:extLst>
          </p:cNvPr>
          <p:cNvSpPr/>
          <p:nvPr userDrawn="1"/>
        </p:nvSpPr>
        <p:spPr>
          <a:xfrm>
            <a:off x="1016186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dirty="0"/>
          </a:p>
        </p:txBody>
      </p:sp>
      <p:sp>
        <p:nvSpPr>
          <p:cNvPr id="17" name="object 17">
            <a:extLst>
              <a:ext uri="{FF2B5EF4-FFF2-40B4-BE49-F238E27FC236}">
                <a16:creationId xmlns:a16="http://schemas.microsoft.com/office/drawing/2014/main" id="{6FF9AC17-8359-ED41-AEB5-839218965630}"/>
              </a:ext>
            </a:extLst>
          </p:cNvPr>
          <p:cNvSpPr/>
          <p:nvPr userDrawn="1"/>
        </p:nvSpPr>
        <p:spPr>
          <a:xfrm>
            <a:off x="10056091" y="4864254"/>
            <a:ext cx="205254" cy="232194"/>
          </a:xfrm>
          <a:custGeom>
            <a:avLst/>
            <a:gdLst/>
            <a:ahLst/>
            <a:cxnLst/>
            <a:rect l="l" t="t" r="r" b="b"/>
            <a:pathLst>
              <a:path w="338455" h="382904">
                <a:moveTo>
                  <a:pt x="0" y="382794"/>
                </a:moveTo>
                <a:lnTo>
                  <a:pt x="335298" y="382794"/>
                </a:lnTo>
                <a:lnTo>
                  <a:pt x="337926" y="0"/>
                </a:lnTo>
              </a:path>
            </a:pathLst>
          </a:custGeom>
          <a:ln w="34763">
            <a:solidFill>
              <a:srgbClr val="000000"/>
            </a:solidFill>
          </a:ln>
        </p:spPr>
        <p:txBody>
          <a:bodyPr wrap="square" lIns="0" tIns="0" rIns="0" bIns="0" rtlCol="0"/>
          <a:lstStyle/>
          <a:p>
            <a:endParaRPr sz="1092" dirty="0"/>
          </a:p>
        </p:txBody>
      </p:sp>
      <p:sp>
        <p:nvSpPr>
          <p:cNvPr id="23" name="Text Placeholder 2">
            <a:extLst>
              <a:ext uri="{FF2B5EF4-FFF2-40B4-BE49-F238E27FC236}">
                <a16:creationId xmlns:a16="http://schemas.microsoft.com/office/drawing/2014/main" id="{4FCA99AB-E060-DF46-BE98-B5B525F32572}"/>
              </a:ext>
            </a:extLst>
          </p:cNvPr>
          <p:cNvSpPr>
            <a:spLocks noGrp="1"/>
          </p:cNvSpPr>
          <p:nvPr>
            <p:ph type="body" sz="quarter" idx="11"/>
          </p:nvPr>
        </p:nvSpPr>
        <p:spPr>
          <a:xfrm>
            <a:off x="5019814"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dirty="0"/>
              <a:t>Click to edit Master text styles</a:t>
            </a:r>
          </a:p>
          <a:p>
            <a:pPr lvl="1"/>
            <a:r>
              <a:rPr lang="en-US" dirty="0"/>
              <a:t>Second level</a:t>
            </a:r>
          </a:p>
        </p:txBody>
      </p:sp>
      <p:sp>
        <p:nvSpPr>
          <p:cNvPr id="25" name="Text Placeholder 2">
            <a:extLst>
              <a:ext uri="{FF2B5EF4-FFF2-40B4-BE49-F238E27FC236}">
                <a16:creationId xmlns:a16="http://schemas.microsoft.com/office/drawing/2014/main" id="{49F1B2A6-C651-C340-BC66-BFA5452221F7}"/>
              </a:ext>
            </a:extLst>
          </p:cNvPr>
          <p:cNvSpPr>
            <a:spLocks noGrp="1"/>
          </p:cNvSpPr>
          <p:nvPr>
            <p:ph type="body" sz="quarter" idx="12"/>
          </p:nvPr>
        </p:nvSpPr>
        <p:spPr>
          <a:xfrm>
            <a:off x="8085317"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dirty="0"/>
              <a:t>Click to edit Master text styles</a:t>
            </a:r>
          </a:p>
          <a:p>
            <a:pPr lvl="1"/>
            <a:r>
              <a:rPr lang="en-US" dirty="0"/>
              <a:t>Second level</a:t>
            </a:r>
          </a:p>
        </p:txBody>
      </p:sp>
      <p:sp>
        <p:nvSpPr>
          <p:cNvPr id="26" name="Text Placeholder 2">
            <a:extLst>
              <a:ext uri="{FF2B5EF4-FFF2-40B4-BE49-F238E27FC236}">
                <a16:creationId xmlns:a16="http://schemas.microsoft.com/office/drawing/2014/main" id="{D2E5BEA0-EDF8-CF40-A14C-DDB5BEA0234D}"/>
              </a:ext>
            </a:extLst>
          </p:cNvPr>
          <p:cNvSpPr>
            <a:spLocks noGrp="1"/>
          </p:cNvSpPr>
          <p:nvPr>
            <p:ph type="body" sz="quarter" idx="10"/>
          </p:nvPr>
        </p:nvSpPr>
        <p:spPr>
          <a:xfrm>
            <a:off x="1925338" y="2409661"/>
            <a:ext cx="2076552" cy="2550474"/>
          </a:xfrm>
        </p:spPr>
        <p:txBody>
          <a:bodyPr>
            <a:normAutofit/>
          </a:bodyPr>
          <a:lstStyle>
            <a:lvl1pPr algn="l">
              <a:lnSpc>
                <a:spcPct val="120000"/>
              </a:lnSpc>
              <a:spcAft>
                <a:spcPts val="364"/>
              </a:spcAft>
              <a:defRPr sz="970"/>
            </a:lvl1pPr>
            <a:lvl2pPr algn="l">
              <a:defRPr sz="970"/>
            </a:lvl2pPr>
            <a:lvl3pPr algn="l">
              <a:defRPr sz="970"/>
            </a:lvl3pPr>
            <a:lvl4pPr algn="l">
              <a:defRPr sz="970"/>
            </a:lvl4pPr>
            <a:lvl5pPr algn="l">
              <a:defRPr sz="970"/>
            </a:lvl5pPr>
          </a:lstStyle>
          <a:p>
            <a:pPr lvl="0"/>
            <a:r>
              <a:rPr lang="en-US" dirty="0"/>
              <a:t>Click to edit Master text styles</a:t>
            </a:r>
          </a:p>
          <a:p>
            <a:pPr lvl="1"/>
            <a:r>
              <a:rPr lang="en-US" dirty="0"/>
              <a:t>Second level</a:t>
            </a:r>
          </a:p>
        </p:txBody>
      </p:sp>
      <p:sp>
        <p:nvSpPr>
          <p:cNvPr id="35" name="Text Placeholder 34">
            <a:extLst>
              <a:ext uri="{FF2B5EF4-FFF2-40B4-BE49-F238E27FC236}">
                <a16:creationId xmlns:a16="http://schemas.microsoft.com/office/drawing/2014/main" id="{DBF51A22-E511-B14D-8F82-88F78F7C6366}"/>
              </a:ext>
            </a:extLst>
          </p:cNvPr>
          <p:cNvSpPr>
            <a:spLocks noGrp="1"/>
          </p:cNvSpPr>
          <p:nvPr>
            <p:ph type="body" sz="quarter" idx="17"/>
          </p:nvPr>
        </p:nvSpPr>
        <p:spPr>
          <a:xfrm>
            <a:off x="1925338"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dirty="0"/>
              <a:t>Click to edit Master text styles</a:t>
            </a:r>
          </a:p>
        </p:txBody>
      </p:sp>
      <p:sp>
        <p:nvSpPr>
          <p:cNvPr id="36" name="Text Placeholder 34">
            <a:extLst>
              <a:ext uri="{FF2B5EF4-FFF2-40B4-BE49-F238E27FC236}">
                <a16:creationId xmlns:a16="http://schemas.microsoft.com/office/drawing/2014/main" id="{3235B84F-1482-5446-945C-4C9E97B563E8}"/>
              </a:ext>
            </a:extLst>
          </p:cNvPr>
          <p:cNvSpPr>
            <a:spLocks noGrp="1"/>
          </p:cNvSpPr>
          <p:nvPr>
            <p:ph type="body" sz="quarter" idx="18"/>
          </p:nvPr>
        </p:nvSpPr>
        <p:spPr>
          <a:xfrm>
            <a:off x="5015763"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dirty="0"/>
              <a:t>Click to edit Master text styles</a:t>
            </a:r>
          </a:p>
        </p:txBody>
      </p:sp>
      <p:sp>
        <p:nvSpPr>
          <p:cNvPr id="37" name="Text Placeholder 34">
            <a:extLst>
              <a:ext uri="{FF2B5EF4-FFF2-40B4-BE49-F238E27FC236}">
                <a16:creationId xmlns:a16="http://schemas.microsoft.com/office/drawing/2014/main" id="{CBB54BF2-5077-E14A-8B00-52FA94EBC036}"/>
              </a:ext>
            </a:extLst>
          </p:cNvPr>
          <p:cNvSpPr>
            <a:spLocks noGrp="1"/>
          </p:cNvSpPr>
          <p:nvPr>
            <p:ph type="body" sz="quarter" idx="19"/>
          </p:nvPr>
        </p:nvSpPr>
        <p:spPr>
          <a:xfrm>
            <a:off x="8087496"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773318842"/>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3 Boxes-SALMON">
    <p:bg>
      <p:bgPr>
        <a:solidFill>
          <a:schemeClr val="tx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81"/>
            <a:ext cx="12192000" cy="6857519"/>
          </a:xfrm>
          <a:prstGeom prst="rect">
            <a:avLst/>
          </a:prstGeom>
        </p:spPr>
      </p:pic>
      <p:pic>
        <p:nvPicPr>
          <p:cNvPr id="9" name="Graphic 8">
            <a:extLst>
              <a:ext uri="{FF2B5EF4-FFF2-40B4-BE49-F238E27FC236}">
                <a16:creationId xmlns:a16="http://schemas.microsoft.com/office/drawing/2014/main" id="{421F3F7A-45EF-D643-B67D-5BFF6C8D3FF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80999" y="6225176"/>
            <a:ext cx="402328" cy="251437"/>
          </a:xfrm>
          <a:prstGeom prst="rect">
            <a:avLst/>
          </a:prstGeom>
        </p:spPr>
      </p:pic>
      <p:sp>
        <p:nvSpPr>
          <p:cNvPr id="5" name="object 3">
            <a:extLst>
              <a:ext uri="{FF2B5EF4-FFF2-40B4-BE49-F238E27FC236}">
                <a16:creationId xmlns:a16="http://schemas.microsoft.com/office/drawing/2014/main" id="{D99DE854-8C80-0747-8E4A-71FE402221E4}"/>
              </a:ext>
            </a:extLst>
          </p:cNvPr>
          <p:cNvSpPr/>
          <p:nvPr userDrawn="1"/>
        </p:nvSpPr>
        <p:spPr>
          <a:xfrm>
            <a:off x="1676376"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dirty="0"/>
          </a:p>
        </p:txBody>
      </p:sp>
      <p:sp>
        <p:nvSpPr>
          <p:cNvPr id="6" name="object 4">
            <a:extLst>
              <a:ext uri="{FF2B5EF4-FFF2-40B4-BE49-F238E27FC236}">
                <a16:creationId xmlns:a16="http://schemas.microsoft.com/office/drawing/2014/main" id="{44F8B23B-D805-9649-9556-CF3592009338}"/>
              </a:ext>
            </a:extLst>
          </p:cNvPr>
          <p:cNvSpPr/>
          <p:nvPr userDrawn="1"/>
        </p:nvSpPr>
        <p:spPr>
          <a:xfrm>
            <a:off x="4786084"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dirty="0"/>
          </a:p>
        </p:txBody>
      </p:sp>
      <p:sp>
        <p:nvSpPr>
          <p:cNvPr id="7" name="object 5">
            <a:extLst>
              <a:ext uri="{FF2B5EF4-FFF2-40B4-BE49-F238E27FC236}">
                <a16:creationId xmlns:a16="http://schemas.microsoft.com/office/drawing/2014/main" id="{E8C59653-C1B1-CD4C-AA02-94DC5C15ACB1}"/>
              </a:ext>
            </a:extLst>
          </p:cNvPr>
          <p:cNvSpPr/>
          <p:nvPr userDrawn="1"/>
        </p:nvSpPr>
        <p:spPr>
          <a:xfrm>
            <a:off x="7891233"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dirty="0"/>
          </a:p>
        </p:txBody>
      </p:sp>
      <p:sp>
        <p:nvSpPr>
          <p:cNvPr id="10" name="object 12">
            <a:extLst>
              <a:ext uri="{FF2B5EF4-FFF2-40B4-BE49-F238E27FC236}">
                <a16:creationId xmlns:a16="http://schemas.microsoft.com/office/drawing/2014/main" id="{8C5FA84E-30CE-1142-A22A-A5A056B7EF24}"/>
              </a:ext>
            </a:extLst>
          </p:cNvPr>
          <p:cNvSpPr/>
          <p:nvPr userDrawn="1"/>
        </p:nvSpPr>
        <p:spPr>
          <a:xfrm>
            <a:off x="3951569" y="4865841"/>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dirty="0"/>
          </a:p>
        </p:txBody>
      </p:sp>
      <p:sp>
        <p:nvSpPr>
          <p:cNvPr id="11" name="object 13">
            <a:extLst>
              <a:ext uri="{FF2B5EF4-FFF2-40B4-BE49-F238E27FC236}">
                <a16:creationId xmlns:a16="http://schemas.microsoft.com/office/drawing/2014/main" id="{A3B3471A-BA51-9B43-B8F8-9D918B7E72CF}"/>
              </a:ext>
            </a:extLst>
          </p:cNvPr>
          <p:cNvSpPr/>
          <p:nvPr userDrawn="1"/>
        </p:nvSpPr>
        <p:spPr>
          <a:xfrm>
            <a:off x="3845791" y="4865841"/>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dirty="0"/>
          </a:p>
        </p:txBody>
      </p:sp>
      <p:sp>
        <p:nvSpPr>
          <p:cNvPr id="14" name="object 14">
            <a:extLst>
              <a:ext uri="{FF2B5EF4-FFF2-40B4-BE49-F238E27FC236}">
                <a16:creationId xmlns:a16="http://schemas.microsoft.com/office/drawing/2014/main" id="{6D0F191F-886E-C340-AB29-7EE5300E2D29}"/>
              </a:ext>
            </a:extLst>
          </p:cNvPr>
          <p:cNvSpPr/>
          <p:nvPr userDrawn="1"/>
        </p:nvSpPr>
        <p:spPr>
          <a:xfrm>
            <a:off x="705671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dirty="0"/>
          </a:p>
        </p:txBody>
      </p:sp>
      <p:sp>
        <p:nvSpPr>
          <p:cNvPr id="15" name="object 15">
            <a:extLst>
              <a:ext uri="{FF2B5EF4-FFF2-40B4-BE49-F238E27FC236}">
                <a16:creationId xmlns:a16="http://schemas.microsoft.com/office/drawing/2014/main" id="{515ED2BB-5D2B-EE4D-BED4-9A2892DE8C37}"/>
              </a:ext>
            </a:extLst>
          </p:cNvPr>
          <p:cNvSpPr/>
          <p:nvPr userDrawn="1"/>
        </p:nvSpPr>
        <p:spPr>
          <a:xfrm>
            <a:off x="6950941" y="4864254"/>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dirty="0"/>
          </a:p>
        </p:txBody>
      </p:sp>
      <p:sp>
        <p:nvSpPr>
          <p:cNvPr id="16" name="object 16">
            <a:extLst>
              <a:ext uri="{FF2B5EF4-FFF2-40B4-BE49-F238E27FC236}">
                <a16:creationId xmlns:a16="http://schemas.microsoft.com/office/drawing/2014/main" id="{61071F40-C907-1B49-8A9D-CC623013DF4E}"/>
              </a:ext>
            </a:extLst>
          </p:cNvPr>
          <p:cNvSpPr/>
          <p:nvPr userDrawn="1"/>
        </p:nvSpPr>
        <p:spPr>
          <a:xfrm>
            <a:off x="1016186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dirty="0"/>
          </a:p>
        </p:txBody>
      </p:sp>
      <p:sp>
        <p:nvSpPr>
          <p:cNvPr id="17" name="object 17">
            <a:extLst>
              <a:ext uri="{FF2B5EF4-FFF2-40B4-BE49-F238E27FC236}">
                <a16:creationId xmlns:a16="http://schemas.microsoft.com/office/drawing/2014/main" id="{6FF9AC17-8359-ED41-AEB5-839218965630}"/>
              </a:ext>
            </a:extLst>
          </p:cNvPr>
          <p:cNvSpPr/>
          <p:nvPr userDrawn="1"/>
        </p:nvSpPr>
        <p:spPr>
          <a:xfrm>
            <a:off x="10056091" y="4864254"/>
            <a:ext cx="205254" cy="232194"/>
          </a:xfrm>
          <a:custGeom>
            <a:avLst/>
            <a:gdLst/>
            <a:ahLst/>
            <a:cxnLst/>
            <a:rect l="l" t="t" r="r" b="b"/>
            <a:pathLst>
              <a:path w="338455" h="382904">
                <a:moveTo>
                  <a:pt x="0" y="382794"/>
                </a:moveTo>
                <a:lnTo>
                  <a:pt x="335298" y="382794"/>
                </a:lnTo>
                <a:lnTo>
                  <a:pt x="337926" y="0"/>
                </a:lnTo>
              </a:path>
            </a:pathLst>
          </a:custGeom>
          <a:ln w="34763">
            <a:solidFill>
              <a:srgbClr val="000000"/>
            </a:solidFill>
          </a:ln>
        </p:spPr>
        <p:txBody>
          <a:bodyPr wrap="square" lIns="0" tIns="0" rIns="0" bIns="0" rtlCol="0"/>
          <a:lstStyle/>
          <a:p>
            <a:endParaRPr sz="1092" dirty="0"/>
          </a:p>
        </p:txBody>
      </p:sp>
      <p:sp>
        <p:nvSpPr>
          <p:cNvPr id="23" name="Text Placeholder 2">
            <a:extLst>
              <a:ext uri="{FF2B5EF4-FFF2-40B4-BE49-F238E27FC236}">
                <a16:creationId xmlns:a16="http://schemas.microsoft.com/office/drawing/2014/main" id="{4FCA99AB-E060-DF46-BE98-B5B525F32572}"/>
              </a:ext>
            </a:extLst>
          </p:cNvPr>
          <p:cNvSpPr>
            <a:spLocks noGrp="1"/>
          </p:cNvSpPr>
          <p:nvPr>
            <p:ph type="body" sz="quarter" idx="11"/>
          </p:nvPr>
        </p:nvSpPr>
        <p:spPr>
          <a:xfrm>
            <a:off x="5019814"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dirty="0"/>
              <a:t>Click to edit Master text styles</a:t>
            </a:r>
          </a:p>
          <a:p>
            <a:pPr lvl="1"/>
            <a:r>
              <a:rPr lang="en-US" dirty="0"/>
              <a:t>Second level</a:t>
            </a:r>
          </a:p>
        </p:txBody>
      </p:sp>
      <p:sp>
        <p:nvSpPr>
          <p:cNvPr id="25" name="Text Placeholder 2">
            <a:extLst>
              <a:ext uri="{FF2B5EF4-FFF2-40B4-BE49-F238E27FC236}">
                <a16:creationId xmlns:a16="http://schemas.microsoft.com/office/drawing/2014/main" id="{49F1B2A6-C651-C340-BC66-BFA5452221F7}"/>
              </a:ext>
            </a:extLst>
          </p:cNvPr>
          <p:cNvSpPr>
            <a:spLocks noGrp="1"/>
          </p:cNvSpPr>
          <p:nvPr>
            <p:ph type="body" sz="quarter" idx="12"/>
          </p:nvPr>
        </p:nvSpPr>
        <p:spPr>
          <a:xfrm>
            <a:off x="8085317"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dirty="0"/>
              <a:t>Click to edit Master text styles</a:t>
            </a:r>
          </a:p>
          <a:p>
            <a:pPr lvl="1"/>
            <a:r>
              <a:rPr lang="en-US" dirty="0"/>
              <a:t>Second level</a:t>
            </a:r>
          </a:p>
        </p:txBody>
      </p:sp>
      <p:sp>
        <p:nvSpPr>
          <p:cNvPr id="26" name="Text Placeholder 2">
            <a:extLst>
              <a:ext uri="{FF2B5EF4-FFF2-40B4-BE49-F238E27FC236}">
                <a16:creationId xmlns:a16="http://schemas.microsoft.com/office/drawing/2014/main" id="{D2E5BEA0-EDF8-CF40-A14C-DDB5BEA0234D}"/>
              </a:ext>
            </a:extLst>
          </p:cNvPr>
          <p:cNvSpPr>
            <a:spLocks noGrp="1"/>
          </p:cNvSpPr>
          <p:nvPr>
            <p:ph type="body" sz="quarter" idx="10"/>
          </p:nvPr>
        </p:nvSpPr>
        <p:spPr>
          <a:xfrm>
            <a:off x="1925338" y="2409661"/>
            <a:ext cx="2076552" cy="2550474"/>
          </a:xfrm>
        </p:spPr>
        <p:txBody>
          <a:bodyPr>
            <a:normAutofit/>
          </a:bodyPr>
          <a:lstStyle>
            <a:lvl1pPr algn="l">
              <a:lnSpc>
                <a:spcPct val="120000"/>
              </a:lnSpc>
              <a:spcAft>
                <a:spcPts val="364"/>
              </a:spcAft>
              <a:defRPr sz="970"/>
            </a:lvl1pPr>
            <a:lvl2pPr algn="l">
              <a:defRPr sz="970"/>
            </a:lvl2pPr>
            <a:lvl3pPr algn="l">
              <a:defRPr sz="970"/>
            </a:lvl3pPr>
            <a:lvl4pPr algn="l">
              <a:defRPr sz="970"/>
            </a:lvl4pPr>
            <a:lvl5pPr algn="l">
              <a:defRPr sz="970"/>
            </a:lvl5pPr>
          </a:lstStyle>
          <a:p>
            <a:pPr lvl="0"/>
            <a:r>
              <a:rPr lang="en-US" dirty="0"/>
              <a:t>Click to edit Master text styles</a:t>
            </a:r>
          </a:p>
          <a:p>
            <a:pPr lvl="1"/>
            <a:r>
              <a:rPr lang="en-US" dirty="0"/>
              <a:t>Second level</a:t>
            </a:r>
          </a:p>
        </p:txBody>
      </p:sp>
      <p:sp>
        <p:nvSpPr>
          <p:cNvPr id="35" name="Text Placeholder 34">
            <a:extLst>
              <a:ext uri="{FF2B5EF4-FFF2-40B4-BE49-F238E27FC236}">
                <a16:creationId xmlns:a16="http://schemas.microsoft.com/office/drawing/2014/main" id="{DBF51A22-E511-B14D-8F82-88F78F7C6366}"/>
              </a:ext>
            </a:extLst>
          </p:cNvPr>
          <p:cNvSpPr>
            <a:spLocks noGrp="1"/>
          </p:cNvSpPr>
          <p:nvPr>
            <p:ph type="body" sz="quarter" idx="17"/>
          </p:nvPr>
        </p:nvSpPr>
        <p:spPr>
          <a:xfrm>
            <a:off x="1925338"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dirty="0"/>
              <a:t>Click to edit Master text styles</a:t>
            </a:r>
          </a:p>
        </p:txBody>
      </p:sp>
      <p:sp>
        <p:nvSpPr>
          <p:cNvPr id="36" name="Text Placeholder 34">
            <a:extLst>
              <a:ext uri="{FF2B5EF4-FFF2-40B4-BE49-F238E27FC236}">
                <a16:creationId xmlns:a16="http://schemas.microsoft.com/office/drawing/2014/main" id="{3235B84F-1482-5446-945C-4C9E97B563E8}"/>
              </a:ext>
            </a:extLst>
          </p:cNvPr>
          <p:cNvSpPr>
            <a:spLocks noGrp="1"/>
          </p:cNvSpPr>
          <p:nvPr>
            <p:ph type="body" sz="quarter" idx="18"/>
          </p:nvPr>
        </p:nvSpPr>
        <p:spPr>
          <a:xfrm>
            <a:off x="5015763"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dirty="0"/>
              <a:t>Click to edit Master text styles</a:t>
            </a:r>
          </a:p>
        </p:txBody>
      </p:sp>
      <p:sp>
        <p:nvSpPr>
          <p:cNvPr id="37" name="Text Placeholder 34">
            <a:extLst>
              <a:ext uri="{FF2B5EF4-FFF2-40B4-BE49-F238E27FC236}">
                <a16:creationId xmlns:a16="http://schemas.microsoft.com/office/drawing/2014/main" id="{CBB54BF2-5077-E14A-8B00-52FA94EBC036}"/>
              </a:ext>
            </a:extLst>
          </p:cNvPr>
          <p:cNvSpPr>
            <a:spLocks noGrp="1"/>
          </p:cNvSpPr>
          <p:nvPr>
            <p:ph type="body" sz="quarter" idx="19"/>
          </p:nvPr>
        </p:nvSpPr>
        <p:spPr>
          <a:xfrm>
            <a:off x="8087496"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7063673"/>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only-RED">
    <p:bg>
      <p:bgPr>
        <a:solidFill>
          <a:schemeClr val="bg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0" y="0"/>
            <a:ext cx="12192000" cy="6857519"/>
          </a:xfrm>
          <a:prstGeom prst="rect">
            <a:avLst/>
          </a:prstGeom>
        </p:spPr>
      </p:pic>
      <p:sp>
        <p:nvSpPr>
          <p:cNvPr id="13" name="Title 6">
            <a:extLst>
              <a:ext uri="{FF2B5EF4-FFF2-40B4-BE49-F238E27FC236}">
                <a16:creationId xmlns:a16="http://schemas.microsoft.com/office/drawing/2014/main" id="{E9451337-8FF4-EF4E-8A46-6E0A5F3F01D6}"/>
              </a:ext>
            </a:extLst>
          </p:cNvPr>
          <p:cNvSpPr>
            <a:spLocks noGrp="1"/>
          </p:cNvSpPr>
          <p:nvPr>
            <p:ph type="title"/>
          </p:nvPr>
        </p:nvSpPr>
        <p:spPr>
          <a:xfrm>
            <a:off x="1204443" y="1038332"/>
            <a:ext cx="9716755" cy="503663"/>
          </a:xfrm>
          <a:prstGeom prst="rect">
            <a:avLst/>
          </a:prstGeom>
        </p:spPr>
        <p:txBody>
          <a:bodyPr wrap="square" lIns="0" tIns="0" rIns="0" bIns="0" anchor="t" anchorCtr="0">
            <a:noAutofit/>
          </a:bodyPr>
          <a:lstStyle>
            <a:lvl1pPr algn="l">
              <a:defRPr sz="1637" cap="all" baseline="0">
                <a:solidFill>
                  <a:schemeClr val="bg1"/>
                </a:solidFill>
              </a:defRPr>
            </a:lvl1pPr>
          </a:lstStyle>
          <a:p>
            <a:r>
              <a:rPr lang="en-US" dirty="0"/>
              <a:t>Click to edit Master title style</a:t>
            </a:r>
          </a:p>
        </p:txBody>
      </p:sp>
      <p:pic>
        <p:nvPicPr>
          <p:cNvPr id="9" name="Graphic 8">
            <a:extLst>
              <a:ext uri="{FF2B5EF4-FFF2-40B4-BE49-F238E27FC236}">
                <a16:creationId xmlns:a16="http://schemas.microsoft.com/office/drawing/2014/main" id="{421F3F7A-45EF-D643-B67D-5BFF6C8D3FF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80999" y="6225176"/>
            <a:ext cx="402328" cy="251437"/>
          </a:xfrm>
          <a:prstGeom prst="rect">
            <a:avLst/>
          </a:prstGeom>
        </p:spPr>
      </p:pic>
    </p:spTree>
    <p:extLst>
      <p:ext uri="{BB962C8B-B14F-4D97-AF65-F5344CB8AC3E}">
        <p14:creationId xmlns:p14="http://schemas.microsoft.com/office/powerpoint/2010/main" val="1082416745"/>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SALMON">
    <p:bg>
      <p:bgPr>
        <a:solidFill>
          <a:schemeClr val="tx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0" y="0"/>
            <a:ext cx="12192000" cy="6857519"/>
          </a:xfrm>
          <a:prstGeom prst="rect">
            <a:avLst/>
          </a:prstGeom>
        </p:spPr>
      </p:pic>
      <p:sp>
        <p:nvSpPr>
          <p:cNvPr id="13" name="Title 6">
            <a:extLst>
              <a:ext uri="{FF2B5EF4-FFF2-40B4-BE49-F238E27FC236}">
                <a16:creationId xmlns:a16="http://schemas.microsoft.com/office/drawing/2014/main" id="{E9451337-8FF4-EF4E-8A46-6E0A5F3F01D6}"/>
              </a:ext>
            </a:extLst>
          </p:cNvPr>
          <p:cNvSpPr>
            <a:spLocks noGrp="1"/>
          </p:cNvSpPr>
          <p:nvPr>
            <p:ph type="title"/>
          </p:nvPr>
        </p:nvSpPr>
        <p:spPr>
          <a:xfrm>
            <a:off x="1204443" y="1038332"/>
            <a:ext cx="9716755" cy="503663"/>
          </a:xfrm>
          <a:prstGeom prst="rect">
            <a:avLst/>
          </a:prstGeom>
        </p:spPr>
        <p:txBody>
          <a:bodyPr wrap="square" lIns="0" tIns="0" rIns="0" bIns="0" anchor="t" anchorCtr="0">
            <a:noAutofit/>
          </a:bodyPr>
          <a:lstStyle>
            <a:lvl1pPr algn="l">
              <a:defRPr sz="1637" cap="all" baseline="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936924454"/>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white">
    <p:spTree>
      <p:nvGrpSpPr>
        <p:cNvPr id="1" name=""/>
        <p:cNvGrpSpPr/>
        <p:nvPr/>
      </p:nvGrpSpPr>
      <p:grpSpPr>
        <a:xfrm>
          <a:off x="0" y="0"/>
          <a:ext cx="0" cy="0"/>
          <a:chOff x="0" y="0"/>
          <a:chExt cx="0" cy="0"/>
        </a:xfrm>
      </p:grpSpPr>
      <p:sp>
        <p:nvSpPr>
          <p:cNvPr id="37" name="Title 6">
            <a:extLst>
              <a:ext uri="{FF2B5EF4-FFF2-40B4-BE49-F238E27FC236}">
                <a16:creationId xmlns:a16="http://schemas.microsoft.com/office/drawing/2014/main" id="{8DB2D349-8FE2-0848-82B2-5C80737EA677}"/>
              </a:ext>
            </a:extLst>
          </p:cNvPr>
          <p:cNvSpPr>
            <a:spLocks noGrp="1"/>
          </p:cNvSpPr>
          <p:nvPr>
            <p:ph type="title"/>
          </p:nvPr>
        </p:nvSpPr>
        <p:spPr>
          <a:xfrm>
            <a:off x="1204443" y="1038332"/>
            <a:ext cx="9782221" cy="503663"/>
          </a:xfrm>
          <a:prstGeom prst="rect">
            <a:avLst/>
          </a:prstGeom>
        </p:spPr>
        <p:txBody>
          <a:bodyPr wrap="square" lIns="0" tIns="0" rIns="0" bIns="0" anchor="t" anchorCtr="0">
            <a:noAutofit/>
          </a:bodyPr>
          <a:lstStyle>
            <a:lvl1pPr algn="l">
              <a:defRPr sz="1637" cap="all" baseline="0">
                <a:solidFill>
                  <a:schemeClr val="tx1"/>
                </a:solidFill>
              </a:defRPr>
            </a:lvl1pPr>
          </a:lstStyle>
          <a:p>
            <a:r>
              <a:rPr lang="en-US" dirty="0"/>
              <a:t>Click to edit Master title style</a:t>
            </a:r>
          </a:p>
        </p:txBody>
      </p:sp>
      <p:sp>
        <p:nvSpPr>
          <p:cNvPr id="5" name="Freeform 4">
            <a:extLst>
              <a:ext uri="{FF2B5EF4-FFF2-40B4-BE49-F238E27FC236}">
                <a16:creationId xmlns:a16="http://schemas.microsoft.com/office/drawing/2014/main" id="{A6EE97E9-8615-5641-BA96-50B5F1568314}"/>
              </a:ext>
            </a:extLst>
          </p:cNvPr>
          <p:cNvSpPr/>
          <p:nvPr/>
        </p:nvSpPr>
        <p:spPr>
          <a:xfrm>
            <a:off x="0" y="481"/>
            <a:ext cx="12192000" cy="6857519"/>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sz="1092" dirty="0"/>
          </a:p>
        </p:txBody>
      </p:sp>
      <p:sp>
        <p:nvSpPr>
          <p:cNvPr id="7" name="Freeform 6">
            <a:extLst>
              <a:ext uri="{FF2B5EF4-FFF2-40B4-BE49-F238E27FC236}">
                <a16:creationId xmlns:a16="http://schemas.microsoft.com/office/drawing/2014/main" id="{4C7ADA1A-7896-E442-830A-907F10FB58E2}"/>
              </a:ext>
            </a:extLst>
          </p:cNvPr>
          <p:cNvSpPr/>
          <p:nvPr/>
        </p:nvSpPr>
        <p:spPr>
          <a:xfrm>
            <a:off x="0" y="1712830"/>
            <a:ext cx="1149350"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dirty="0"/>
          </a:p>
        </p:txBody>
      </p:sp>
    </p:spTree>
    <p:extLst>
      <p:ext uri="{BB962C8B-B14F-4D97-AF65-F5344CB8AC3E}">
        <p14:creationId xmlns:p14="http://schemas.microsoft.com/office/powerpoint/2010/main" val="4190555219"/>
      </p:ext>
    </p:extLst>
  </p:cSld>
  <p:clrMapOvr>
    <a:masterClrMapping/>
  </p:clrMapOvr>
  <p:extLst>
    <p:ext uri="{DCECCB84-F9BA-43D5-87BE-67443E8EF086}">
      <p15:sldGuideLst xmlns:p15="http://schemas.microsoft.com/office/powerpoint/2012/main">
        <p15:guide id="1" orient="horz" pos="3562">
          <p15:clr>
            <a:srgbClr val="FBAE40"/>
          </p15:clr>
        </p15:guide>
        <p15:guide id="2" pos="1274">
          <p15:clr>
            <a:srgbClr val="FBAE40"/>
          </p15:clr>
        </p15:guide>
        <p15:guide id="3" pos="1141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 Levels &amp; Provider-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0" name="object 12">
            <a:extLst>
              <a:ext uri="{FF2B5EF4-FFF2-40B4-BE49-F238E27FC236}">
                <a16:creationId xmlns:a16="http://schemas.microsoft.com/office/drawing/2014/main" id="{1CF7A811-548D-DD40-9F42-7069BEB94B37}"/>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dirty="0"/>
          </a:p>
        </p:txBody>
      </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dirty="0"/>
              <a:t>Insert provider logo</a:t>
            </a:r>
          </a:p>
        </p:txBody>
      </p:sp>
      <p:pic>
        <p:nvPicPr>
          <p:cNvPr id="23" name="Graphic 22">
            <a:extLst>
              <a:ext uri="{FF2B5EF4-FFF2-40B4-BE49-F238E27FC236}">
                <a16:creationId xmlns:a16="http://schemas.microsoft.com/office/drawing/2014/main" id="{69155C44-C2C7-8B46-A1F6-7168819C256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19313520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mp; Body copy">
    <p:spTree>
      <p:nvGrpSpPr>
        <p:cNvPr id="1" name=""/>
        <p:cNvGrpSpPr/>
        <p:nvPr/>
      </p:nvGrpSpPr>
      <p:grpSpPr>
        <a:xfrm>
          <a:off x="0" y="0"/>
          <a:ext cx="0" cy="0"/>
          <a:chOff x="0" y="0"/>
          <a:chExt cx="0" cy="0"/>
        </a:xfrm>
      </p:grpSpPr>
      <p:sp>
        <p:nvSpPr>
          <p:cNvPr id="13" name="Title 6">
            <a:extLst>
              <a:ext uri="{FF2B5EF4-FFF2-40B4-BE49-F238E27FC236}">
                <a16:creationId xmlns:a16="http://schemas.microsoft.com/office/drawing/2014/main" id="{E9451337-8FF4-EF4E-8A46-6E0A5F3F01D6}"/>
              </a:ext>
            </a:extLst>
          </p:cNvPr>
          <p:cNvSpPr>
            <a:spLocks noGrp="1"/>
          </p:cNvSpPr>
          <p:nvPr>
            <p:ph type="title"/>
          </p:nvPr>
        </p:nvSpPr>
        <p:spPr>
          <a:xfrm>
            <a:off x="1204443" y="1038332"/>
            <a:ext cx="9768765" cy="503663"/>
          </a:xfrm>
          <a:prstGeom prst="rect">
            <a:avLst/>
          </a:prstGeom>
        </p:spPr>
        <p:txBody>
          <a:bodyPr wrap="square" lIns="0" tIns="0" rIns="0" bIns="0" anchor="t" anchorCtr="0">
            <a:noAutofit/>
          </a:bodyPr>
          <a:lstStyle>
            <a:lvl1pPr algn="l">
              <a:defRPr sz="1637" cap="all" baseline="0">
                <a:solidFill>
                  <a:schemeClr val="tx1"/>
                </a:solidFill>
              </a:defRPr>
            </a:lvl1pPr>
          </a:lstStyle>
          <a:p>
            <a:r>
              <a:rPr lang="en-US" dirty="0"/>
              <a:t>Click to edit Master title style</a:t>
            </a:r>
          </a:p>
        </p:txBody>
      </p:sp>
      <p:sp>
        <p:nvSpPr>
          <p:cNvPr id="9" name="Content Placeholder 8">
            <a:extLst>
              <a:ext uri="{FF2B5EF4-FFF2-40B4-BE49-F238E27FC236}">
                <a16:creationId xmlns:a16="http://schemas.microsoft.com/office/drawing/2014/main" id="{AB491DB7-69A3-B84A-82AC-7B7CD0BFD783}"/>
              </a:ext>
            </a:extLst>
          </p:cNvPr>
          <p:cNvSpPr>
            <a:spLocks noGrp="1"/>
          </p:cNvSpPr>
          <p:nvPr>
            <p:ph sz="quarter" idx="10"/>
          </p:nvPr>
        </p:nvSpPr>
        <p:spPr>
          <a:xfrm>
            <a:off x="1183194" y="1542184"/>
            <a:ext cx="9789991" cy="4934602"/>
          </a:xfrm>
        </p:spPr>
        <p:txBody>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p:txBody>
      </p:sp>
      <p:sp>
        <p:nvSpPr>
          <p:cNvPr id="3" name="Freeform 2">
            <a:extLst>
              <a:ext uri="{FF2B5EF4-FFF2-40B4-BE49-F238E27FC236}">
                <a16:creationId xmlns:a16="http://schemas.microsoft.com/office/drawing/2014/main" id="{52E9D9F6-A0E4-194A-A38F-FFDF9429E665}"/>
              </a:ext>
            </a:extLst>
          </p:cNvPr>
          <p:cNvSpPr/>
          <p:nvPr/>
        </p:nvSpPr>
        <p:spPr>
          <a:xfrm>
            <a:off x="1990" y="0"/>
            <a:ext cx="12192000" cy="6857519"/>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sz="1092" dirty="0"/>
          </a:p>
        </p:txBody>
      </p:sp>
      <p:sp>
        <p:nvSpPr>
          <p:cNvPr id="10" name="Freeform 9">
            <a:extLst>
              <a:ext uri="{FF2B5EF4-FFF2-40B4-BE49-F238E27FC236}">
                <a16:creationId xmlns:a16="http://schemas.microsoft.com/office/drawing/2014/main" id="{A0597540-0E30-E44C-8F97-D3E9B1F82171}"/>
              </a:ext>
            </a:extLst>
          </p:cNvPr>
          <p:cNvSpPr/>
          <p:nvPr/>
        </p:nvSpPr>
        <p:spPr>
          <a:xfrm>
            <a:off x="1990" y="1712348"/>
            <a:ext cx="1149350"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dirty="0"/>
          </a:p>
        </p:txBody>
      </p:sp>
    </p:spTree>
    <p:extLst>
      <p:ext uri="{BB962C8B-B14F-4D97-AF65-F5344CB8AC3E}">
        <p14:creationId xmlns:p14="http://schemas.microsoft.com/office/powerpoint/2010/main" val="801919770"/>
      </p:ext>
    </p:extLst>
  </p:cSld>
  <p:clrMapOvr>
    <a:masterClrMapping/>
  </p:clrMapOvr>
  <p:extLst>
    <p:ext uri="{DCECCB84-F9BA-43D5-87BE-67443E8EF086}">
      <p15:sldGuideLst xmlns:p15="http://schemas.microsoft.com/office/powerpoint/2012/main">
        <p15:guide id="1" pos="6332">
          <p15:clr>
            <a:srgbClr val="FBAE40"/>
          </p15:clr>
        </p15:guide>
        <p15:guide id="2" pos="1229">
          <p15:clr>
            <a:srgbClr val="FBAE40"/>
          </p15:clr>
        </p15:guide>
        <p15:guide id="3" pos="1141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Roadmap-1">
    <p:spTree>
      <p:nvGrpSpPr>
        <p:cNvPr id="1" name=""/>
        <p:cNvGrpSpPr/>
        <p:nvPr/>
      </p:nvGrpSpPr>
      <p:grpSpPr>
        <a:xfrm>
          <a:off x="0" y="0"/>
          <a:ext cx="0" cy="0"/>
          <a:chOff x="0" y="0"/>
          <a:chExt cx="0" cy="0"/>
        </a:xfrm>
      </p:grpSpPr>
      <p:graphicFrame>
        <p:nvGraphicFramePr>
          <p:cNvPr id="50" name="Table 49">
            <a:extLst>
              <a:ext uri="{FF2B5EF4-FFF2-40B4-BE49-F238E27FC236}">
                <a16:creationId xmlns:a16="http://schemas.microsoft.com/office/drawing/2014/main" id="{A6DFA681-259E-AD4D-BF16-05A8243CCEB6}"/>
              </a:ext>
            </a:extLst>
          </p:cNvPr>
          <p:cNvGraphicFramePr>
            <a:graphicFrameLocks noGrp="1"/>
          </p:cNvGraphicFramePr>
          <p:nvPr userDrawn="1">
            <p:extLst>
              <p:ext uri="{D42A27DB-BD31-4B8C-83A1-F6EECF244321}">
                <p14:modId xmlns:p14="http://schemas.microsoft.com/office/powerpoint/2010/main" val="4078766285"/>
              </p:ext>
            </p:extLst>
          </p:nvPr>
        </p:nvGraphicFramePr>
        <p:xfrm>
          <a:off x="1226517" y="1573101"/>
          <a:ext cx="9760145" cy="4805332"/>
        </p:xfrm>
        <a:graphic>
          <a:graphicData uri="http://schemas.openxmlformats.org/drawingml/2006/table">
            <a:tbl>
              <a:tblPr firstRow="1" bandRow="1">
                <a:tableStyleId>{5C22544A-7EE6-4342-B048-85BDC9FD1C3A}</a:tableStyleId>
              </a:tblPr>
              <a:tblGrid>
                <a:gridCol w="910195">
                  <a:extLst>
                    <a:ext uri="{9D8B030D-6E8A-4147-A177-3AD203B41FA5}">
                      <a16:colId xmlns:a16="http://schemas.microsoft.com/office/drawing/2014/main" val="1619126657"/>
                    </a:ext>
                  </a:extLst>
                </a:gridCol>
                <a:gridCol w="2212488">
                  <a:extLst>
                    <a:ext uri="{9D8B030D-6E8A-4147-A177-3AD203B41FA5}">
                      <a16:colId xmlns:a16="http://schemas.microsoft.com/office/drawing/2014/main" val="893913735"/>
                    </a:ext>
                  </a:extLst>
                </a:gridCol>
                <a:gridCol w="2212488">
                  <a:extLst>
                    <a:ext uri="{9D8B030D-6E8A-4147-A177-3AD203B41FA5}">
                      <a16:colId xmlns:a16="http://schemas.microsoft.com/office/drawing/2014/main" val="1920519843"/>
                    </a:ext>
                  </a:extLst>
                </a:gridCol>
                <a:gridCol w="2212488">
                  <a:extLst>
                    <a:ext uri="{9D8B030D-6E8A-4147-A177-3AD203B41FA5}">
                      <a16:colId xmlns:a16="http://schemas.microsoft.com/office/drawing/2014/main" val="2479878562"/>
                    </a:ext>
                  </a:extLst>
                </a:gridCol>
                <a:gridCol w="2212488">
                  <a:extLst>
                    <a:ext uri="{9D8B030D-6E8A-4147-A177-3AD203B41FA5}">
                      <a16:colId xmlns:a16="http://schemas.microsoft.com/office/drawing/2014/main" val="1937586290"/>
                    </a:ext>
                  </a:extLst>
                </a:gridCol>
              </a:tblGrid>
              <a:tr h="345819">
                <a:tc>
                  <a:txBody>
                    <a:bodyPr/>
                    <a:lstStyle/>
                    <a:p>
                      <a:endParaRPr lang="en-US" sz="1100" dirty="0">
                        <a:solidFill>
                          <a:schemeClr val="bg1"/>
                        </a:solidFill>
                      </a:endParaRPr>
                    </a:p>
                  </a:txBody>
                  <a:tcPr marL="55453" marR="55453" marT="27725" marB="27725">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i="0" u="sng" dirty="0">
                          <a:solidFill>
                            <a:schemeClr val="bg1"/>
                          </a:solidFill>
                          <a:latin typeface="Arial" panose="020B0604020202020204" pitchFamily="34" charset="0"/>
                          <a:ea typeface="Calibri"/>
                          <a:cs typeface="Arial" panose="020B0604020202020204" pitchFamily="34" charset="0"/>
                          <a:sym typeface="Calibri"/>
                        </a:rPr>
                        <a:t>Inspire</a:t>
                      </a:r>
                      <a:endParaRPr lang="en-US" sz="1100" dirty="0">
                        <a:solidFill>
                          <a:schemeClr val="bg1"/>
                        </a:solidFill>
                      </a:endParaRPr>
                    </a:p>
                  </a:txBody>
                  <a:tcPr marL="55453" marR="55453" marT="27725" marB="27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b="1" i="0" u="sng" dirty="0">
                          <a:solidFill>
                            <a:schemeClr val="bg1"/>
                          </a:solidFill>
                          <a:latin typeface="Arial" panose="020B0604020202020204" pitchFamily="34" charset="0"/>
                          <a:ea typeface="Calibri"/>
                          <a:cs typeface="Arial" panose="020B0604020202020204" pitchFamily="34" charset="0"/>
                          <a:sym typeface="Calibri"/>
                        </a:rPr>
                        <a:t>Validate</a:t>
                      </a:r>
                    </a:p>
                  </a:txBody>
                  <a:tcPr marL="55453" marR="55453" marT="27725" marB="27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b="1" i="0" u="sng" dirty="0">
                          <a:solidFill>
                            <a:schemeClr val="bg1"/>
                          </a:solidFill>
                          <a:latin typeface="Arial" panose="020B0604020202020204" pitchFamily="34" charset="0"/>
                          <a:ea typeface="Calibri"/>
                          <a:cs typeface="Arial" panose="020B0604020202020204" pitchFamily="34" charset="0"/>
                          <a:sym typeface="Calibri"/>
                        </a:rPr>
                        <a:t>Facilitate</a:t>
                      </a:r>
                      <a:endParaRPr lang="en-GB" sz="1700" b="1" i="0" u="sng" dirty="0">
                        <a:solidFill>
                          <a:schemeClr val="bg1"/>
                        </a:solidFill>
                        <a:latin typeface="Arial" panose="020B0604020202020204" pitchFamily="34" charset="0"/>
                        <a:cs typeface="Arial" panose="020B0604020202020204" pitchFamily="34" charset="0"/>
                      </a:endParaRPr>
                    </a:p>
                  </a:txBody>
                  <a:tcPr marL="55453" marR="55453" marT="27725" marB="27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sz="1100" b="1" i="0" u="sng" dirty="0">
                          <a:solidFill>
                            <a:schemeClr val="bg1"/>
                          </a:solidFill>
                          <a:latin typeface="Arial" panose="020B0604020202020204" pitchFamily="34" charset="0"/>
                          <a:ea typeface="Calibri"/>
                          <a:cs typeface="Arial" panose="020B0604020202020204" pitchFamily="34" charset="0"/>
                          <a:sym typeface="Calibri"/>
                        </a:rPr>
                        <a:t>Confirm</a:t>
                      </a:r>
                      <a:endParaRPr lang="en-US" sz="1100" dirty="0">
                        <a:solidFill>
                          <a:schemeClr val="bg1"/>
                        </a:solidFill>
                      </a:endParaRPr>
                    </a:p>
                  </a:txBody>
                  <a:tcPr marL="55453" marR="55453" marT="27725" marB="27725"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79385794"/>
                  </a:ext>
                </a:extLst>
              </a:tr>
              <a:tr h="1114878">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GB" sz="1100" b="1" i="0" u="sng" dirty="0">
                        <a:solidFill>
                          <a:schemeClr val="tx1"/>
                        </a:solidFill>
                        <a:latin typeface="Arial" panose="020B0604020202020204" pitchFamily="34" charset="0"/>
                        <a:cs typeface="Arial" panose="020B0604020202020204" pitchFamily="34" charset="0"/>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1288" marR="5080" lvl="0" indent="-128588" algn="l" defTabSz="914400" rtl="0" eaLnBrk="1" fontAlgn="auto" latinLnBrk="0" hangingPunct="1">
                        <a:lnSpc>
                          <a:spcPct val="116599"/>
                        </a:lnSpc>
                        <a:spcBef>
                          <a:spcPts val="100"/>
                        </a:spcBef>
                        <a:spcAft>
                          <a:spcPts val="0"/>
                        </a:spcAft>
                        <a:buClrTx/>
                        <a:buSzTx/>
                        <a:buFontTx/>
                        <a:buNone/>
                        <a:tabLst/>
                        <a:defRPr/>
                      </a:pPr>
                      <a:endParaRPr lang="en-GB" sz="1000" kern="1200" spc="-5" dirty="0">
                        <a:solidFill>
                          <a:schemeClr val="tx1"/>
                        </a:solidFill>
                        <a:latin typeface="Courier" pitchFamily="2" charset="0"/>
                        <a:ea typeface="+mn-ea"/>
                        <a:cs typeface="Courier New"/>
                        <a:sym typeface="Arial"/>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6942537"/>
                  </a:ext>
                </a:extLst>
              </a:tr>
              <a:tr h="1114878">
                <a:tc>
                  <a:txBody>
                    <a:bodyPr/>
                    <a:lstStyle/>
                    <a:p>
                      <a:endParaRPr lang="en-US" sz="1100" b="1" i="0" u="sng" dirty="0">
                        <a:solidFill>
                          <a:schemeClr val="tx1"/>
                        </a:solidFill>
                        <a:latin typeface="Arial" panose="020B0604020202020204" pitchFamily="34" charset="0"/>
                        <a:cs typeface="Arial" panose="020B0604020202020204" pitchFamily="34" charset="0"/>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1390611"/>
                  </a:ext>
                </a:extLst>
              </a:tr>
              <a:tr h="1114878">
                <a:tc>
                  <a:txBody>
                    <a:bodyPr/>
                    <a:lstStyle/>
                    <a:p>
                      <a:endParaRPr lang="en-US" sz="1100" b="1" i="0" u="sng" dirty="0">
                        <a:solidFill>
                          <a:schemeClr val="tx1"/>
                        </a:solidFill>
                        <a:latin typeface="Arial" panose="020B0604020202020204" pitchFamily="34" charset="0"/>
                        <a:cs typeface="Arial" panose="020B0604020202020204" pitchFamily="34" charset="0"/>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8291403"/>
                  </a:ext>
                </a:extLst>
              </a:tr>
              <a:tr h="1114878">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GB" sz="1100" b="1" i="0" u="sng" dirty="0">
                        <a:solidFill>
                          <a:schemeClr val="tx1"/>
                        </a:solidFill>
                        <a:latin typeface="Arial" panose="020B0604020202020204" pitchFamily="34" charset="0"/>
                        <a:cs typeface="Arial" panose="020B0604020202020204" pitchFamily="34" charset="0"/>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9953073"/>
                  </a:ext>
                </a:extLst>
              </a:tr>
            </a:tbl>
          </a:graphicData>
        </a:graphic>
      </p:graphicFrame>
      <p:sp>
        <p:nvSpPr>
          <p:cNvPr id="37" name="Title 6">
            <a:extLst>
              <a:ext uri="{FF2B5EF4-FFF2-40B4-BE49-F238E27FC236}">
                <a16:creationId xmlns:a16="http://schemas.microsoft.com/office/drawing/2014/main" id="{8DB2D349-8FE2-0848-82B2-5C80737EA677}"/>
              </a:ext>
            </a:extLst>
          </p:cNvPr>
          <p:cNvSpPr>
            <a:spLocks noGrp="1"/>
          </p:cNvSpPr>
          <p:nvPr>
            <p:ph type="title"/>
          </p:nvPr>
        </p:nvSpPr>
        <p:spPr>
          <a:xfrm>
            <a:off x="1204443" y="1038332"/>
            <a:ext cx="9782221" cy="503663"/>
          </a:xfrm>
          <a:prstGeom prst="rect">
            <a:avLst/>
          </a:prstGeom>
        </p:spPr>
        <p:txBody>
          <a:bodyPr wrap="square" lIns="0" tIns="0" rIns="0" bIns="0" anchor="t" anchorCtr="0">
            <a:noAutofit/>
          </a:bodyPr>
          <a:lstStyle>
            <a:lvl1pPr algn="l">
              <a:defRPr sz="1637" cap="all" baseline="0">
                <a:solidFill>
                  <a:schemeClr val="tx1"/>
                </a:solidFill>
              </a:defRPr>
            </a:lvl1pPr>
          </a:lstStyle>
          <a:p>
            <a:r>
              <a:rPr lang="en-US" dirty="0"/>
              <a:t>Click to edit Master title style</a:t>
            </a:r>
          </a:p>
        </p:txBody>
      </p:sp>
      <p:grpSp>
        <p:nvGrpSpPr>
          <p:cNvPr id="40" name="Group 39">
            <a:extLst>
              <a:ext uri="{FF2B5EF4-FFF2-40B4-BE49-F238E27FC236}">
                <a16:creationId xmlns:a16="http://schemas.microsoft.com/office/drawing/2014/main" id="{5505308B-E066-664A-A8A4-AEABF5277ADA}"/>
              </a:ext>
            </a:extLst>
          </p:cNvPr>
          <p:cNvGrpSpPr/>
          <p:nvPr userDrawn="1"/>
        </p:nvGrpSpPr>
        <p:grpSpPr>
          <a:xfrm>
            <a:off x="4212267" y="1645666"/>
            <a:ext cx="239860" cy="216193"/>
            <a:chOff x="12309997" y="288558"/>
            <a:chExt cx="828573" cy="746876"/>
          </a:xfrm>
          <a:solidFill>
            <a:schemeClr val="bg1"/>
          </a:solidFill>
        </p:grpSpPr>
        <p:sp>
          <p:nvSpPr>
            <p:cNvPr id="4" name="Triangle 3">
              <a:extLst>
                <a:ext uri="{FF2B5EF4-FFF2-40B4-BE49-F238E27FC236}">
                  <a16:creationId xmlns:a16="http://schemas.microsoft.com/office/drawing/2014/main" id="{DA46ED18-C66D-6C4A-8903-B6E1AB3DF78A}"/>
                </a:ext>
              </a:extLst>
            </p:cNvPr>
            <p:cNvSpPr/>
            <p:nvPr userDrawn="1"/>
          </p:nvSpPr>
          <p:spPr>
            <a:xfrm rot="5400000">
              <a:off x="12123901" y="474667"/>
              <a:ext cx="746863"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39" name="Triangle 38">
              <a:extLst>
                <a:ext uri="{FF2B5EF4-FFF2-40B4-BE49-F238E27FC236}">
                  <a16:creationId xmlns:a16="http://schemas.microsoft.com/office/drawing/2014/main" id="{7F6D5E6A-D6F6-4244-A3F8-C6E9B1C35812}"/>
                </a:ext>
              </a:extLst>
            </p:cNvPr>
            <p:cNvSpPr/>
            <p:nvPr userDrawn="1"/>
          </p:nvSpPr>
          <p:spPr>
            <a:xfrm rot="5400000">
              <a:off x="12577801" y="474656"/>
              <a:ext cx="746868"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grpSp>
      <p:sp>
        <p:nvSpPr>
          <p:cNvPr id="3" name="Freeform 2">
            <a:extLst>
              <a:ext uri="{FF2B5EF4-FFF2-40B4-BE49-F238E27FC236}">
                <a16:creationId xmlns:a16="http://schemas.microsoft.com/office/drawing/2014/main" id="{CB2C4FB3-3D29-714F-8DBE-6D04E24B8C87}"/>
              </a:ext>
            </a:extLst>
          </p:cNvPr>
          <p:cNvSpPr/>
          <p:nvPr userDrawn="1"/>
        </p:nvSpPr>
        <p:spPr>
          <a:xfrm>
            <a:off x="0" y="481"/>
            <a:ext cx="12192000" cy="6857519"/>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sz="1092" dirty="0"/>
          </a:p>
        </p:txBody>
      </p:sp>
      <p:sp>
        <p:nvSpPr>
          <p:cNvPr id="10" name="Freeform 9">
            <a:extLst>
              <a:ext uri="{FF2B5EF4-FFF2-40B4-BE49-F238E27FC236}">
                <a16:creationId xmlns:a16="http://schemas.microsoft.com/office/drawing/2014/main" id="{CF5057D3-C181-BF4B-9700-678E2D72DF3E}"/>
              </a:ext>
            </a:extLst>
          </p:cNvPr>
          <p:cNvSpPr/>
          <p:nvPr userDrawn="1"/>
        </p:nvSpPr>
        <p:spPr>
          <a:xfrm>
            <a:off x="0" y="1712830"/>
            <a:ext cx="1149350"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dirty="0"/>
          </a:p>
        </p:txBody>
      </p:sp>
      <p:grpSp>
        <p:nvGrpSpPr>
          <p:cNvPr id="20" name="Group 19">
            <a:extLst>
              <a:ext uri="{FF2B5EF4-FFF2-40B4-BE49-F238E27FC236}">
                <a16:creationId xmlns:a16="http://schemas.microsoft.com/office/drawing/2014/main" id="{6D0640D5-9628-104E-91F3-60CB00D3BD2B}"/>
              </a:ext>
            </a:extLst>
          </p:cNvPr>
          <p:cNvGrpSpPr/>
          <p:nvPr userDrawn="1"/>
        </p:nvGrpSpPr>
        <p:grpSpPr>
          <a:xfrm>
            <a:off x="6430394" y="1645666"/>
            <a:ext cx="239860" cy="216193"/>
            <a:chOff x="12309997" y="288558"/>
            <a:chExt cx="828573" cy="746876"/>
          </a:xfrm>
          <a:solidFill>
            <a:schemeClr val="bg1"/>
          </a:solidFill>
        </p:grpSpPr>
        <p:sp>
          <p:nvSpPr>
            <p:cNvPr id="21" name="Triangle 20">
              <a:extLst>
                <a:ext uri="{FF2B5EF4-FFF2-40B4-BE49-F238E27FC236}">
                  <a16:creationId xmlns:a16="http://schemas.microsoft.com/office/drawing/2014/main" id="{92C309A9-A165-F345-B002-7F0E831C8BD3}"/>
                </a:ext>
              </a:extLst>
            </p:cNvPr>
            <p:cNvSpPr/>
            <p:nvPr userDrawn="1"/>
          </p:nvSpPr>
          <p:spPr>
            <a:xfrm rot="5400000">
              <a:off x="12123901" y="474667"/>
              <a:ext cx="746863"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22" name="Triangle 21">
              <a:extLst>
                <a:ext uri="{FF2B5EF4-FFF2-40B4-BE49-F238E27FC236}">
                  <a16:creationId xmlns:a16="http://schemas.microsoft.com/office/drawing/2014/main" id="{06D2B0EF-F3B7-1C4B-968E-0838378F2663}"/>
                </a:ext>
              </a:extLst>
            </p:cNvPr>
            <p:cNvSpPr/>
            <p:nvPr userDrawn="1"/>
          </p:nvSpPr>
          <p:spPr>
            <a:xfrm rot="5400000">
              <a:off x="12577801" y="474656"/>
              <a:ext cx="746868"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grpSp>
      <p:grpSp>
        <p:nvGrpSpPr>
          <p:cNvPr id="28" name="Group 27">
            <a:extLst>
              <a:ext uri="{FF2B5EF4-FFF2-40B4-BE49-F238E27FC236}">
                <a16:creationId xmlns:a16="http://schemas.microsoft.com/office/drawing/2014/main" id="{6A76548E-388A-A342-BFD2-E4766BAA02D0}"/>
              </a:ext>
            </a:extLst>
          </p:cNvPr>
          <p:cNvGrpSpPr/>
          <p:nvPr userDrawn="1"/>
        </p:nvGrpSpPr>
        <p:grpSpPr>
          <a:xfrm>
            <a:off x="8648522" y="1645666"/>
            <a:ext cx="239860" cy="216193"/>
            <a:chOff x="12309997" y="288558"/>
            <a:chExt cx="828573" cy="746876"/>
          </a:xfrm>
          <a:solidFill>
            <a:schemeClr val="bg1"/>
          </a:solidFill>
        </p:grpSpPr>
        <p:sp>
          <p:nvSpPr>
            <p:cNvPr id="29" name="Triangle 28">
              <a:extLst>
                <a:ext uri="{FF2B5EF4-FFF2-40B4-BE49-F238E27FC236}">
                  <a16:creationId xmlns:a16="http://schemas.microsoft.com/office/drawing/2014/main" id="{FBFCF5A6-B16B-0641-8F59-9BB755408693}"/>
                </a:ext>
              </a:extLst>
            </p:cNvPr>
            <p:cNvSpPr/>
            <p:nvPr userDrawn="1"/>
          </p:nvSpPr>
          <p:spPr>
            <a:xfrm rot="5400000">
              <a:off x="12123901" y="474667"/>
              <a:ext cx="746863"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30" name="Triangle 29">
              <a:extLst>
                <a:ext uri="{FF2B5EF4-FFF2-40B4-BE49-F238E27FC236}">
                  <a16:creationId xmlns:a16="http://schemas.microsoft.com/office/drawing/2014/main" id="{EA5C2382-BE64-9641-A1BF-6A4C1D473D21}"/>
                </a:ext>
              </a:extLst>
            </p:cNvPr>
            <p:cNvSpPr/>
            <p:nvPr userDrawn="1"/>
          </p:nvSpPr>
          <p:spPr>
            <a:xfrm rot="5400000">
              <a:off x="12577801" y="474656"/>
              <a:ext cx="746868"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grpSp>
    </p:spTree>
    <p:extLst>
      <p:ext uri="{BB962C8B-B14F-4D97-AF65-F5344CB8AC3E}">
        <p14:creationId xmlns:p14="http://schemas.microsoft.com/office/powerpoint/2010/main" val="2566236621"/>
      </p:ext>
    </p:extLst>
  </p:cSld>
  <p:clrMapOvr>
    <a:masterClrMapping/>
  </p:clrMapOvr>
  <p:extLst>
    <p:ext uri="{DCECCB84-F9BA-43D5-87BE-67443E8EF086}">
      <p15:sldGuideLst xmlns:p15="http://schemas.microsoft.com/office/powerpoint/2012/main">
        <p15:guide id="1" orient="horz" pos="3562">
          <p15:clr>
            <a:srgbClr val="FBAE40"/>
          </p15:clr>
        </p15:guide>
        <p15:guide id="2" pos="1274">
          <p15:clr>
            <a:srgbClr val="FBAE40"/>
          </p15:clr>
        </p15:guide>
        <p15:guide id="3" pos="1141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Roadmap-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4B7254-62EE-E640-97B6-D6186E17F8E8}"/>
              </a:ext>
            </a:extLst>
          </p:cNvPr>
          <p:cNvSpPr/>
          <p:nvPr userDrawn="1"/>
        </p:nvSpPr>
        <p:spPr>
          <a:xfrm>
            <a:off x="1226516" y="1541995"/>
            <a:ext cx="2177693" cy="406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92" b="1" i="0" u="sng" dirty="0">
                <a:solidFill>
                  <a:schemeClr val="bg1"/>
                </a:solidFill>
                <a:latin typeface="Arial" panose="020B0604020202020204" pitchFamily="34" charset="0"/>
                <a:ea typeface="Calibri"/>
                <a:cs typeface="Arial" panose="020B0604020202020204" pitchFamily="34" charset="0"/>
                <a:sym typeface="Calibri"/>
              </a:rPr>
              <a:t>Inspire</a:t>
            </a:r>
            <a:endParaRPr lang="en-US" sz="1092" dirty="0">
              <a:solidFill>
                <a:schemeClr val="bg1"/>
              </a:solidFill>
            </a:endParaRPr>
          </a:p>
        </p:txBody>
      </p:sp>
      <p:sp>
        <p:nvSpPr>
          <p:cNvPr id="37" name="Title 6">
            <a:extLst>
              <a:ext uri="{FF2B5EF4-FFF2-40B4-BE49-F238E27FC236}">
                <a16:creationId xmlns:a16="http://schemas.microsoft.com/office/drawing/2014/main" id="{8DB2D349-8FE2-0848-82B2-5C80737EA677}"/>
              </a:ext>
            </a:extLst>
          </p:cNvPr>
          <p:cNvSpPr>
            <a:spLocks noGrp="1"/>
          </p:cNvSpPr>
          <p:nvPr>
            <p:ph type="title"/>
          </p:nvPr>
        </p:nvSpPr>
        <p:spPr>
          <a:xfrm>
            <a:off x="1204443" y="1038332"/>
            <a:ext cx="9782221" cy="503663"/>
          </a:xfrm>
          <a:prstGeom prst="rect">
            <a:avLst/>
          </a:prstGeom>
        </p:spPr>
        <p:txBody>
          <a:bodyPr wrap="square" lIns="0" tIns="0" rIns="0" bIns="0" anchor="t" anchorCtr="0">
            <a:noAutofit/>
          </a:bodyPr>
          <a:lstStyle>
            <a:lvl1pPr algn="l">
              <a:defRPr sz="1637" cap="all" baseline="0">
                <a:solidFill>
                  <a:schemeClr val="tx1"/>
                </a:solidFill>
              </a:defRPr>
            </a:lvl1pPr>
          </a:lstStyle>
          <a:p>
            <a:r>
              <a:rPr lang="en-US" dirty="0"/>
              <a:t>Click to edit Master title style</a:t>
            </a:r>
          </a:p>
        </p:txBody>
      </p:sp>
      <p:grpSp>
        <p:nvGrpSpPr>
          <p:cNvPr id="51" name="Group 50">
            <a:extLst>
              <a:ext uri="{FF2B5EF4-FFF2-40B4-BE49-F238E27FC236}">
                <a16:creationId xmlns:a16="http://schemas.microsoft.com/office/drawing/2014/main" id="{722B4F8B-80F4-C549-B4CD-0343A731BC5D}"/>
              </a:ext>
            </a:extLst>
          </p:cNvPr>
          <p:cNvGrpSpPr/>
          <p:nvPr userDrawn="1"/>
        </p:nvGrpSpPr>
        <p:grpSpPr>
          <a:xfrm>
            <a:off x="3478606" y="1645664"/>
            <a:ext cx="5260157" cy="216194"/>
            <a:chOff x="5440196" y="2878205"/>
            <a:chExt cx="8673779" cy="356520"/>
          </a:xfrm>
        </p:grpSpPr>
        <p:grpSp>
          <p:nvGrpSpPr>
            <p:cNvPr id="40" name="Group 39">
              <a:extLst>
                <a:ext uri="{FF2B5EF4-FFF2-40B4-BE49-F238E27FC236}">
                  <a16:creationId xmlns:a16="http://schemas.microsoft.com/office/drawing/2014/main" id="{5505308B-E066-664A-A8A4-AEABF5277ADA}"/>
                </a:ext>
              </a:extLst>
            </p:cNvPr>
            <p:cNvGrpSpPr/>
            <p:nvPr userDrawn="1"/>
          </p:nvGrpSpPr>
          <p:grpSpPr>
            <a:xfrm>
              <a:off x="5440196" y="2878210"/>
              <a:ext cx="379355" cy="356515"/>
              <a:chOff x="11371522" y="288563"/>
              <a:chExt cx="794711" cy="746865"/>
            </a:xfrm>
          </p:grpSpPr>
          <p:sp>
            <p:nvSpPr>
              <p:cNvPr id="4" name="Triangle 3">
                <a:extLst>
                  <a:ext uri="{FF2B5EF4-FFF2-40B4-BE49-F238E27FC236}">
                    <a16:creationId xmlns:a16="http://schemas.microsoft.com/office/drawing/2014/main" id="{DA46ED18-C66D-6C4A-8903-B6E1AB3DF78A}"/>
                  </a:ext>
                </a:extLst>
              </p:cNvPr>
              <p:cNvSpPr/>
              <p:nvPr userDrawn="1"/>
            </p:nvSpPr>
            <p:spPr>
              <a:xfrm rot="5400000">
                <a:off x="11185426" y="474660"/>
                <a:ext cx="746864" cy="3746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39" name="Triangle 38">
                <a:extLst>
                  <a:ext uri="{FF2B5EF4-FFF2-40B4-BE49-F238E27FC236}">
                    <a16:creationId xmlns:a16="http://schemas.microsoft.com/office/drawing/2014/main" id="{7F6D5E6A-D6F6-4244-A3F8-C6E9B1C35812}"/>
                  </a:ext>
                </a:extLst>
              </p:cNvPr>
              <p:cNvSpPr/>
              <p:nvPr userDrawn="1"/>
            </p:nvSpPr>
            <p:spPr>
              <a:xfrm rot="5400000">
                <a:off x="11605466" y="474659"/>
                <a:ext cx="746863" cy="3746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grpSp>
        <p:grpSp>
          <p:nvGrpSpPr>
            <p:cNvPr id="41" name="Group 40">
              <a:extLst>
                <a:ext uri="{FF2B5EF4-FFF2-40B4-BE49-F238E27FC236}">
                  <a16:creationId xmlns:a16="http://schemas.microsoft.com/office/drawing/2014/main" id="{7E970D3D-E123-014A-99D4-ABED9416F4CF}"/>
                </a:ext>
              </a:extLst>
            </p:cNvPr>
            <p:cNvGrpSpPr/>
            <p:nvPr userDrawn="1"/>
          </p:nvGrpSpPr>
          <p:grpSpPr>
            <a:xfrm>
              <a:off x="9586303" y="2878205"/>
              <a:ext cx="379369" cy="356514"/>
              <a:chOff x="12595372" y="288558"/>
              <a:chExt cx="794745" cy="746867"/>
            </a:xfrm>
          </p:grpSpPr>
          <p:sp>
            <p:nvSpPr>
              <p:cNvPr id="42" name="Triangle 41">
                <a:extLst>
                  <a:ext uri="{FF2B5EF4-FFF2-40B4-BE49-F238E27FC236}">
                    <a16:creationId xmlns:a16="http://schemas.microsoft.com/office/drawing/2014/main" id="{1822DC7E-14D0-7F47-92B4-69BC9D9F4723}"/>
                  </a:ext>
                </a:extLst>
              </p:cNvPr>
              <p:cNvSpPr/>
              <p:nvPr userDrawn="1"/>
            </p:nvSpPr>
            <p:spPr>
              <a:xfrm rot="5400000">
                <a:off x="12409274" y="474656"/>
                <a:ext cx="746867" cy="3746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43" name="Triangle 42">
                <a:extLst>
                  <a:ext uri="{FF2B5EF4-FFF2-40B4-BE49-F238E27FC236}">
                    <a16:creationId xmlns:a16="http://schemas.microsoft.com/office/drawing/2014/main" id="{37C1F203-CF0B-314E-A275-DF47E487F1B8}"/>
                  </a:ext>
                </a:extLst>
              </p:cNvPr>
              <p:cNvSpPr/>
              <p:nvPr userDrawn="1"/>
            </p:nvSpPr>
            <p:spPr>
              <a:xfrm rot="5400000">
                <a:off x="12829348" y="474656"/>
                <a:ext cx="746867" cy="3746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grpSp>
        <p:grpSp>
          <p:nvGrpSpPr>
            <p:cNvPr id="45" name="Group 44">
              <a:extLst>
                <a:ext uri="{FF2B5EF4-FFF2-40B4-BE49-F238E27FC236}">
                  <a16:creationId xmlns:a16="http://schemas.microsoft.com/office/drawing/2014/main" id="{2E73408E-CD4C-4B47-BB68-AB308A82C25D}"/>
                </a:ext>
              </a:extLst>
            </p:cNvPr>
            <p:cNvGrpSpPr/>
            <p:nvPr userDrawn="1"/>
          </p:nvGrpSpPr>
          <p:grpSpPr>
            <a:xfrm>
              <a:off x="13734631" y="2878210"/>
              <a:ext cx="379344" cy="356515"/>
              <a:chOff x="13845295" y="288563"/>
              <a:chExt cx="794690" cy="746864"/>
            </a:xfrm>
          </p:grpSpPr>
          <p:sp>
            <p:nvSpPr>
              <p:cNvPr id="46" name="Triangle 45">
                <a:extLst>
                  <a:ext uri="{FF2B5EF4-FFF2-40B4-BE49-F238E27FC236}">
                    <a16:creationId xmlns:a16="http://schemas.microsoft.com/office/drawing/2014/main" id="{282426C5-B5E4-0248-BC07-64CBED5EC04A}"/>
                  </a:ext>
                </a:extLst>
              </p:cNvPr>
              <p:cNvSpPr/>
              <p:nvPr userDrawn="1"/>
            </p:nvSpPr>
            <p:spPr>
              <a:xfrm rot="5400000">
                <a:off x="13659199" y="474659"/>
                <a:ext cx="746864" cy="3746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47" name="Triangle 46">
                <a:extLst>
                  <a:ext uri="{FF2B5EF4-FFF2-40B4-BE49-F238E27FC236}">
                    <a16:creationId xmlns:a16="http://schemas.microsoft.com/office/drawing/2014/main" id="{9ADD8E2C-E5C9-D74A-9555-2B82F5458CC5}"/>
                  </a:ext>
                </a:extLst>
              </p:cNvPr>
              <p:cNvSpPr/>
              <p:nvPr userDrawn="1"/>
            </p:nvSpPr>
            <p:spPr>
              <a:xfrm rot="5400000">
                <a:off x="14079217" y="474659"/>
                <a:ext cx="746864" cy="3746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grpSp>
      </p:grpSp>
      <p:sp>
        <p:nvSpPr>
          <p:cNvPr id="26" name="Rectangle 25">
            <a:extLst>
              <a:ext uri="{FF2B5EF4-FFF2-40B4-BE49-F238E27FC236}">
                <a16:creationId xmlns:a16="http://schemas.microsoft.com/office/drawing/2014/main" id="{78A02005-7511-894A-8AA2-6623CC932EFD}"/>
              </a:ext>
            </a:extLst>
          </p:cNvPr>
          <p:cNvSpPr/>
          <p:nvPr userDrawn="1"/>
        </p:nvSpPr>
        <p:spPr>
          <a:xfrm>
            <a:off x="3756189" y="1541995"/>
            <a:ext cx="2177693" cy="406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92" b="1" i="0" u="sng" dirty="0">
                <a:solidFill>
                  <a:schemeClr val="bg1"/>
                </a:solidFill>
                <a:latin typeface="Arial" panose="020B0604020202020204" pitchFamily="34" charset="0"/>
                <a:ea typeface="Calibri"/>
                <a:cs typeface="Arial" panose="020B0604020202020204" pitchFamily="34" charset="0"/>
                <a:sym typeface="Calibri"/>
              </a:rPr>
              <a:t>Validate</a:t>
            </a:r>
            <a:endParaRPr lang="en-US" sz="1092" dirty="0">
              <a:solidFill>
                <a:schemeClr val="bg1"/>
              </a:solidFill>
            </a:endParaRPr>
          </a:p>
        </p:txBody>
      </p:sp>
      <p:sp>
        <p:nvSpPr>
          <p:cNvPr id="27" name="Rectangle 26">
            <a:extLst>
              <a:ext uri="{FF2B5EF4-FFF2-40B4-BE49-F238E27FC236}">
                <a16:creationId xmlns:a16="http://schemas.microsoft.com/office/drawing/2014/main" id="{D49A5E15-BC96-E24D-A3A7-81E7F6CCBF10}"/>
              </a:ext>
            </a:extLst>
          </p:cNvPr>
          <p:cNvSpPr/>
          <p:nvPr userDrawn="1"/>
        </p:nvSpPr>
        <p:spPr>
          <a:xfrm>
            <a:off x="6285862" y="1541995"/>
            <a:ext cx="2177693" cy="406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92" b="1" i="0" u="sng" dirty="0">
                <a:solidFill>
                  <a:schemeClr val="bg1"/>
                </a:solidFill>
                <a:latin typeface="Arial" panose="020B0604020202020204" pitchFamily="34" charset="0"/>
                <a:ea typeface="Calibri"/>
                <a:cs typeface="Arial" panose="020B0604020202020204" pitchFamily="34" charset="0"/>
                <a:sym typeface="Calibri"/>
              </a:rPr>
              <a:t>Facilitate</a:t>
            </a:r>
            <a:endParaRPr lang="en-US" sz="1092" dirty="0">
              <a:solidFill>
                <a:schemeClr val="bg1"/>
              </a:solidFill>
            </a:endParaRPr>
          </a:p>
        </p:txBody>
      </p:sp>
      <p:sp>
        <p:nvSpPr>
          <p:cNvPr id="28" name="Rectangle 27">
            <a:extLst>
              <a:ext uri="{FF2B5EF4-FFF2-40B4-BE49-F238E27FC236}">
                <a16:creationId xmlns:a16="http://schemas.microsoft.com/office/drawing/2014/main" id="{765A9674-CBB7-7B4B-9BD3-FB6C09E87455}"/>
              </a:ext>
            </a:extLst>
          </p:cNvPr>
          <p:cNvSpPr/>
          <p:nvPr userDrawn="1"/>
        </p:nvSpPr>
        <p:spPr>
          <a:xfrm>
            <a:off x="8815534" y="1541995"/>
            <a:ext cx="2177693" cy="406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92" b="1" i="0" u="sng" dirty="0">
                <a:solidFill>
                  <a:schemeClr val="bg1"/>
                </a:solidFill>
                <a:latin typeface="Arial" panose="020B0604020202020204" pitchFamily="34" charset="0"/>
                <a:ea typeface="Calibri"/>
                <a:cs typeface="Arial" panose="020B0604020202020204" pitchFamily="34" charset="0"/>
                <a:sym typeface="Calibri"/>
              </a:rPr>
              <a:t>Confirm</a:t>
            </a:r>
            <a:endParaRPr lang="en-US" sz="1092" dirty="0">
              <a:solidFill>
                <a:schemeClr val="bg1"/>
              </a:solidFill>
            </a:endParaRPr>
          </a:p>
        </p:txBody>
      </p:sp>
      <p:sp>
        <p:nvSpPr>
          <p:cNvPr id="5" name="Freeform 4">
            <a:extLst>
              <a:ext uri="{FF2B5EF4-FFF2-40B4-BE49-F238E27FC236}">
                <a16:creationId xmlns:a16="http://schemas.microsoft.com/office/drawing/2014/main" id="{A6EE97E9-8615-5641-BA96-50B5F1568314}"/>
              </a:ext>
            </a:extLst>
          </p:cNvPr>
          <p:cNvSpPr/>
          <p:nvPr/>
        </p:nvSpPr>
        <p:spPr>
          <a:xfrm>
            <a:off x="0" y="481"/>
            <a:ext cx="12192000" cy="6857519"/>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sz="1092" dirty="0"/>
          </a:p>
        </p:txBody>
      </p:sp>
      <p:sp>
        <p:nvSpPr>
          <p:cNvPr id="7" name="Freeform 6">
            <a:extLst>
              <a:ext uri="{FF2B5EF4-FFF2-40B4-BE49-F238E27FC236}">
                <a16:creationId xmlns:a16="http://schemas.microsoft.com/office/drawing/2014/main" id="{4C7ADA1A-7896-E442-830A-907F10FB58E2}"/>
              </a:ext>
            </a:extLst>
          </p:cNvPr>
          <p:cNvSpPr/>
          <p:nvPr/>
        </p:nvSpPr>
        <p:spPr>
          <a:xfrm>
            <a:off x="0" y="1712830"/>
            <a:ext cx="1149350"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dirty="0"/>
          </a:p>
        </p:txBody>
      </p:sp>
    </p:spTree>
    <p:extLst>
      <p:ext uri="{BB962C8B-B14F-4D97-AF65-F5344CB8AC3E}">
        <p14:creationId xmlns:p14="http://schemas.microsoft.com/office/powerpoint/2010/main" val="2068637958"/>
      </p:ext>
    </p:extLst>
  </p:cSld>
  <p:clrMapOvr>
    <a:masterClrMapping/>
  </p:clrMapOvr>
  <p:extLst>
    <p:ext uri="{DCECCB84-F9BA-43D5-87BE-67443E8EF086}">
      <p15:sldGuideLst xmlns:p15="http://schemas.microsoft.com/office/powerpoint/2012/main">
        <p15:guide id="1" orient="horz" pos="3562">
          <p15:clr>
            <a:srgbClr val="FBAE40"/>
          </p15:clr>
        </p15:guide>
        <p15:guide id="2" pos="1274">
          <p15:clr>
            <a:srgbClr val="FBAE40"/>
          </p15:clr>
        </p15:guide>
        <p15:guide id="3" pos="11412">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9_Title Slide-PURPLE">
    <p:bg>
      <p:bgPr>
        <a:solidFill>
          <a:schemeClr val="accent1"/>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4CC5936D-ECF7-1E40-AAD1-B4A186E3B89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42"/>
            <a:ext cx="12192000" cy="6857519"/>
          </a:xfrm>
          <a:prstGeom prst="rect">
            <a:avLst/>
          </a:prstGeom>
        </p:spPr>
      </p:pic>
      <p:sp>
        <p:nvSpPr>
          <p:cNvPr id="6" name="Title 6">
            <a:extLst>
              <a:ext uri="{FF2B5EF4-FFF2-40B4-BE49-F238E27FC236}">
                <a16:creationId xmlns:a16="http://schemas.microsoft.com/office/drawing/2014/main" id="{EFD7E9DE-C10B-034C-8685-DCCC0EC4E933}"/>
              </a:ext>
            </a:extLst>
          </p:cNvPr>
          <p:cNvSpPr>
            <a:spLocks noGrp="1"/>
          </p:cNvSpPr>
          <p:nvPr>
            <p:ph type="title"/>
          </p:nvPr>
        </p:nvSpPr>
        <p:spPr>
          <a:xfrm>
            <a:off x="1359943" y="2210077"/>
            <a:ext cx="5862221" cy="988091"/>
          </a:xfrm>
          <a:prstGeom prst="rect">
            <a:avLst/>
          </a:prstGeom>
        </p:spPr>
        <p:txBody>
          <a:bodyPr wrap="square" anchor="t" anchorCtr="0">
            <a:spAutoFit/>
          </a:bodyPr>
          <a:lstStyle>
            <a:lvl1pPr algn="ctr">
              <a:defRPr sz="3638" cap="all" baseline="0">
                <a:solidFill>
                  <a:schemeClr val="tx1"/>
                </a:solidFill>
              </a:defRPr>
            </a:lvl1pPr>
          </a:lstStyle>
          <a:p>
            <a:r>
              <a:rPr lang="en-US" dirty="0"/>
              <a:t>Click to edit Master title style</a:t>
            </a:r>
          </a:p>
        </p:txBody>
      </p:sp>
      <p:sp>
        <p:nvSpPr>
          <p:cNvPr id="7" name="Text Placeholder 23">
            <a:extLst>
              <a:ext uri="{FF2B5EF4-FFF2-40B4-BE49-F238E27FC236}">
                <a16:creationId xmlns:a16="http://schemas.microsoft.com/office/drawing/2014/main" id="{A42DAC69-FE3A-8E4F-A17E-15A6DAF2A478}"/>
              </a:ext>
            </a:extLst>
          </p:cNvPr>
          <p:cNvSpPr>
            <a:spLocks noGrp="1"/>
          </p:cNvSpPr>
          <p:nvPr>
            <p:ph type="body" sz="quarter" idx="10"/>
          </p:nvPr>
        </p:nvSpPr>
        <p:spPr>
          <a:xfrm>
            <a:off x="1373021" y="3712022"/>
            <a:ext cx="5911156" cy="2566814"/>
          </a:xfrm>
          <a:prstGeom prst="rect">
            <a:avLst/>
          </a:prstGeom>
        </p:spPr>
        <p:txBody>
          <a:bodyPr>
            <a:normAutofit/>
          </a:bodyPr>
          <a:lstStyle>
            <a:lvl1pPr marL="0" indent="0" algn="ctr">
              <a:buNone/>
              <a:defRPr sz="1455"/>
            </a:lvl1pPr>
            <a:lvl2pPr algn="ctr">
              <a:defRPr/>
            </a:lvl2pPr>
            <a:lvl3pPr algn="ctr">
              <a:defRPr/>
            </a:lvl3pPr>
            <a:lvl4pPr algn="ctr">
              <a:defRPr/>
            </a:lvl4pPr>
            <a:lvl5pPr algn="ctr">
              <a:defRPr/>
            </a:lvl5pPr>
          </a:lstStyle>
          <a:p>
            <a:pPr lvl="0"/>
            <a:r>
              <a:rPr lang="en-US" dirty="0"/>
              <a:t>Click to edit Master text styles</a:t>
            </a:r>
          </a:p>
        </p:txBody>
      </p:sp>
    </p:spTree>
    <p:extLst>
      <p:ext uri="{BB962C8B-B14F-4D97-AF65-F5344CB8AC3E}">
        <p14:creationId xmlns:p14="http://schemas.microsoft.com/office/powerpoint/2010/main" val="15028438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5_Title Slide-PURPLE">
    <p:bg>
      <p:bgPr>
        <a:solidFill>
          <a:schemeClr val="accent1"/>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28856A81-7FB0-1F43-A99A-6F13867BFF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41"/>
            <a:ext cx="12192000" cy="6857519"/>
          </a:xfrm>
          <a:prstGeom prst="rect">
            <a:avLst/>
          </a:prstGeom>
        </p:spPr>
      </p:pic>
      <p:sp>
        <p:nvSpPr>
          <p:cNvPr id="6" name="Title 6">
            <a:extLst>
              <a:ext uri="{FF2B5EF4-FFF2-40B4-BE49-F238E27FC236}">
                <a16:creationId xmlns:a16="http://schemas.microsoft.com/office/drawing/2014/main" id="{EFD7E9DE-C10B-034C-8685-DCCC0EC4E933}"/>
              </a:ext>
            </a:extLst>
          </p:cNvPr>
          <p:cNvSpPr>
            <a:spLocks noGrp="1"/>
          </p:cNvSpPr>
          <p:nvPr>
            <p:ph type="title"/>
          </p:nvPr>
        </p:nvSpPr>
        <p:spPr>
          <a:xfrm>
            <a:off x="1359942" y="2210076"/>
            <a:ext cx="5862221" cy="988091"/>
          </a:xfrm>
          <a:prstGeom prst="rect">
            <a:avLst/>
          </a:prstGeom>
        </p:spPr>
        <p:txBody>
          <a:bodyPr wrap="square" anchor="t" anchorCtr="0">
            <a:spAutoFit/>
          </a:bodyPr>
          <a:lstStyle>
            <a:lvl1pPr algn="ctr">
              <a:defRPr sz="3638" cap="all" baseline="0">
                <a:solidFill>
                  <a:schemeClr val="tx1"/>
                </a:solidFill>
              </a:defRPr>
            </a:lvl1pPr>
          </a:lstStyle>
          <a:p>
            <a:r>
              <a:rPr lang="en-US" dirty="0"/>
              <a:t>Click to edit Master title style</a:t>
            </a:r>
          </a:p>
        </p:txBody>
      </p:sp>
      <p:sp>
        <p:nvSpPr>
          <p:cNvPr id="7" name="Text Placeholder 23">
            <a:extLst>
              <a:ext uri="{FF2B5EF4-FFF2-40B4-BE49-F238E27FC236}">
                <a16:creationId xmlns:a16="http://schemas.microsoft.com/office/drawing/2014/main" id="{A42DAC69-FE3A-8E4F-A17E-15A6DAF2A478}"/>
              </a:ext>
            </a:extLst>
          </p:cNvPr>
          <p:cNvSpPr>
            <a:spLocks noGrp="1"/>
          </p:cNvSpPr>
          <p:nvPr>
            <p:ph type="body" sz="quarter" idx="10"/>
          </p:nvPr>
        </p:nvSpPr>
        <p:spPr>
          <a:xfrm>
            <a:off x="1373021" y="3712022"/>
            <a:ext cx="5911156" cy="2566814"/>
          </a:xfrm>
          <a:prstGeom prst="rect">
            <a:avLst/>
          </a:prstGeom>
        </p:spPr>
        <p:txBody>
          <a:bodyPr>
            <a:normAutofit/>
          </a:bodyPr>
          <a:lstStyle>
            <a:lvl1pPr marL="0" indent="0" algn="ctr">
              <a:buNone/>
              <a:defRPr sz="1092"/>
            </a:lvl1pPr>
            <a:lvl2pPr algn="ctr">
              <a:defRPr/>
            </a:lvl2pPr>
            <a:lvl3pPr algn="ctr">
              <a:defRPr/>
            </a:lvl3pPr>
            <a:lvl4pPr algn="ctr">
              <a:defRPr/>
            </a:lvl4pPr>
            <a:lvl5pPr algn="ctr">
              <a:defRPr/>
            </a:lvl5pPr>
          </a:lstStyle>
          <a:p>
            <a:pPr lvl="0"/>
            <a:r>
              <a:rPr lang="en-US" dirty="0"/>
              <a:t>Click to edit Master text styles</a:t>
            </a:r>
          </a:p>
        </p:txBody>
      </p:sp>
    </p:spTree>
    <p:extLst>
      <p:ext uri="{BB962C8B-B14F-4D97-AF65-F5344CB8AC3E}">
        <p14:creationId xmlns:p14="http://schemas.microsoft.com/office/powerpoint/2010/main" val="1405366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 Levels &amp; Provider-SALMON">
    <p:bg>
      <p:bgPr>
        <a:solidFill>
          <a:schemeClr val="tx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dirty="0"/>
              <a:t>Insert provider logo</a:t>
            </a:r>
          </a:p>
        </p:txBody>
      </p:sp>
      <p:sp>
        <p:nvSpPr>
          <p:cNvPr id="23" name="object 12">
            <a:extLst>
              <a:ext uri="{FF2B5EF4-FFF2-40B4-BE49-F238E27FC236}">
                <a16:creationId xmlns:a16="http://schemas.microsoft.com/office/drawing/2014/main" id="{B1EFC22A-B73D-5642-A9BF-9FA42321D36D}"/>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dirty="0"/>
          </a:p>
        </p:txBody>
      </p:sp>
      <p:pic>
        <p:nvPicPr>
          <p:cNvPr id="24" name="Graphic 23">
            <a:extLst>
              <a:ext uri="{FF2B5EF4-FFF2-40B4-BE49-F238E27FC236}">
                <a16:creationId xmlns:a16="http://schemas.microsoft.com/office/drawing/2014/main" id="{2223FEB3-9D0A-7540-851A-DF2BE651164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23272515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 Levels &amp; Provider-RED">
    <p:bg>
      <p:bgPr>
        <a:solidFill>
          <a:schemeClr val="bg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2" name="Picture Placeholder 4">
            <a:extLst>
              <a:ext uri="{FF2B5EF4-FFF2-40B4-BE49-F238E27FC236}">
                <a16:creationId xmlns:a16="http://schemas.microsoft.com/office/drawing/2014/main" id="{C5921486-DC0D-0B4A-A67E-502A92309601}"/>
              </a:ext>
            </a:extLst>
          </p:cNvPr>
          <p:cNvSpPr>
            <a:spLocks noGrp="1"/>
          </p:cNvSpPr>
          <p:nvPr>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dirty="0"/>
              <a:t>Insert provider logo</a:t>
            </a:r>
          </a:p>
        </p:txBody>
      </p:sp>
      <p:sp>
        <p:nvSpPr>
          <p:cNvPr id="21" name="object 12">
            <a:extLst>
              <a:ext uri="{FF2B5EF4-FFF2-40B4-BE49-F238E27FC236}">
                <a16:creationId xmlns:a16="http://schemas.microsoft.com/office/drawing/2014/main" id="{73066216-310F-2A48-B2FD-2B43A5FA421F}"/>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dirty="0"/>
          </a:p>
        </p:txBody>
      </p:sp>
      <p:pic>
        <p:nvPicPr>
          <p:cNvPr id="23" name="Graphic 22">
            <a:extLst>
              <a:ext uri="{FF2B5EF4-FFF2-40B4-BE49-F238E27FC236}">
                <a16:creationId xmlns:a16="http://schemas.microsoft.com/office/drawing/2014/main" id="{506EFA36-CBCB-504F-B3DF-A28BCFEC9E6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9662509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sv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9" Type="http://schemas.openxmlformats.org/officeDocument/2006/relationships/image" Target="../media/image2.svg"/><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image" Target="../media/image16.png"/><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theme" Target="../theme/theme2.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 Id="rId8" Type="http://schemas.openxmlformats.org/officeDocument/2006/relationships/slideLayout" Target="../slideLayouts/slideLayout44.xml"/><Relationship Id="rId3"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4.xml"/><Relationship Id="rId1" Type="http://schemas.openxmlformats.org/officeDocument/2006/relationships/slideLayout" Target="../slideLayouts/slideLayout73.xml"/><Relationship Id="rId5" Type="http://schemas.openxmlformats.org/officeDocument/2006/relationships/image" Target="../media/image2.svg"/><Relationship Id="rId4" Type="http://schemas.openxmlformats.org/officeDocument/2006/relationships/image" Target="../media/image2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7F903843-5DB1-3B41-A699-FFCD128A1818}"/>
              </a:ext>
            </a:extLst>
          </p:cNvPr>
          <p:cNvSpPr>
            <a:spLocks noGrp="1"/>
          </p:cNvSpPr>
          <p:nvPr>
            <p:ph type="title"/>
          </p:nvPr>
        </p:nvSpPr>
        <p:spPr>
          <a:xfrm>
            <a:off x="838538" y="364850"/>
            <a:ext cx="10514926" cy="1325584"/>
          </a:xfrm>
          <a:prstGeom prst="rect">
            <a:avLst/>
          </a:prstGeom>
        </p:spPr>
        <p:txBody>
          <a:bodyPr vert="horz" lIns="91440" tIns="45720" rIns="91440" bIns="45720" rtlCol="0" anchor="t" anchorCtr="0">
            <a:normAutofit/>
          </a:bodyPr>
          <a:lstStyle/>
          <a:p>
            <a:r>
              <a:rPr lang="en-US"/>
              <a:t>Click to edit Master title style</a:t>
            </a:r>
          </a:p>
        </p:txBody>
      </p:sp>
      <p:sp>
        <p:nvSpPr>
          <p:cNvPr id="11" name="Text Placeholder 10">
            <a:extLst>
              <a:ext uri="{FF2B5EF4-FFF2-40B4-BE49-F238E27FC236}">
                <a16:creationId xmlns:a16="http://schemas.microsoft.com/office/drawing/2014/main" id="{0D0535FB-9938-4A45-BF02-CB135E6F1CCA}"/>
              </a:ext>
            </a:extLst>
          </p:cNvPr>
          <p:cNvSpPr>
            <a:spLocks noGrp="1"/>
          </p:cNvSpPr>
          <p:nvPr>
            <p:ph type="body" idx="1"/>
          </p:nvPr>
        </p:nvSpPr>
        <p:spPr>
          <a:xfrm>
            <a:off x="838538" y="1534998"/>
            <a:ext cx="10514926" cy="4669448"/>
          </a:xfrm>
          <a:prstGeom prst="rect">
            <a:avLst/>
          </a:prstGeom>
        </p:spPr>
        <p:txBody>
          <a:bodyPr vert="horz" lIns="91440" tIns="45720" rIns="91440" bIns="45720" rtlCol="0">
            <a:normAutofit/>
          </a:bodyPr>
          <a:lstStyle/>
          <a:p>
            <a:pPr lvl="0"/>
            <a:r>
              <a:rPr lang="en-US"/>
              <a:t>Level 1</a:t>
            </a:r>
          </a:p>
          <a:p>
            <a:pPr lvl="1"/>
            <a:r>
              <a:rPr lang="en-US"/>
              <a:t>Level 2</a:t>
            </a:r>
          </a:p>
        </p:txBody>
      </p:sp>
      <p:pic>
        <p:nvPicPr>
          <p:cNvPr id="4" name="Graphic 3">
            <a:extLst>
              <a:ext uri="{FF2B5EF4-FFF2-40B4-BE49-F238E27FC236}">
                <a16:creationId xmlns:a16="http://schemas.microsoft.com/office/drawing/2014/main" id="{A7F70424-9A43-EF4C-8446-33135C78C7A1}"/>
              </a:ext>
            </a:extLst>
          </p:cNvPr>
          <p:cNvPicPr>
            <a:picLocks noChangeAspect="1"/>
          </p:cNvPicPr>
          <p:nvPr userDrawn="1"/>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2453503072"/>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 id="2147483684" r:id="rId32"/>
    <p:sldLayoutId id="2147483685" r:id="rId33"/>
    <p:sldLayoutId id="2147483686" r:id="rId34"/>
    <p:sldLayoutId id="2147483687" r:id="rId35"/>
    <p:sldLayoutId id="2147483688" r:id="rId36"/>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a:lnSpc>
          <a:spcPct val="80000"/>
        </a:lnSpc>
        <a:defRPr sz="4730" b="1" i="1" cap="all" baseline="0">
          <a:latin typeface="Arial" panose="020B0604020202020204" pitchFamily="34" charset="0"/>
          <a:ea typeface="+mj-ea"/>
          <a:cs typeface="Arial" panose="020B0604020202020204" pitchFamily="34" charset="0"/>
        </a:defRPr>
      </a:lvl1pPr>
    </p:titleStyle>
    <p:bodyStyle>
      <a:lvl1pPr marL="107818" indent="-107818" algn="ctr">
        <a:lnSpc>
          <a:spcPct val="140000"/>
        </a:lnSpc>
        <a:spcBef>
          <a:spcPts val="0"/>
        </a:spcBef>
        <a:spcAft>
          <a:spcPts val="1092"/>
        </a:spcAft>
        <a:buFont typeface="Arial" panose="020B0604020202020204" pitchFamily="34" charset="0"/>
        <a:buChar char="•"/>
        <a:tabLst/>
        <a:defRPr lang="en-US" sz="1001" b="0" i="0" kern="1200" spc="3" dirty="0" smtClean="0">
          <a:solidFill>
            <a:schemeClr val="tx1"/>
          </a:solidFill>
          <a:latin typeface="Courier" pitchFamily="2" charset="0"/>
          <a:ea typeface="+mn-ea"/>
          <a:cs typeface="Courier New"/>
        </a:defRPr>
      </a:lvl1pPr>
      <a:lvl2pPr marL="7316" marR="3081" algn="ctr" defTabSz="554492" rtl="0" eaLnBrk="1" latinLnBrk="0" hangingPunct="1">
        <a:lnSpc>
          <a:spcPct val="120000"/>
        </a:lnSpc>
        <a:spcBef>
          <a:spcPts val="0"/>
        </a:spcBef>
        <a:spcAft>
          <a:spcPts val="364"/>
        </a:spcAft>
        <a:defRPr lang="en-US" sz="1001" b="0" i="0" kern="1200" spc="3" dirty="0" smtClean="0">
          <a:solidFill>
            <a:schemeClr val="tx1"/>
          </a:solidFill>
          <a:latin typeface="Courier" pitchFamily="2" charset="0"/>
          <a:ea typeface="+mn-ea"/>
          <a:cs typeface="Courier New"/>
        </a:defRPr>
      </a:lvl2pPr>
      <a:lvl3pPr marL="180595" marR="3081" indent="-173279" algn="ctr" defTabSz="554492" rtl="0" eaLnBrk="1" latinLnBrk="0" hangingPunct="1">
        <a:lnSpc>
          <a:spcPct val="118300"/>
        </a:lnSpc>
        <a:spcBef>
          <a:spcPts val="58"/>
        </a:spcBef>
        <a:buFont typeface="Arial" panose="020B0604020202020204" pitchFamily="34" charset="0"/>
        <a:buChar char="•"/>
        <a:defRPr lang="en-US" sz="1092" b="0" i="0" kern="1200" spc="3" dirty="0" smtClean="0">
          <a:solidFill>
            <a:schemeClr val="tx1"/>
          </a:solidFill>
          <a:latin typeface="Courier" pitchFamily="2" charset="0"/>
          <a:ea typeface="+mn-ea"/>
          <a:cs typeface="Courier New"/>
        </a:defRPr>
      </a:lvl3pPr>
      <a:lvl4pPr marL="180595" marR="3081" indent="-173279" algn="ctr" defTabSz="554492" rtl="0" eaLnBrk="1" latinLnBrk="0" hangingPunct="1">
        <a:lnSpc>
          <a:spcPct val="118300"/>
        </a:lnSpc>
        <a:spcBef>
          <a:spcPts val="58"/>
        </a:spcBef>
        <a:buFont typeface="Arial" panose="020B0604020202020204" pitchFamily="34" charset="0"/>
        <a:buChar char="•"/>
        <a:defRPr lang="en-US" sz="1092" kern="1200" spc="3" dirty="0" smtClean="0">
          <a:solidFill>
            <a:schemeClr val="tx1"/>
          </a:solidFill>
          <a:latin typeface="Courier New"/>
          <a:ea typeface="+mn-ea"/>
          <a:cs typeface="Courier New"/>
        </a:defRPr>
      </a:lvl4pPr>
      <a:lvl5pPr marL="7316" marR="3081" algn="ctr" defTabSz="554492" rtl="0" eaLnBrk="1" latinLnBrk="0" hangingPunct="1">
        <a:lnSpc>
          <a:spcPct val="118300"/>
        </a:lnSpc>
        <a:spcBef>
          <a:spcPts val="58"/>
        </a:spcBef>
        <a:defRPr lang="en-US" sz="1092" kern="1200" spc="3" dirty="0" smtClean="0">
          <a:solidFill>
            <a:schemeClr val="tx1"/>
          </a:solidFill>
          <a:latin typeface="Courier New"/>
          <a:ea typeface="+mn-ea"/>
          <a:cs typeface="Courier New"/>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7F903843-5DB1-3B41-A699-FFCD128A1818}"/>
              </a:ext>
            </a:extLst>
          </p:cNvPr>
          <p:cNvSpPr>
            <a:spLocks noGrp="1"/>
          </p:cNvSpPr>
          <p:nvPr>
            <p:ph type="title"/>
          </p:nvPr>
        </p:nvSpPr>
        <p:spPr>
          <a:xfrm>
            <a:off x="838538" y="364850"/>
            <a:ext cx="10514926" cy="1325584"/>
          </a:xfrm>
          <a:prstGeom prst="rect">
            <a:avLst/>
          </a:prstGeom>
        </p:spPr>
        <p:txBody>
          <a:bodyPr vert="horz" lIns="91440" tIns="45720" rIns="91440" bIns="45720" rtlCol="0" anchor="t" anchorCtr="0">
            <a:normAutofit/>
          </a:bodyPr>
          <a:lstStyle/>
          <a:p>
            <a:r>
              <a:rPr lang="en-US" dirty="0"/>
              <a:t>Click to edit Master title style</a:t>
            </a:r>
          </a:p>
        </p:txBody>
      </p:sp>
      <p:sp>
        <p:nvSpPr>
          <p:cNvPr id="11" name="Text Placeholder 10">
            <a:extLst>
              <a:ext uri="{FF2B5EF4-FFF2-40B4-BE49-F238E27FC236}">
                <a16:creationId xmlns:a16="http://schemas.microsoft.com/office/drawing/2014/main" id="{0D0535FB-9938-4A45-BF02-CB135E6F1CCA}"/>
              </a:ext>
            </a:extLst>
          </p:cNvPr>
          <p:cNvSpPr>
            <a:spLocks noGrp="1"/>
          </p:cNvSpPr>
          <p:nvPr>
            <p:ph type="body" idx="1"/>
          </p:nvPr>
        </p:nvSpPr>
        <p:spPr>
          <a:xfrm>
            <a:off x="838538" y="1534998"/>
            <a:ext cx="10514926" cy="4669448"/>
          </a:xfrm>
          <a:prstGeom prst="rect">
            <a:avLst/>
          </a:prstGeom>
        </p:spPr>
        <p:txBody>
          <a:bodyPr vert="horz" lIns="91440" tIns="45720" rIns="91440" bIns="45720" rtlCol="0">
            <a:normAutofit/>
          </a:bodyPr>
          <a:lstStyle/>
          <a:p>
            <a:pPr lvl="0"/>
            <a:r>
              <a:rPr lang="en-US" dirty="0"/>
              <a:t>Level 1</a:t>
            </a:r>
          </a:p>
          <a:p>
            <a:pPr lvl="1"/>
            <a:r>
              <a:rPr lang="en-US" dirty="0"/>
              <a:t>Level 2</a:t>
            </a:r>
          </a:p>
        </p:txBody>
      </p:sp>
      <p:pic>
        <p:nvPicPr>
          <p:cNvPr id="4" name="Graphic 3">
            <a:extLst>
              <a:ext uri="{FF2B5EF4-FFF2-40B4-BE49-F238E27FC236}">
                <a16:creationId xmlns:a16="http://schemas.microsoft.com/office/drawing/2014/main" id="{A7F70424-9A43-EF4C-8446-33135C78C7A1}"/>
              </a:ext>
            </a:extLst>
          </p:cNvPr>
          <p:cNvPicPr>
            <a:picLocks noChangeAspect="1"/>
          </p:cNvPicPr>
          <p:nvPr userDrawn="1"/>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234774285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69"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718" r:id="rId29"/>
    <p:sldLayoutId id="2147483719" r:id="rId30"/>
    <p:sldLayoutId id="2147483720" r:id="rId31"/>
    <p:sldLayoutId id="2147483721" r:id="rId32"/>
    <p:sldLayoutId id="2147483722" r:id="rId33"/>
    <p:sldLayoutId id="2147483723" r:id="rId34"/>
    <p:sldLayoutId id="2147483724" r:id="rId35"/>
    <p:sldLayoutId id="2147483725" r:id="rId36"/>
  </p:sldLayoutIdLst>
  <p:txStyles>
    <p:titleStyle>
      <a:lvl1pPr algn="ctr">
        <a:lnSpc>
          <a:spcPct val="80000"/>
        </a:lnSpc>
        <a:defRPr sz="4730" b="1" i="1" cap="all" baseline="0">
          <a:latin typeface="Arial" panose="020B0604020202020204" pitchFamily="34" charset="0"/>
          <a:ea typeface="+mj-ea"/>
          <a:cs typeface="Arial" panose="020B0604020202020204" pitchFamily="34" charset="0"/>
        </a:defRPr>
      </a:lvl1pPr>
    </p:titleStyle>
    <p:bodyStyle>
      <a:lvl1pPr marL="107818" indent="-107818" algn="ctr">
        <a:lnSpc>
          <a:spcPct val="140000"/>
        </a:lnSpc>
        <a:spcBef>
          <a:spcPts val="0"/>
        </a:spcBef>
        <a:spcAft>
          <a:spcPts val="1092"/>
        </a:spcAft>
        <a:buFont typeface="Arial" panose="020B0604020202020204" pitchFamily="34" charset="0"/>
        <a:buChar char="•"/>
        <a:tabLst/>
        <a:defRPr lang="en-US" sz="1001" b="0" i="0" kern="1200" spc="3" dirty="0" smtClean="0">
          <a:solidFill>
            <a:schemeClr val="tx1"/>
          </a:solidFill>
          <a:latin typeface="Courier" pitchFamily="2" charset="0"/>
          <a:ea typeface="+mn-ea"/>
          <a:cs typeface="Courier New"/>
        </a:defRPr>
      </a:lvl1pPr>
      <a:lvl2pPr marL="7316" marR="3081" algn="ctr" defTabSz="554492" rtl="0" eaLnBrk="1" latinLnBrk="0" hangingPunct="1">
        <a:lnSpc>
          <a:spcPct val="120000"/>
        </a:lnSpc>
        <a:spcBef>
          <a:spcPts val="0"/>
        </a:spcBef>
        <a:spcAft>
          <a:spcPts val="364"/>
        </a:spcAft>
        <a:defRPr lang="en-US" sz="1001" b="0" i="0" kern="1200" spc="3" dirty="0" smtClean="0">
          <a:solidFill>
            <a:schemeClr val="tx1"/>
          </a:solidFill>
          <a:latin typeface="Courier" pitchFamily="2" charset="0"/>
          <a:ea typeface="+mn-ea"/>
          <a:cs typeface="Courier New"/>
        </a:defRPr>
      </a:lvl2pPr>
      <a:lvl3pPr marL="180595" marR="3081" indent="-173279" algn="ctr" defTabSz="554492" rtl="0" eaLnBrk="1" latinLnBrk="0" hangingPunct="1">
        <a:lnSpc>
          <a:spcPct val="118300"/>
        </a:lnSpc>
        <a:spcBef>
          <a:spcPts val="58"/>
        </a:spcBef>
        <a:buFont typeface="Arial" panose="020B0604020202020204" pitchFamily="34" charset="0"/>
        <a:buChar char="•"/>
        <a:defRPr lang="en-US" sz="1092" b="0" i="0" kern="1200" spc="3" dirty="0" smtClean="0">
          <a:solidFill>
            <a:schemeClr val="tx1"/>
          </a:solidFill>
          <a:latin typeface="Courier" pitchFamily="2" charset="0"/>
          <a:ea typeface="+mn-ea"/>
          <a:cs typeface="Courier New"/>
        </a:defRPr>
      </a:lvl3pPr>
      <a:lvl4pPr marL="180595" marR="3081" indent="-173279" algn="ctr" defTabSz="554492" rtl="0" eaLnBrk="1" latinLnBrk="0" hangingPunct="1">
        <a:lnSpc>
          <a:spcPct val="118300"/>
        </a:lnSpc>
        <a:spcBef>
          <a:spcPts val="58"/>
        </a:spcBef>
        <a:buFont typeface="Arial" panose="020B0604020202020204" pitchFamily="34" charset="0"/>
        <a:buChar char="•"/>
        <a:defRPr lang="en-US" sz="1092" kern="1200" spc="3" dirty="0" smtClean="0">
          <a:solidFill>
            <a:schemeClr val="tx1"/>
          </a:solidFill>
          <a:latin typeface="Courier New"/>
          <a:ea typeface="+mn-ea"/>
          <a:cs typeface="Courier New"/>
        </a:defRPr>
      </a:lvl4pPr>
      <a:lvl5pPr marL="7316" marR="3081" algn="ctr" defTabSz="554492" rtl="0" eaLnBrk="1" latinLnBrk="0" hangingPunct="1">
        <a:lnSpc>
          <a:spcPct val="118300"/>
        </a:lnSpc>
        <a:spcBef>
          <a:spcPts val="58"/>
        </a:spcBef>
        <a:defRPr lang="en-US" sz="1092" kern="1200" spc="3" dirty="0" smtClean="0">
          <a:solidFill>
            <a:schemeClr val="tx1"/>
          </a:solidFill>
          <a:latin typeface="Courier New"/>
          <a:ea typeface="+mn-ea"/>
          <a:cs typeface="Courier New"/>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7F903843-5DB1-3B41-A699-FFCD128A1818}"/>
              </a:ext>
            </a:extLst>
          </p:cNvPr>
          <p:cNvSpPr>
            <a:spLocks noGrp="1"/>
          </p:cNvSpPr>
          <p:nvPr>
            <p:ph type="title"/>
          </p:nvPr>
        </p:nvSpPr>
        <p:spPr>
          <a:xfrm>
            <a:off x="838538" y="364850"/>
            <a:ext cx="10514926" cy="1325584"/>
          </a:xfrm>
          <a:prstGeom prst="rect">
            <a:avLst/>
          </a:prstGeom>
        </p:spPr>
        <p:txBody>
          <a:bodyPr vert="horz" lIns="91440" tIns="45720" rIns="91440" bIns="45720" rtlCol="0" anchor="t" anchorCtr="0">
            <a:normAutofit/>
          </a:bodyPr>
          <a:lstStyle/>
          <a:p>
            <a:r>
              <a:rPr lang="en-US" dirty="0"/>
              <a:t>Click to edit Master title style</a:t>
            </a:r>
          </a:p>
        </p:txBody>
      </p:sp>
      <p:sp>
        <p:nvSpPr>
          <p:cNvPr id="11" name="Text Placeholder 10">
            <a:extLst>
              <a:ext uri="{FF2B5EF4-FFF2-40B4-BE49-F238E27FC236}">
                <a16:creationId xmlns:a16="http://schemas.microsoft.com/office/drawing/2014/main" id="{0D0535FB-9938-4A45-BF02-CB135E6F1CCA}"/>
              </a:ext>
            </a:extLst>
          </p:cNvPr>
          <p:cNvSpPr>
            <a:spLocks noGrp="1"/>
          </p:cNvSpPr>
          <p:nvPr>
            <p:ph type="body" idx="1"/>
          </p:nvPr>
        </p:nvSpPr>
        <p:spPr>
          <a:xfrm>
            <a:off x="838538" y="1534998"/>
            <a:ext cx="10514926" cy="4669448"/>
          </a:xfrm>
          <a:prstGeom prst="rect">
            <a:avLst/>
          </a:prstGeom>
        </p:spPr>
        <p:txBody>
          <a:bodyPr vert="horz" lIns="91440" tIns="45720" rIns="91440" bIns="45720" rtlCol="0">
            <a:normAutofit/>
          </a:bodyPr>
          <a:lstStyle/>
          <a:p>
            <a:pPr lvl="0"/>
            <a:r>
              <a:rPr lang="en-US" dirty="0"/>
              <a:t>Level 1</a:t>
            </a:r>
          </a:p>
          <a:p>
            <a:pPr lvl="1"/>
            <a:r>
              <a:rPr lang="en-US" dirty="0"/>
              <a:t>Level 2</a:t>
            </a:r>
          </a:p>
        </p:txBody>
      </p:sp>
      <p:pic>
        <p:nvPicPr>
          <p:cNvPr id="4" name="Graphic 3">
            <a:extLst>
              <a:ext uri="{FF2B5EF4-FFF2-40B4-BE49-F238E27FC236}">
                <a16:creationId xmlns:a16="http://schemas.microsoft.com/office/drawing/2014/main" id="{A7F70424-9A43-EF4C-8446-33135C78C7A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cSld>
  <p:clrMap bg1="lt1" tx1="dk1" bg2="lt2" tx2="dk2" accent1="accent1" accent2="accent2" accent3="accent3" accent4="accent4" accent5="accent5" accent6="accent6" hlink="hlink" folHlink="folHlink"/>
  <p:sldLayoutIdLst>
    <p:sldLayoutId id="2147483791" r:id="rId1"/>
    <p:sldLayoutId id="2147483706" r:id="rId2"/>
  </p:sldLayoutIdLst>
  <p:txStyles>
    <p:titleStyle>
      <a:lvl1pPr algn="ctr">
        <a:lnSpc>
          <a:spcPct val="80000"/>
        </a:lnSpc>
        <a:defRPr sz="7800" b="1" i="1" cap="all" baseline="0">
          <a:latin typeface="Arial" panose="020B0604020202020204" pitchFamily="34" charset="0"/>
          <a:ea typeface="+mj-ea"/>
          <a:cs typeface="Arial" panose="020B0604020202020204" pitchFamily="34" charset="0"/>
        </a:defRPr>
      </a:lvl1pPr>
    </p:titleStyle>
    <p:bodyStyle>
      <a:lvl1pPr marL="177800" indent="-177800" algn="ctr">
        <a:lnSpc>
          <a:spcPct val="140000"/>
        </a:lnSpc>
        <a:spcBef>
          <a:spcPts val="0"/>
        </a:spcBef>
        <a:spcAft>
          <a:spcPts val="1800"/>
        </a:spcAft>
        <a:buFont typeface="Arial" panose="020B0604020202020204" pitchFamily="34" charset="0"/>
        <a:buChar char="•"/>
        <a:tabLst/>
        <a:defRPr lang="en-US" sz="1650" b="0" i="0" kern="1200" spc="5" dirty="0" smtClean="0">
          <a:solidFill>
            <a:schemeClr val="tx1"/>
          </a:solidFill>
          <a:latin typeface="Courier" pitchFamily="2" charset="0"/>
          <a:ea typeface="+mn-ea"/>
          <a:cs typeface="Courier New"/>
        </a:defRPr>
      </a:lvl1pPr>
      <a:lvl2pPr marL="12065" marR="5080" algn="ctr" defTabSz="914400" rtl="0" eaLnBrk="1" latinLnBrk="0" hangingPunct="1">
        <a:lnSpc>
          <a:spcPct val="120000"/>
        </a:lnSpc>
        <a:spcBef>
          <a:spcPts val="0"/>
        </a:spcBef>
        <a:spcAft>
          <a:spcPts val="600"/>
        </a:spcAft>
        <a:defRPr lang="en-US" sz="1650" b="0" i="0" kern="1200" spc="5" dirty="0" smtClean="0">
          <a:solidFill>
            <a:schemeClr val="tx1"/>
          </a:solidFill>
          <a:latin typeface="Courier" pitchFamily="2" charset="0"/>
          <a:ea typeface="+mn-ea"/>
          <a:cs typeface="Courier New"/>
        </a:defRPr>
      </a:lvl2pPr>
      <a:lvl3pPr marL="297815" marR="5080" indent="-285750" algn="ctr" defTabSz="914400" rtl="0" eaLnBrk="1" latinLnBrk="0" hangingPunct="1">
        <a:lnSpc>
          <a:spcPct val="118300"/>
        </a:lnSpc>
        <a:spcBef>
          <a:spcPts val="95"/>
        </a:spcBef>
        <a:buFont typeface="Arial" panose="020B0604020202020204" pitchFamily="34" charset="0"/>
        <a:buChar char="•"/>
        <a:defRPr lang="en-US" sz="1800" b="0" i="0" kern="1200" spc="5" dirty="0" smtClean="0">
          <a:solidFill>
            <a:schemeClr val="tx1"/>
          </a:solidFill>
          <a:latin typeface="Courier" pitchFamily="2" charset="0"/>
          <a:ea typeface="+mn-ea"/>
          <a:cs typeface="Courier New"/>
        </a:defRPr>
      </a:lvl3pPr>
      <a:lvl4pPr marL="297815" marR="5080" indent="-285750" algn="ctr" defTabSz="914400" rtl="0" eaLnBrk="1" latinLnBrk="0" hangingPunct="1">
        <a:lnSpc>
          <a:spcPct val="118300"/>
        </a:lnSpc>
        <a:spcBef>
          <a:spcPts val="95"/>
        </a:spcBef>
        <a:buFont typeface="Arial" panose="020B0604020202020204" pitchFamily="34" charset="0"/>
        <a:buChar char="•"/>
        <a:defRPr lang="en-US" sz="1800" kern="1200" spc="5" dirty="0" smtClean="0">
          <a:solidFill>
            <a:schemeClr val="tx1"/>
          </a:solidFill>
          <a:latin typeface="Courier New"/>
          <a:ea typeface="+mn-ea"/>
          <a:cs typeface="Courier New"/>
        </a:defRPr>
      </a:lvl4pPr>
      <a:lvl5pPr marL="12065" marR="5080" algn="ctr" defTabSz="914400" rtl="0" eaLnBrk="1" latinLnBrk="0" hangingPunct="1">
        <a:lnSpc>
          <a:spcPct val="118300"/>
        </a:lnSpc>
        <a:spcBef>
          <a:spcPts val="95"/>
        </a:spcBef>
        <a:defRPr lang="en-US" sz="1800" kern="1200" spc="5" dirty="0" smtClean="0">
          <a:solidFill>
            <a:schemeClr val="tx1"/>
          </a:solidFill>
          <a:latin typeface="Courier New"/>
          <a:ea typeface="+mn-ea"/>
          <a:cs typeface="Courier New"/>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3" Type="http://schemas.openxmlformats.org/officeDocument/2006/relationships/hyperlink" Target="https://www.aoc.co.uk/industry-placements-guidance-resources" TargetMode="External"/><Relationship Id="rId2" Type="http://schemas.openxmlformats.org/officeDocument/2006/relationships/hyperlink" Target="https://www.gov.uk/government/publications/industry-placements-policy-framework" TargetMode="External"/><Relationship Id="rId1" Type="http://schemas.openxmlformats.org/officeDocument/2006/relationships/slideLayout" Target="../slideLayouts/slideLayout70.xml"/><Relationship Id="rId6" Type="http://schemas.openxmlformats.org/officeDocument/2006/relationships/hyperlink" Target="https://employerindustryplacements.co.uk/" TargetMode="External"/><Relationship Id="rId5" Type="http://schemas.openxmlformats.org/officeDocument/2006/relationships/hyperlink" Target="https://www.gov.uk/government/publications/t-level-industry-placements-delivery-guidance" TargetMode="External"/><Relationship Id="rId4" Type="http://schemas.openxmlformats.org/officeDocument/2006/relationships/hyperlink" Target="https://www.youtube.com/playlist?list=PL6gGtLyXoeq-rt4HRUDy_MY77BEH7r9Rc"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3" Type="http://schemas.openxmlformats.org/officeDocument/2006/relationships/hyperlink" Target="mailto:support.deliveringtlevels@education.gov.uk" TargetMode="External"/><Relationship Id="rId2" Type="http://schemas.openxmlformats.org/officeDocument/2006/relationships/hyperlink" Target="https://support.tlevels.gov.uk/" TargetMode="External"/><Relationship Id="rId1" Type="http://schemas.openxmlformats.org/officeDocument/2006/relationships/slideLayout" Target="../slideLayouts/slideLayout73.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mailto:Readiness.TE@education.gov.uk" TargetMode="External"/><Relationship Id="rId1" Type="http://schemas.openxmlformats.org/officeDocument/2006/relationships/slideLayout" Target="../slideLayouts/slideLayout74.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558F1-BBFF-124F-95BC-F0B178AF052B}"/>
              </a:ext>
            </a:extLst>
          </p:cNvPr>
          <p:cNvSpPr>
            <a:spLocks noGrp="1"/>
          </p:cNvSpPr>
          <p:nvPr>
            <p:ph type="title"/>
          </p:nvPr>
        </p:nvSpPr>
        <p:spPr>
          <a:xfrm>
            <a:off x="2630176" y="2834030"/>
            <a:ext cx="6931649" cy="1325584"/>
          </a:xfrm>
        </p:spPr>
        <p:txBody>
          <a:bodyPr/>
          <a:lstStyle/>
          <a:p>
            <a:pPr rtl="0" eaLnBrk="1" latinLnBrk="0" hangingPunct="1"/>
            <a:r>
              <a:rPr lang="en-GB" sz="4800" dirty="0">
                <a:effectLst/>
                <a:latin typeface="Calibri" panose="020F0502020204030204" pitchFamily="34" charset="0"/>
                <a:ea typeface="+mn-ea"/>
                <a:cs typeface="+mn-cs"/>
              </a:rPr>
              <a:t>INDUSTRY PLACEMENTS</a:t>
            </a:r>
            <a:endParaRPr lang="en-GB" dirty="0">
              <a:effectLst/>
            </a:endParaRPr>
          </a:p>
          <a:p>
            <a:endParaRPr lang="en-US" dirty="0"/>
          </a:p>
        </p:txBody>
      </p:sp>
    </p:spTree>
    <p:custDataLst>
      <p:tags r:id="rId1"/>
    </p:custDataLst>
    <p:extLst>
      <p:ext uri="{BB962C8B-B14F-4D97-AF65-F5344CB8AC3E}">
        <p14:creationId xmlns:p14="http://schemas.microsoft.com/office/powerpoint/2010/main" val="42173724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4D7C-F9C9-DB4D-8CA2-F7D8F6E03775}"/>
              </a:ext>
            </a:extLst>
          </p:cNvPr>
          <p:cNvSpPr>
            <a:spLocks noGrp="1"/>
          </p:cNvSpPr>
          <p:nvPr>
            <p:ph type="title"/>
          </p:nvPr>
        </p:nvSpPr>
        <p:spPr>
          <a:xfrm>
            <a:off x="1306935" y="233112"/>
            <a:ext cx="10174225" cy="503663"/>
          </a:xfrm>
        </p:spPr>
        <p:txBody>
          <a:bodyPr/>
          <a:lstStyle/>
          <a:p>
            <a:r>
              <a:rPr lang="en-GB" sz="2183" dirty="0">
                <a:solidFill>
                  <a:srgbClr val="FF0000"/>
                </a:solidFill>
              </a:rPr>
              <a:t>RESPONDING TO THE CHALLENGES – SUPPORT  </a:t>
            </a:r>
            <a:endParaRPr lang="en-US" dirty="0">
              <a:solidFill>
                <a:srgbClr val="FF0000"/>
              </a:solidFill>
            </a:endParaRPr>
          </a:p>
        </p:txBody>
      </p:sp>
      <p:sp>
        <p:nvSpPr>
          <p:cNvPr id="14" name="TextBox 13">
            <a:extLst>
              <a:ext uri="{FF2B5EF4-FFF2-40B4-BE49-F238E27FC236}">
                <a16:creationId xmlns:a16="http://schemas.microsoft.com/office/drawing/2014/main" id="{D009ADE8-D5A4-4CE7-B7D5-88A231CC5175}"/>
              </a:ext>
            </a:extLst>
          </p:cNvPr>
          <p:cNvSpPr txBox="1"/>
          <p:nvPr/>
        </p:nvSpPr>
        <p:spPr>
          <a:xfrm>
            <a:off x="1169068" y="915089"/>
            <a:ext cx="10449959" cy="6405856"/>
          </a:xfrm>
          <a:prstGeom prst="rect">
            <a:avLst/>
          </a:prstGeom>
          <a:noFill/>
        </p:spPr>
        <p:txBody>
          <a:bodyPr wrap="square" rtlCol="0">
            <a:spAutoFit/>
          </a:bodyPr>
          <a:lstStyle/>
          <a:p>
            <a:pPr marL="277246" indent="-277246" defTabSz="554492">
              <a:spcAft>
                <a:spcPts val="364"/>
              </a:spcAft>
              <a:buFont typeface="Arial" panose="020B0604020202020204" pitchFamily="34" charset="0"/>
              <a:buChar char="•"/>
              <a:defRPr/>
            </a:pPr>
            <a:r>
              <a:rPr lang="en-GB" dirty="0">
                <a:solidFill>
                  <a:srgbClr val="000000"/>
                </a:solidFill>
                <a:latin typeface="Arial" panose="020B0604020202020204" pitchFamily="34" charset="0"/>
                <a:cs typeface="Arial" panose="020B0604020202020204" pitchFamily="34" charset="0"/>
              </a:rPr>
              <a:t>Provided nearly £115m in </a:t>
            </a:r>
            <a:r>
              <a:rPr lang="en-GB" b="1" dirty="0">
                <a:solidFill>
                  <a:srgbClr val="000000"/>
                </a:solidFill>
                <a:latin typeface="Arial" panose="020B0604020202020204" pitchFamily="34" charset="0"/>
                <a:cs typeface="Arial" panose="020B0604020202020204" pitchFamily="34" charset="0"/>
              </a:rPr>
              <a:t>capacity and delivery funding (CDF) </a:t>
            </a:r>
            <a:r>
              <a:rPr lang="en-GB" dirty="0">
                <a:solidFill>
                  <a:srgbClr val="000000"/>
                </a:solidFill>
                <a:latin typeface="Arial" panose="020B0604020202020204" pitchFamily="34" charset="0"/>
                <a:cs typeface="Arial" panose="020B0604020202020204" pitchFamily="34" charset="0"/>
              </a:rPr>
              <a:t>to providers to help them establish the infrastructure and resources needed to deliver industry placements since 2018/19, with approximately £52m more available in 20/21</a:t>
            </a:r>
          </a:p>
          <a:p>
            <a:pPr marL="277246" indent="-277246" defTabSz="554492">
              <a:spcAft>
                <a:spcPts val="364"/>
              </a:spcAft>
              <a:buFont typeface="Arial" panose="020B0604020202020204" pitchFamily="34" charset="0"/>
              <a:buChar char="•"/>
              <a:defRPr/>
            </a:pPr>
            <a:r>
              <a:rPr lang="en-GB" dirty="0">
                <a:solidFill>
                  <a:srgbClr val="000000"/>
                </a:solidFill>
                <a:latin typeface="Arial" panose="020B0604020202020204" pitchFamily="34" charset="0"/>
                <a:cs typeface="Arial" panose="020B0604020202020204" pitchFamily="34" charset="0"/>
              </a:rPr>
              <a:t>The </a:t>
            </a:r>
            <a:r>
              <a:rPr lang="en-GB" b="1" dirty="0">
                <a:solidFill>
                  <a:srgbClr val="000000"/>
                </a:solidFill>
                <a:latin typeface="Arial" panose="020B0604020202020204" pitchFamily="34" charset="0"/>
                <a:cs typeface="Arial" panose="020B0604020202020204" pitchFamily="34" charset="0"/>
              </a:rPr>
              <a:t>National Apprenticeship Service </a:t>
            </a:r>
            <a:r>
              <a:rPr lang="en-GB" dirty="0">
                <a:solidFill>
                  <a:srgbClr val="000000"/>
                </a:solidFill>
                <a:latin typeface="Arial" panose="020B0604020202020204" pitchFamily="34" charset="0"/>
                <a:cs typeface="Arial" panose="020B0604020202020204" pitchFamily="34" charset="0"/>
              </a:rPr>
              <a:t>is providing a referral and matching service to make it easier for employers to be put in touch with local providers – NAS has engaged with over 16,000 employers </a:t>
            </a:r>
          </a:p>
          <a:p>
            <a:pPr marL="277246" indent="-277246" defTabSz="554492">
              <a:spcAft>
                <a:spcPts val="364"/>
              </a:spcAft>
              <a:buFont typeface="Arial" panose="020B0604020202020204" pitchFamily="34" charset="0"/>
              <a:buChar char="•"/>
              <a:defRPr/>
            </a:pPr>
            <a:r>
              <a:rPr lang="en-GB" dirty="0">
                <a:solidFill>
                  <a:srgbClr val="000000"/>
                </a:solidFill>
                <a:latin typeface="Arial" panose="020B0604020202020204" pitchFamily="34" charset="0"/>
                <a:cs typeface="Arial" panose="020B0604020202020204" pitchFamily="34" charset="0"/>
              </a:rPr>
              <a:t>An </a:t>
            </a:r>
            <a:r>
              <a:rPr lang="en-GB" b="1" dirty="0">
                <a:solidFill>
                  <a:srgbClr val="000000"/>
                </a:solidFill>
                <a:latin typeface="Arial" panose="020B0604020202020204" pitchFamily="34" charset="0"/>
                <a:cs typeface="Arial" panose="020B0604020202020204" pitchFamily="34" charset="0"/>
              </a:rPr>
              <a:t>employer support package launched, </a:t>
            </a:r>
            <a:r>
              <a:rPr lang="en-GB" dirty="0">
                <a:solidFill>
                  <a:srgbClr val="000000"/>
                </a:solidFill>
                <a:latin typeface="Arial" panose="020B0604020202020204" pitchFamily="34" charset="0"/>
                <a:cs typeface="Arial" panose="020B0604020202020204" pitchFamily="34" charset="0"/>
              </a:rPr>
              <a:t>comprising online guidance, case studies and workshops to help employers to host high-quality industry placements</a:t>
            </a:r>
          </a:p>
          <a:p>
            <a:pPr marL="277246" indent="-277246" defTabSz="554492">
              <a:spcAft>
                <a:spcPts val="364"/>
              </a:spcAft>
              <a:buFont typeface="Arial" panose="020B0604020202020204" pitchFamily="34" charset="0"/>
              <a:buChar char="•"/>
              <a:defRPr/>
            </a:pPr>
            <a:r>
              <a:rPr lang="en-GB" b="1" dirty="0">
                <a:solidFill>
                  <a:srgbClr val="000000"/>
                </a:solidFill>
                <a:latin typeface="Arial" panose="020B0604020202020204" pitchFamily="34" charset="0"/>
                <a:cs typeface="Arial" panose="020B0604020202020204" pitchFamily="34" charset="0"/>
              </a:rPr>
              <a:t>£7m employer support fund pilot</a:t>
            </a:r>
            <a:r>
              <a:rPr lang="en-GB" dirty="0">
                <a:solidFill>
                  <a:srgbClr val="000000"/>
                </a:solidFill>
                <a:latin typeface="Arial" panose="020B0604020202020204" pitchFamily="34" charset="0"/>
                <a:cs typeface="Arial" panose="020B0604020202020204" pitchFamily="34" charset="0"/>
              </a:rPr>
              <a:t> is testing the impact of funding on employers’ willingness to offer placements, with CDF providers from four regions invited to take part in the pilot</a:t>
            </a:r>
          </a:p>
          <a:p>
            <a:pPr marL="277246" indent="-277246" defTabSz="554492">
              <a:spcAft>
                <a:spcPts val="364"/>
              </a:spcAft>
              <a:buFont typeface="Arial" panose="020B0604020202020204" pitchFamily="34" charset="0"/>
              <a:buChar char="•"/>
              <a:defRPr/>
            </a:pPr>
            <a:r>
              <a:rPr lang="en-GB" b="1" dirty="0">
                <a:solidFill>
                  <a:srgbClr val="000000"/>
                </a:solidFill>
                <a:latin typeface="Arial" panose="020B0604020202020204" pitchFamily="34" charset="0"/>
                <a:cs typeface="Arial" panose="020B0604020202020204" pitchFamily="34" charset="0"/>
              </a:rPr>
              <a:t>Civil service and public sector – </a:t>
            </a:r>
            <a:r>
              <a:rPr lang="en-GB" dirty="0">
                <a:solidFill>
                  <a:srgbClr val="000000"/>
                </a:solidFill>
                <a:latin typeface="Arial" panose="020B0604020202020204" pitchFamily="34" charset="0"/>
                <a:cs typeface="Arial" panose="020B0604020202020204" pitchFamily="34" charset="0"/>
              </a:rPr>
              <a:t>co-ordinating Industry placements across Departments, and working with public sector organisations such as the LGA to support IP provision. </a:t>
            </a:r>
            <a:r>
              <a:rPr lang="en-GB" b="1" dirty="0">
                <a:solidFill>
                  <a:srgbClr val="000000"/>
                </a:solidFill>
                <a:latin typeface="Arial" panose="020B0604020202020204" pitchFamily="34" charset="0"/>
                <a:cs typeface="Arial" panose="020B0604020202020204" pitchFamily="34" charset="0"/>
              </a:rPr>
              <a:t>   </a:t>
            </a:r>
          </a:p>
          <a:p>
            <a:pPr marL="277246" indent="-277246" defTabSz="554492">
              <a:spcAft>
                <a:spcPts val="364"/>
              </a:spcAft>
              <a:buFont typeface="Arial" panose="020B0604020202020204" pitchFamily="34" charset="0"/>
              <a:buChar char="•"/>
              <a:defRPr/>
            </a:pPr>
            <a:r>
              <a:rPr lang="en-GB" b="1" dirty="0">
                <a:solidFill>
                  <a:srgbClr val="000000"/>
                </a:solidFill>
                <a:latin typeface="Arial" panose="020B0604020202020204" pitchFamily="34" charset="0"/>
                <a:cs typeface="Arial" panose="020B0604020202020204" pitchFamily="34" charset="0"/>
              </a:rPr>
              <a:t>Industry Placements Delivery Guidance </a:t>
            </a:r>
            <a:r>
              <a:rPr lang="en-GB" dirty="0">
                <a:solidFill>
                  <a:srgbClr val="000000"/>
                </a:solidFill>
                <a:latin typeface="Arial" panose="020B0604020202020204" pitchFamily="34" charset="0"/>
                <a:cs typeface="Arial" panose="020B0604020202020204" pitchFamily="34" charset="0"/>
              </a:rPr>
              <a:t>for providers and employers published – including a </a:t>
            </a:r>
            <a:r>
              <a:rPr lang="en-GB" b="1" dirty="0">
                <a:solidFill>
                  <a:srgbClr val="000000"/>
                </a:solidFill>
                <a:latin typeface="Arial" panose="020B0604020202020204" pitchFamily="34" charset="0"/>
                <a:cs typeface="Arial" panose="020B0604020202020204" pitchFamily="34" charset="0"/>
              </a:rPr>
              <a:t>student guide </a:t>
            </a:r>
            <a:r>
              <a:rPr lang="en-GB" dirty="0">
                <a:solidFill>
                  <a:srgbClr val="000000"/>
                </a:solidFill>
                <a:latin typeface="Arial" panose="020B0604020202020204" pitchFamily="34" charset="0"/>
                <a:cs typeface="Arial" panose="020B0604020202020204" pitchFamily="34" charset="0"/>
              </a:rPr>
              <a:t>to help them prepare </a:t>
            </a:r>
          </a:p>
          <a:p>
            <a:pPr marL="277246" indent="-277246" defTabSz="554492">
              <a:spcAft>
                <a:spcPts val="364"/>
              </a:spcAft>
              <a:buFont typeface="Arial" panose="020B0604020202020204" pitchFamily="34" charset="0"/>
              <a:buChar char="•"/>
              <a:defRPr/>
            </a:pPr>
            <a:r>
              <a:rPr lang="en-GB" dirty="0">
                <a:solidFill>
                  <a:srgbClr val="000000"/>
                </a:solidFill>
                <a:latin typeface="Arial" panose="020B0604020202020204" pitchFamily="34" charset="0"/>
                <a:cs typeface="Arial" panose="020B0604020202020204" pitchFamily="34" charset="0"/>
              </a:rPr>
              <a:t>To </a:t>
            </a:r>
            <a:r>
              <a:rPr lang="en-GB" b="1" dirty="0">
                <a:solidFill>
                  <a:srgbClr val="000000"/>
                </a:solidFill>
                <a:latin typeface="Arial" panose="020B0604020202020204" pitchFamily="34" charset="0"/>
                <a:cs typeface="Arial" panose="020B0604020202020204" pitchFamily="34" charset="0"/>
              </a:rPr>
              <a:t>improve access the NAS has been looking to secure more SMEs</a:t>
            </a:r>
            <a:r>
              <a:rPr lang="en-GB" dirty="0">
                <a:solidFill>
                  <a:srgbClr val="000000"/>
                </a:solidFill>
                <a:latin typeface="Arial" panose="020B0604020202020204" pitchFamily="34" charset="0"/>
                <a:cs typeface="Arial" panose="020B0604020202020204" pitchFamily="34" charset="0"/>
              </a:rPr>
              <a:t> as they predominate in rural areas, we have </a:t>
            </a:r>
            <a:r>
              <a:rPr lang="en-GB" b="1" dirty="0">
                <a:solidFill>
                  <a:srgbClr val="000000"/>
                </a:solidFill>
                <a:latin typeface="Arial" panose="020B0604020202020204" pitchFamily="34" charset="0"/>
                <a:cs typeface="Arial" panose="020B0604020202020204" pitchFamily="34" charset="0"/>
              </a:rPr>
              <a:t>increased bursaries for travel</a:t>
            </a:r>
            <a:r>
              <a:rPr lang="en-GB" dirty="0">
                <a:solidFill>
                  <a:srgbClr val="000000"/>
                </a:solidFill>
                <a:latin typeface="Arial" panose="020B0604020202020204" pitchFamily="34" charset="0"/>
                <a:cs typeface="Arial" panose="020B0604020202020204" pitchFamily="34" charset="0"/>
              </a:rPr>
              <a:t> and identified </a:t>
            </a:r>
            <a:r>
              <a:rPr lang="en-GB" b="1" dirty="0">
                <a:solidFill>
                  <a:srgbClr val="000000"/>
                </a:solidFill>
                <a:latin typeface="Arial" panose="020B0604020202020204" pitchFamily="34" charset="0"/>
                <a:cs typeface="Arial" panose="020B0604020202020204" pitchFamily="34" charset="0"/>
              </a:rPr>
              <a:t>imaginative approaches </a:t>
            </a:r>
            <a:r>
              <a:rPr lang="en-GB" dirty="0">
                <a:solidFill>
                  <a:srgbClr val="000000"/>
                </a:solidFill>
                <a:latin typeface="Arial" panose="020B0604020202020204" pitchFamily="34" charset="0"/>
                <a:cs typeface="Arial" panose="020B0604020202020204" pitchFamily="34" charset="0"/>
              </a:rPr>
              <a:t>to travel which we will look to promote  widely.    </a:t>
            </a:r>
          </a:p>
          <a:p>
            <a:pPr marL="277246" indent="-277246" defTabSz="554492">
              <a:spcAft>
                <a:spcPts val="364"/>
              </a:spcAft>
              <a:buFont typeface="Arial" panose="020B0604020202020204" pitchFamily="34" charset="0"/>
              <a:buChar char="•"/>
              <a:defRPr/>
            </a:pPr>
            <a:r>
              <a:rPr lang="en-GB" dirty="0">
                <a:solidFill>
                  <a:srgbClr val="000000"/>
                </a:solidFill>
                <a:latin typeface="Arial" panose="020B0604020202020204" pitchFamily="34" charset="0"/>
                <a:cs typeface="Arial" panose="020B0604020202020204" pitchFamily="34" charset="0"/>
              </a:rPr>
              <a:t>We have appointed an organisation to </a:t>
            </a:r>
            <a:r>
              <a:rPr lang="en-GB" b="1" dirty="0">
                <a:solidFill>
                  <a:srgbClr val="000000"/>
                </a:solidFill>
                <a:latin typeface="Arial" panose="020B0604020202020204" pitchFamily="34" charset="0"/>
                <a:cs typeface="Arial" panose="020B0604020202020204" pitchFamily="34" charset="0"/>
              </a:rPr>
              <a:t>support 2020, 2021 and 2022 providers</a:t>
            </a:r>
            <a:r>
              <a:rPr lang="en-GB" dirty="0">
                <a:solidFill>
                  <a:srgbClr val="000000"/>
                </a:solidFill>
                <a:latin typeface="Arial" panose="020B0604020202020204" pitchFamily="34" charset="0"/>
                <a:cs typeface="Arial" panose="020B0604020202020204" pitchFamily="34" charset="0"/>
              </a:rPr>
              <a:t> to help </a:t>
            </a:r>
            <a:r>
              <a:rPr lang="en-GB" sz="1940" dirty="0">
                <a:solidFill>
                  <a:srgbClr val="000000"/>
                </a:solidFill>
                <a:latin typeface="Arial" panose="020B0604020202020204" pitchFamily="34" charset="0"/>
                <a:cs typeface="Arial" panose="020B0604020202020204" pitchFamily="34" charset="0"/>
              </a:rPr>
              <a:t>them deliver high-quality placements in line with the delivery guidance.</a:t>
            </a:r>
          </a:p>
          <a:p>
            <a:pPr defTabSz="554492">
              <a:defRPr/>
            </a:pPr>
            <a:endParaRPr lang="en-GB" sz="1940" dirty="0">
              <a:solidFill>
                <a:srgbClr val="000000"/>
              </a:solidFill>
              <a:latin typeface="Arial" panose="020B0604020202020204" pitchFamily="34" charset="0"/>
              <a:cs typeface="Arial" panose="020B0604020202020204" pitchFamily="34" charset="0"/>
            </a:endParaRPr>
          </a:p>
          <a:p>
            <a:pPr marL="277246" indent="-277246" defTabSz="554492">
              <a:buFont typeface="Arial" panose="020B0604020202020204" pitchFamily="34" charset="0"/>
              <a:buChar char="•"/>
              <a:defRPr/>
            </a:pPr>
            <a:endParaRPr lang="en-GB" sz="194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5470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5B2F1-AEFE-4949-B38E-505D54395F13}"/>
              </a:ext>
            </a:extLst>
          </p:cNvPr>
          <p:cNvSpPr>
            <a:spLocks noGrp="1"/>
          </p:cNvSpPr>
          <p:nvPr>
            <p:ph type="title"/>
          </p:nvPr>
        </p:nvSpPr>
        <p:spPr/>
        <p:txBody>
          <a:bodyPr/>
          <a:lstStyle/>
          <a:p>
            <a:pPr algn="ctr"/>
            <a:r>
              <a:rPr lang="en-GB" sz="2800" dirty="0" err="1">
                <a:solidFill>
                  <a:srgbClr val="FF0000"/>
                </a:solidFill>
              </a:rPr>
              <a:t>Covid</a:t>
            </a:r>
            <a:r>
              <a:rPr lang="en-GB" sz="2800" dirty="0">
                <a:solidFill>
                  <a:srgbClr val="FF0000"/>
                </a:solidFill>
              </a:rPr>
              <a:t> 19</a:t>
            </a:r>
            <a:r>
              <a:rPr lang="en-GB" sz="2400" dirty="0">
                <a:solidFill>
                  <a:srgbClr val="FF0000"/>
                </a:solidFill>
              </a:rPr>
              <a:t>  </a:t>
            </a:r>
          </a:p>
        </p:txBody>
      </p:sp>
      <p:sp>
        <p:nvSpPr>
          <p:cNvPr id="3" name="Content Placeholder 2">
            <a:extLst>
              <a:ext uri="{FF2B5EF4-FFF2-40B4-BE49-F238E27FC236}">
                <a16:creationId xmlns:a16="http://schemas.microsoft.com/office/drawing/2014/main" id="{17118886-C958-4A24-B631-35DDBBB2FA85}"/>
              </a:ext>
            </a:extLst>
          </p:cNvPr>
          <p:cNvSpPr>
            <a:spLocks noGrp="1"/>
          </p:cNvSpPr>
          <p:nvPr>
            <p:ph sz="quarter" idx="10"/>
          </p:nvPr>
        </p:nvSpPr>
        <p:spPr/>
        <p:txBody>
          <a:bodyPr>
            <a:noAutofit/>
          </a:bodyPr>
          <a:lstStyle/>
          <a:p>
            <a:pPr marL="342900" indent="-342900">
              <a:spcBef>
                <a:spcPts val="1200"/>
              </a:spcBef>
              <a:buFont typeface="Arial" panose="020B0604020202020204" pitchFamily="34" charset="0"/>
              <a:buChar char="•"/>
            </a:pPr>
            <a:r>
              <a:rPr lang="en-GB" sz="1800" dirty="0">
                <a:solidFill>
                  <a:srgbClr val="000000"/>
                </a:solidFill>
                <a:latin typeface="Arial" panose="020B0604020202020204" pitchFamily="34" charset="0"/>
                <a:cs typeface="Arial" panose="020B0604020202020204" pitchFamily="34" charset="0"/>
              </a:rPr>
              <a:t>We are </a:t>
            </a:r>
            <a:r>
              <a:rPr lang="en-GB" sz="1800" b="1" dirty="0">
                <a:solidFill>
                  <a:srgbClr val="000000"/>
                </a:solidFill>
                <a:latin typeface="Arial" panose="020B0604020202020204" pitchFamily="34" charset="0"/>
                <a:cs typeface="Arial" panose="020B0604020202020204" pitchFamily="34" charset="0"/>
              </a:rPr>
              <a:t>fully aware that COVID-19 is having an impact </a:t>
            </a:r>
            <a:r>
              <a:rPr lang="en-GB" sz="1800" dirty="0">
                <a:solidFill>
                  <a:srgbClr val="000000"/>
                </a:solidFill>
                <a:latin typeface="Arial" panose="020B0604020202020204" pitchFamily="34" charset="0"/>
                <a:cs typeface="Arial" panose="020B0604020202020204" pitchFamily="34" charset="0"/>
              </a:rPr>
              <a:t>and will continue to do so on delivery of placements</a:t>
            </a:r>
          </a:p>
          <a:p>
            <a:pPr marL="342900" indent="-342900">
              <a:spcBef>
                <a:spcPts val="1200"/>
              </a:spcBef>
              <a:buFont typeface="Arial" panose="020B0604020202020204" pitchFamily="34" charset="0"/>
              <a:buChar char="•"/>
            </a:pPr>
            <a:r>
              <a:rPr lang="en-GB" sz="1800" b="1" dirty="0">
                <a:solidFill>
                  <a:srgbClr val="000000"/>
                </a:solidFill>
                <a:latin typeface="Arial" panose="020B0604020202020204" pitchFamily="34" charset="0"/>
                <a:cs typeface="Arial" panose="020B0604020202020204" pitchFamily="34" charset="0"/>
              </a:rPr>
              <a:t>We are not proposing any further changes to the policy yet</a:t>
            </a:r>
            <a:r>
              <a:rPr lang="en-GB" sz="1800" dirty="0">
                <a:solidFill>
                  <a:srgbClr val="000000"/>
                </a:solidFill>
                <a:latin typeface="Arial" panose="020B0604020202020204" pitchFamily="34" charset="0"/>
                <a:cs typeface="Arial" panose="020B0604020202020204" pitchFamily="34" charset="0"/>
              </a:rPr>
              <a:t> – we do not want to make knee jerk changes that could compromise the quality of industry placements - important we don’t jump the gun until we are clear on how COVID 19 will impact longer term</a:t>
            </a:r>
          </a:p>
          <a:p>
            <a:pPr marL="342900" indent="-342900">
              <a:spcBef>
                <a:spcPts val="1200"/>
              </a:spcBef>
              <a:buFont typeface="Arial" panose="020B0604020202020204" pitchFamily="34" charset="0"/>
              <a:buChar char="•"/>
            </a:pPr>
            <a:r>
              <a:rPr lang="en-GB" sz="1800" dirty="0">
                <a:solidFill>
                  <a:srgbClr val="000000"/>
                </a:solidFill>
                <a:latin typeface="Arial" panose="020B0604020202020204" pitchFamily="34" charset="0"/>
                <a:cs typeface="Arial" panose="020B0604020202020204" pitchFamily="34" charset="0"/>
              </a:rPr>
              <a:t>We are </a:t>
            </a:r>
            <a:r>
              <a:rPr lang="en-GB" sz="1800" b="1" dirty="0">
                <a:solidFill>
                  <a:srgbClr val="000000"/>
                </a:solidFill>
                <a:latin typeface="Arial" panose="020B0604020202020204" pitchFamily="34" charset="0"/>
                <a:cs typeface="Arial" panose="020B0604020202020204" pitchFamily="34" charset="0"/>
              </a:rPr>
              <a:t>working closely with providers </a:t>
            </a:r>
            <a:r>
              <a:rPr lang="en-GB" sz="1800" dirty="0">
                <a:solidFill>
                  <a:srgbClr val="000000"/>
                </a:solidFill>
                <a:latin typeface="Arial" panose="020B0604020202020204" pitchFamily="34" charset="0"/>
                <a:cs typeface="Arial" panose="020B0604020202020204" pitchFamily="34" charset="0"/>
              </a:rPr>
              <a:t>to listen to their feedback and understand the likely delivery challenges</a:t>
            </a:r>
          </a:p>
          <a:p>
            <a:pPr marL="342900" indent="-342900">
              <a:spcBef>
                <a:spcPts val="1200"/>
              </a:spcBef>
              <a:buFont typeface="Arial" panose="020B0604020202020204" pitchFamily="34" charset="0"/>
              <a:buChar char="•"/>
            </a:pPr>
            <a:r>
              <a:rPr lang="en-GB" sz="1800" dirty="0">
                <a:solidFill>
                  <a:srgbClr val="000000"/>
                </a:solidFill>
                <a:latin typeface="Arial" panose="020B0604020202020204" pitchFamily="34" charset="0"/>
                <a:cs typeface="Arial" panose="020B0604020202020204" pitchFamily="34" charset="0"/>
              </a:rPr>
              <a:t>And </a:t>
            </a:r>
            <a:r>
              <a:rPr lang="en-GB" sz="1800" b="1" dirty="0">
                <a:solidFill>
                  <a:srgbClr val="000000"/>
                </a:solidFill>
                <a:latin typeface="Arial" panose="020B0604020202020204" pitchFamily="34" charset="0"/>
                <a:cs typeface="Arial" panose="020B0604020202020204" pitchFamily="34" charset="0"/>
              </a:rPr>
              <a:t>we will continue to review the impact throughout the Autumn term </a:t>
            </a:r>
            <a:r>
              <a:rPr lang="en-GB" sz="1800" dirty="0">
                <a:solidFill>
                  <a:srgbClr val="000000"/>
                </a:solidFill>
                <a:latin typeface="Arial" panose="020B0604020202020204" pitchFamily="34" charset="0"/>
                <a:cs typeface="Arial" panose="020B0604020202020204" pitchFamily="34" charset="0"/>
              </a:rPr>
              <a:t>to see if we need to go further with any support</a:t>
            </a:r>
            <a:br>
              <a:rPr lang="en-GB" sz="1800" dirty="0">
                <a:solidFill>
                  <a:srgbClr val="000000"/>
                </a:solidFill>
                <a:latin typeface="Arial" panose="020B0604020202020204" pitchFamily="34" charset="0"/>
                <a:cs typeface="Arial" panose="020B0604020202020204" pitchFamily="34" charset="0"/>
              </a:rPr>
            </a:br>
            <a:endParaRPr lang="en-GB" sz="1800" dirty="0">
              <a:solidFill>
                <a:srgbClr val="000000"/>
              </a:solidFill>
              <a:latin typeface="Arial" panose="020B0604020202020204" pitchFamily="34" charset="0"/>
              <a:cs typeface="Arial" panose="020B0604020202020204" pitchFamily="34" charset="0"/>
            </a:endParaRPr>
          </a:p>
          <a:p>
            <a:endParaRPr lang="en-GB" sz="1800" dirty="0"/>
          </a:p>
        </p:txBody>
      </p:sp>
    </p:spTree>
    <p:extLst>
      <p:ext uri="{BB962C8B-B14F-4D97-AF65-F5344CB8AC3E}">
        <p14:creationId xmlns:p14="http://schemas.microsoft.com/office/powerpoint/2010/main" val="1627624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9AA47-1B94-441F-94F2-BDAB2B436E7F}"/>
              </a:ext>
            </a:extLst>
          </p:cNvPr>
          <p:cNvSpPr>
            <a:spLocks noGrp="1"/>
          </p:cNvSpPr>
          <p:nvPr>
            <p:ph type="title"/>
          </p:nvPr>
        </p:nvSpPr>
        <p:spPr/>
        <p:txBody>
          <a:bodyPr/>
          <a:lstStyle/>
          <a:p>
            <a:pPr algn="ctr"/>
            <a:r>
              <a:rPr lang="en-GB" sz="2800" dirty="0">
                <a:solidFill>
                  <a:srgbClr val="FF0000"/>
                </a:solidFill>
              </a:rPr>
              <a:t>Resources</a:t>
            </a:r>
          </a:p>
        </p:txBody>
      </p:sp>
      <p:sp>
        <p:nvSpPr>
          <p:cNvPr id="3" name="Content Placeholder 2">
            <a:extLst>
              <a:ext uri="{FF2B5EF4-FFF2-40B4-BE49-F238E27FC236}">
                <a16:creationId xmlns:a16="http://schemas.microsoft.com/office/drawing/2014/main" id="{E4CC8984-F1C0-4E33-9DA6-0BD51F9B2E74}"/>
              </a:ext>
            </a:extLst>
          </p:cNvPr>
          <p:cNvSpPr>
            <a:spLocks noGrp="1"/>
          </p:cNvSpPr>
          <p:nvPr>
            <p:ph sz="quarter" idx="10"/>
          </p:nvPr>
        </p:nvSpPr>
        <p:spPr/>
        <p:txBody>
          <a:bodyPr>
            <a:normAutofit/>
          </a:bodyPr>
          <a:lstStyle/>
          <a:p>
            <a:pPr>
              <a:lnSpc>
                <a:spcPct val="105000"/>
              </a:lnSpc>
            </a:pPr>
            <a:r>
              <a:rPr lang="en-GB" sz="1800" b="1" dirty="0">
                <a:effectLst/>
                <a:latin typeface="Arial" panose="020B0604020202020204" pitchFamily="34" charset="0"/>
                <a:ea typeface="Calibri" panose="020F0502020204030204" pitchFamily="34" charset="0"/>
                <a:cs typeface="Times New Roman" panose="02020603050405020304" pitchFamily="18" charset="0"/>
              </a:rPr>
              <a:t>NAS helpline: 08000 150 600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pPr>
            <a:r>
              <a:rPr lang="en-GB" sz="1800" b="1" dirty="0">
                <a:effectLst/>
                <a:latin typeface="Arial" panose="020B0604020202020204" pitchFamily="34" charset="0"/>
                <a:ea typeface="Calibri" panose="020F0502020204030204" pitchFamily="34" charset="0"/>
                <a:cs typeface="Times New Roman" panose="02020603050405020304" pitchFamily="18" charset="0"/>
              </a:rPr>
              <a:t>Industry Placements Policy Statement</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https://www.gov.uk/government/publications/industry-placements-policy-framework</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pPr>
            <a:r>
              <a:rPr lang="en-GB" sz="1800" b="1" dirty="0">
                <a:effectLst/>
                <a:latin typeface="Arial" panose="020B0604020202020204" pitchFamily="34" charset="0"/>
                <a:ea typeface="Calibri" panose="020F0502020204030204" pitchFamily="34" charset="0"/>
                <a:cs typeface="Times New Roman" panose="02020603050405020304" pitchFamily="18" charset="0"/>
              </a:rPr>
              <a:t>Industry Placement guidance / resources (hosted on the </a:t>
            </a:r>
            <a:r>
              <a:rPr lang="en-GB" sz="1800" b="1" dirty="0" err="1">
                <a:effectLst/>
                <a:latin typeface="Arial" panose="020B0604020202020204" pitchFamily="34" charset="0"/>
                <a:ea typeface="Calibri" panose="020F0502020204030204" pitchFamily="34" charset="0"/>
                <a:cs typeface="Times New Roman" panose="02020603050405020304" pitchFamily="18" charset="0"/>
              </a:rPr>
              <a:t>AoC</a:t>
            </a:r>
            <a:r>
              <a:rPr lang="en-GB" sz="1800" b="1" dirty="0">
                <a:effectLst/>
                <a:latin typeface="Arial" panose="020B0604020202020204" pitchFamily="34" charset="0"/>
                <a:ea typeface="Calibri" panose="020F0502020204030204" pitchFamily="34" charset="0"/>
                <a:cs typeface="Times New Roman" panose="02020603050405020304" pitchFamily="18" charset="0"/>
              </a:rPr>
              <a:t> website)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https://www.aoc.co.uk/industry-placements-guidance-resources</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5000"/>
              </a:lnSpc>
              <a:buNone/>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r>
              <a:rPr lang="en-GB" sz="1800" b="1" dirty="0">
                <a:effectLst/>
                <a:latin typeface="Arial" panose="020B0604020202020204" pitchFamily="34" charset="0"/>
                <a:ea typeface="Calibri" panose="020F0502020204030204" pitchFamily="34" charset="0"/>
                <a:cs typeface="Times New Roman" panose="02020603050405020304" pitchFamily="18" charset="0"/>
              </a:rPr>
              <a:t>Industry Placement case study videos on YouTube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https://www.youtube.com/playlist?list=PL6gGtLyXoeq-rt4HRUDy_MY77BEH7r9Rc</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5000"/>
              </a:lnSpc>
              <a:buNone/>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r>
              <a:rPr lang="en-GB" sz="1800" b="1" dirty="0">
                <a:effectLst/>
                <a:latin typeface="Arial" panose="020B0604020202020204" pitchFamily="34" charset="0"/>
                <a:ea typeface="Calibri" panose="020F0502020204030204" pitchFamily="34" charset="0"/>
                <a:cs typeface="Times New Roman" panose="02020603050405020304" pitchFamily="18" charset="0"/>
              </a:rPr>
              <a:t>Industry Placement Delivery Guidance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https://www.gov.uk/government/publications/t-level-industry-placements-delivery-guidance</a:t>
            </a: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5000"/>
              </a:lnSpc>
              <a:buNone/>
            </a:pPr>
            <a:r>
              <a:rPr lang="en-GB" sz="1800" b="1" dirty="0">
                <a:effectLst/>
                <a:latin typeface="Arial" panose="020B0604020202020204" pitchFamily="34" charset="0"/>
                <a:ea typeface="Calibri" panose="020F0502020204030204" pitchFamily="34" charset="0"/>
                <a:cs typeface="Times New Roman" panose="02020603050405020304" pitchFamily="18" charset="0"/>
              </a:rPr>
              <a:t> T Levels Employer Support website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https://employerindustryplacements.co.uk/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t>DFE industry </a:t>
            </a:r>
            <a:r>
              <a:rPr lang="en-GB" dirty="0" err="1"/>
              <a:t>palcmet</a:t>
            </a:r>
            <a:r>
              <a:rPr lang="en-GB" dirty="0"/>
              <a:t> </a:t>
            </a:r>
            <a:r>
              <a:rPr lang="en-GB" dirty="0" err="1"/>
              <a:t>ment</a:t>
            </a:r>
            <a:r>
              <a:rPr lang="en-GB" dirty="0"/>
              <a:t> team </a:t>
            </a:r>
          </a:p>
        </p:txBody>
      </p:sp>
    </p:spTree>
    <p:extLst>
      <p:ext uri="{BB962C8B-B14F-4D97-AF65-F5344CB8AC3E}">
        <p14:creationId xmlns:p14="http://schemas.microsoft.com/office/powerpoint/2010/main" val="3728004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44DA2-6AEB-4475-8432-22F83B294086}"/>
              </a:ext>
            </a:extLst>
          </p:cNvPr>
          <p:cNvSpPr>
            <a:spLocks noGrp="1"/>
          </p:cNvSpPr>
          <p:nvPr>
            <p:ph type="title"/>
          </p:nvPr>
        </p:nvSpPr>
        <p:spPr>
          <a:xfrm>
            <a:off x="344892" y="938800"/>
            <a:ext cx="5472298" cy="988091"/>
          </a:xfrm>
        </p:spPr>
        <p:txBody>
          <a:bodyPr wrap="square" anchor="t">
            <a:normAutofit/>
          </a:bodyPr>
          <a:lstStyle/>
          <a:p>
            <a:r>
              <a:rPr lang="en-GB" dirty="0"/>
              <a:t>  QUESTIONS</a:t>
            </a:r>
          </a:p>
        </p:txBody>
      </p:sp>
      <p:sp>
        <p:nvSpPr>
          <p:cNvPr id="3" name="Content Placeholder 2">
            <a:extLst>
              <a:ext uri="{FF2B5EF4-FFF2-40B4-BE49-F238E27FC236}">
                <a16:creationId xmlns:a16="http://schemas.microsoft.com/office/drawing/2014/main" id="{5FBC6D36-39D0-48DF-A05C-FE6A6BDBB999}"/>
              </a:ext>
            </a:extLst>
          </p:cNvPr>
          <p:cNvSpPr>
            <a:spLocks noGrp="1"/>
          </p:cNvSpPr>
          <p:nvPr>
            <p:ph type="body" sz="quarter" idx="10"/>
          </p:nvPr>
        </p:nvSpPr>
        <p:spPr>
          <a:xfrm>
            <a:off x="357971" y="1845680"/>
            <a:ext cx="5451089" cy="3726298"/>
          </a:xfrm>
        </p:spPr>
        <p:txBody>
          <a:bodyPr>
            <a:normAutofit/>
          </a:bodyPr>
          <a:lstStyle/>
          <a:p>
            <a:pPr marL="0" indent="0">
              <a:buNone/>
            </a:pPr>
            <a:r>
              <a:rPr lang="en-US" sz="1800" i="0" kern="1200" cap="none" dirty="0">
                <a:solidFill>
                  <a:srgbClr val="FF0000"/>
                </a:solidFill>
                <a:latin typeface="Arial" panose="020B0604020202020204" pitchFamily="34" charset="0"/>
                <a:cs typeface="Arial" panose="020B0604020202020204" pitchFamily="34" charset="0"/>
              </a:rPr>
              <a:t>F</a:t>
            </a:r>
            <a:r>
              <a:rPr lang="en-US" sz="1800" i="0" kern="1200" cap="none" dirty="0">
                <a:latin typeface="Arial" panose="020B0604020202020204" pitchFamily="34" charset="0"/>
                <a:cs typeface="Arial" panose="020B0604020202020204" pitchFamily="34" charset="0"/>
              </a:rPr>
              <a:t>or any follow up questions, please contact the industry placements policy team at:</a:t>
            </a:r>
            <a:br>
              <a:rPr lang="en-US" sz="1800" i="0" kern="1200" cap="none" dirty="0">
                <a:latin typeface="Arial" panose="020B0604020202020204" pitchFamily="34" charset="0"/>
                <a:cs typeface="Arial" panose="020B0604020202020204" pitchFamily="34" charset="0"/>
              </a:rPr>
            </a:br>
            <a:br>
              <a:rPr lang="en-US" sz="1800" i="0" kern="1200" cap="none" dirty="0">
                <a:latin typeface="Arial" panose="020B0604020202020204" pitchFamily="34" charset="0"/>
                <a:cs typeface="Arial" panose="020B0604020202020204" pitchFamily="34" charset="0"/>
              </a:rPr>
            </a:br>
            <a:r>
              <a:rPr lang="en-US" sz="1800" i="0" kern="1200" cap="none" dirty="0">
                <a:latin typeface="Arial" panose="020B0604020202020204" pitchFamily="34" charset="0"/>
                <a:cs typeface="Arial" panose="020B0604020202020204" pitchFamily="34" charset="0"/>
              </a:rPr>
              <a:t>industry.placements@education.gov.uk</a:t>
            </a:r>
            <a:br>
              <a:rPr lang="en-US" sz="1800" i="0" kern="1200" cap="none" dirty="0">
                <a:latin typeface="Arial" panose="020B0604020202020204" pitchFamily="34" charset="0"/>
                <a:cs typeface="Arial" panose="020B0604020202020204" pitchFamily="34" charset="0"/>
              </a:rPr>
            </a:br>
            <a:r>
              <a:rPr lang="en-GB" dirty="0"/>
              <a:t> </a:t>
            </a:r>
          </a:p>
        </p:txBody>
      </p:sp>
      <p:pic>
        <p:nvPicPr>
          <p:cNvPr id="4" name="Picture 3">
            <a:extLst>
              <a:ext uri="{FF2B5EF4-FFF2-40B4-BE49-F238E27FC236}">
                <a16:creationId xmlns:a16="http://schemas.microsoft.com/office/drawing/2014/main" id="{ACFA1519-602B-4A33-88BA-A44D471667E1}"/>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0189" r="20231"/>
          <a:stretch/>
        </p:blipFill>
        <p:spPr>
          <a:xfrm>
            <a:off x="6147190" y="10"/>
            <a:ext cx="6044810" cy="6857990"/>
          </a:xfrm>
          <a:prstGeom prst="rect">
            <a:avLst/>
          </a:prstGeom>
          <a:noFill/>
        </p:spPr>
      </p:pic>
    </p:spTree>
    <p:extLst>
      <p:ext uri="{BB962C8B-B14F-4D97-AF65-F5344CB8AC3E}">
        <p14:creationId xmlns:p14="http://schemas.microsoft.com/office/powerpoint/2010/main" val="2439867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1A6323-18FE-8641-B5B5-A3BDDC24CC80}"/>
              </a:ext>
            </a:extLst>
          </p:cNvPr>
          <p:cNvSpPr>
            <a:spLocks noGrp="1"/>
          </p:cNvSpPr>
          <p:nvPr>
            <p:ph type="title"/>
          </p:nvPr>
        </p:nvSpPr>
        <p:spPr>
          <a:xfrm>
            <a:off x="1373353" y="311921"/>
            <a:ext cx="5861809" cy="794603"/>
          </a:xfrm>
        </p:spPr>
        <p:txBody>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r>
              <a:rPr lang="en-US" sz="3000" dirty="0">
                <a:latin typeface="Arial" panose="020B0604020202020204" pitchFamily="34" charset="0"/>
                <a:cs typeface="Arial" panose="020B0604020202020204" pitchFamily="34" charset="0"/>
              </a:rPr>
              <a:t>SUPPORT WITH DELIVERING T LEVELS WEBSITE</a:t>
            </a:r>
          </a:p>
        </p:txBody>
      </p:sp>
      <p:sp>
        <p:nvSpPr>
          <p:cNvPr id="4" name="Text Placeholder 3">
            <a:extLst>
              <a:ext uri="{FF2B5EF4-FFF2-40B4-BE49-F238E27FC236}">
                <a16:creationId xmlns:a16="http://schemas.microsoft.com/office/drawing/2014/main" id="{2EF1BB6D-A8A3-1A44-8C3B-5746DDBFEFD0}"/>
              </a:ext>
            </a:extLst>
          </p:cNvPr>
          <p:cNvSpPr>
            <a:spLocks noGrp="1"/>
          </p:cNvSpPr>
          <p:nvPr>
            <p:ph type="body" sz="quarter" idx="10"/>
          </p:nvPr>
        </p:nvSpPr>
        <p:spPr/>
        <p:txBody>
          <a:bodyPr>
            <a:noAutofit/>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171442" indent="-171442">
              <a:buFont typeface="Arial" panose="020B0604020202020204" pitchFamily="34" charset="0"/>
              <a:buChar char="•"/>
            </a:pPr>
            <a:r>
              <a:rPr lang="en-US" sz="1100" b="1" dirty="0">
                <a:latin typeface="Courier"/>
              </a:rPr>
              <a:t>URL: </a:t>
            </a:r>
            <a:r>
              <a:rPr lang="en-US" sz="1100" b="1" dirty="0">
                <a:latin typeface="Courier"/>
                <a:hlinkClick r:id="rId2"/>
              </a:rPr>
              <a:t>https://support.tlevels.gov.uk/</a:t>
            </a:r>
            <a:endParaRPr lang="en-US" sz="1100" b="1" dirty="0">
              <a:latin typeface="Courier"/>
            </a:endParaRPr>
          </a:p>
          <a:p>
            <a:pPr marL="171442" indent="-171442">
              <a:buFont typeface="Arial" panose="020B0604020202020204" pitchFamily="34" charset="0"/>
              <a:buChar char="•"/>
            </a:pPr>
            <a:r>
              <a:rPr lang="en-US" sz="1100" b="1" dirty="0">
                <a:latin typeface="Courier"/>
              </a:rPr>
              <a:t>Replaces old SharePoint site.</a:t>
            </a:r>
          </a:p>
          <a:p>
            <a:pPr marL="171442" indent="-171442">
              <a:buFont typeface="Arial" panose="020B0604020202020204" pitchFamily="34" charset="0"/>
              <a:buChar char="•"/>
            </a:pPr>
            <a:r>
              <a:rPr lang="en-US" sz="1100" b="1" dirty="0">
                <a:latin typeface="Courier"/>
              </a:rPr>
              <a:t>No limit to how many staff members sign up per college/school.</a:t>
            </a:r>
          </a:p>
          <a:p>
            <a:pPr marL="171442" indent="-171442">
              <a:buFont typeface="Arial" panose="020B0604020202020204" pitchFamily="34" charset="0"/>
              <a:buChar char="•"/>
            </a:pPr>
            <a:r>
              <a:rPr lang="en-US" sz="1100" b="1" dirty="0">
                <a:latin typeface="Courier"/>
              </a:rPr>
              <a:t>To sign up, click ‘Sign in’ at top right of main page (Pic 1), then ‘Sign up’ (Pic 2, below ‘Forgot my password’). Please contact </a:t>
            </a:r>
            <a:r>
              <a:rPr lang="en-GB" sz="1100" b="1" u="sng" dirty="0">
                <a:solidFill>
                  <a:srgbClr val="0563C1"/>
                </a:solidFill>
                <a:latin typeface="Courier"/>
                <a:ea typeface="Calibri" panose="020F0502020204030204" pitchFamily="34" charset="0"/>
                <a:hlinkClick r:id="rId3"/>
              </a:rPr>
              <a:t>support.deliveringtlevels@education.gov.uk</a:t>
            </a:r>
            <a:r>
              <a:rPr lang="en-GB" sz="1100" b="1" dirty="0">
                <a:latin typeface="Courier"/>
                <a:ea typeface="Calibri" panose="020F0502020204030204" pitchFamily="34" charset="0"/>
              </a:rPr>
              <a:t> if you experience any issues when using site.</a:t>
            </a:r>
            <a:endParaRPr lang="en-US" sz="1100" b="1" dirty="0">
              <a:latin typeface="Courier"/>
            </a:endParaRPr>
          </a:p>
          <a:p>
            <a:pPr marL="171442" indent="-171442">
              <a:buFont typeface="Arial" panose="020B0604020202020204" pitchFamily="34" charset="0"/>
              <a:buChar char="•"/>
            </a:pPr>
            <a:r>
              <a:rPr lang="en-US" sz="1100" b="1" dirty="0">
                <a:latin typeface="Courier"/>
              </a:rPr>
              <a:t>Newsletter published fortnightly on Thursday evening – please check this for T Levels news and updates.</a:t>
            </a:r>
          </a:p>
        </p:txBody>
      </p:sp>
      <p:pic>
        <p:nvPicPr>
          <p:cNvPr id="5" name="Picture 4">
            <a:extLst>
              <a:ext uri="{FF2B5EF4-FFF2-40B4-BE49-F238E27FC236}">
                <a16:creationId xmlns:a16="http://schemas.microsoft.com/office/drawing/2014/main" id="{D7226207-5FCA-4A00-8D1E-487706422440}"/>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8904" y="1284362"/>
            <a:ext cx="2815353" cy="2286140"/>
          </a:xfrm>
          <a:prstGeom prst="rect">
            <a:avLst/>
          </a:prstGeom>
        </p:spPr>
      </p:pic>
      <p:pic>
        <p:nvPicPr>
          <p:cNvPr id="7" name="Picture 6">
            <a:extLst>
              <a:ext uri="{FF2B5EF4-FFF2-40B4-BE49-F238E27FC236}">
                <a16:creationId xmlns:a16="http://schemas.microsoft.com/office/drawing/2014/main" id="{818CF873-69B2-40E2-8D56-5620987D3898}"/>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39202" y="1284362"/>
            <a:ext cx="2913597" cy="2286140"/>
          </a:xfrm>
          <a:prstGeom prst="rect">
            <a:avLst/>
          </a:prstGeom>
        </p:spPr>
      </p:pic>
    </p:spTree>
    <p:extLst>
      <p:ext uri="{BB962C8B-B14F-4D97-AF65-F5344CB8AC3E}">
        <p14:creationId xmlns:p14="http://schemas.microsoft.com/office/powerpoint/2010/main" val="4156380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9A3D-524B-3F4E-AF36-051137E0F634}"/>
              </a:ext>
            </a:extLst>
          </p:cNvPr>
          <p:cNvSpPr>
            <a:spLocks noGrp="1"/>
          </p:cNvSpPr>
          <p:nvPr>
            <p:ph type="title"/>
          </p:nvPr>
        </p:nvSpPr>
        <p:spPr>
          <a:xfrm>
            <a:off x="1360275" y="929592"/>
            <a:ext cx="5861809" cy="587110"/>
          </a:xfrm>
        </p:spPr>
        <p:txBody>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r>
              <a:rPr lang="en-GB" dirty="0">
                <a:solidFill>
                  <a:srgbClr val="FF0000"/>
                </a:solidFill>
              </a:rPr>
              <a:t>USING TEAMS </a:t>
            </a:r>
            <a:endParaRPr lang="en-US" dirty="0"/>
          </a:p>
        </p:txBody>
      </p:sp>
      <p:sp>
        <p:nvSpPr>
          <p:cNvPr id="3" name="Text Placeholder 2">
            <a:extLst>
              <a:ext uri="{FF2B5EF4-FFF2-40B4-BE49-F238E27FC236}">
                <a16:creationId xmlns:a16="http://schemas.microsoft.com/office/drawing/2014/main" id="{EEEEAE58-6C28-A146-AD2F-D672A40919D9}"/>
              </a:ext>
            </a:extLst>
          </p:cNvPr>
          <p:cNvSpPr>
            <a:spLocks noGrp="1"/>
          </p:cNvSpPr>
          <p:nvPr>
            <p:ph type="body" sz="quarter" idx="10"/>
          </p:nvPr>
        </p:nvSpPr>
        <p:spPr>
          <a:xfrm>
            <a:off x="1360275" y="1761331"/>
            <a:ext cx="5910741" cy="3881451"/>
          </a:xfrm>
        </p:spPr>
        <p:txBody>
          <a:bodyPr>
            <a:normAutofit/>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lvl="0" algn="l"/>
            <a:r>
              <a:rPr lang="en-GB" sz="1092" dirty="0">
                <a:solidFill>
                  <a:srgbClr val="000000"/>
                </a:solidFill>
                <a:latin typeface="Arial" panose="020B0604020202020204" pitchFamily="34" charset="0"/>
                <a:cs typeface="Arial" panose="020B0604020202020204" pitchFamily="34" charset="0"/>
              </a:rPr>
              <a:t>1. Please put yourself on mute by clicking this button. This will help us to cut down on background noise (but don’t forget to take yourself off mute if you want to speak!). </a:t>
            </a:r>
          </a:p>
          <a:p>
            <a:pPr lvl="0" algn="l"/>
            <a:r>
              <a:rPr lang="en-GB" sz="1092" dirty="0">
                <a:solidFill>
                  <a:srgbClr val="000000"/>
                </a:solidFill>
                <a:latin typeface="Arial" panose="020B0604020202020204" pitchFamily="34" charset="0"/>
                <a:cs typeface="Arial" panose="020B0604020202020204" pitchFamily="34" charset="0"/>
              </a:rPr>
              <a:t>2. If you’d like to raise a point during the meeting,  please use the chat function to write your question, or raise your hand.</a:t>
            </a:r>
          </a:p>
          <a:p>
            <a:pPr lvl="0" algn="l"/>
            <a:r>
              <a:rPr lang="en-GB" sz="1092" dirty="0">
                <a:latin typeface="Arial" panose="020B0604020202020204" pitchFamily="34" charset="0"/>
                <a:cs typeface="Arial" panose="020B0604020202020204" pitchFamily="34" charset="0"/>
              </a:rPr>
              <a:t>3. Please remember this session is being recorded so it can be shared with other providers. </a:t>
            </a:r>
          </a:p>
          <a:p>
            <a:pPr lvl="0" algn="l"/>
            <a:r>
              <a:rPr lang="en-GB" sz="1092" dirty="0">
                <a:solidFill>
                  <a:srgbClr val="000000"/>
                </a:solidFill>
                <a:latin typeface="Arial" panose="020B0604020202020204" pitchFamily="34" charset="0"/>
                <a:cs typeface="Arial" panose="020B0604020202020204" pitchFamily="34" charset="0"/>
              </a:rPr>
              <a:t>We will do our best to resolve any technical issues as quickly as possible, and to answer all questions either now or at a later stage. </a:t>
            </a:r>
          </a:p>
          <a:p>
            <a:pPr lvl="0" algn="l"/>
            <a:endParaRPr lang="en-GB" sz="1092" dirty="0">
              <a:solidFill>
                <a:srgbClr val="000000"/>
              </a:solidFill>
              <a:latin typeface="Arial" panose="020B0604020202020204" pitchFamily="34" charset="0"/>
              <a:cs typeface="Arial" panose="020B0604020202020204" pitchFamily="34" charset="0"/>
            </a:endParaRPr>
          </a:p>
          <a:p>
            <a:pPr lvl="0" algn="l"/>
            <a:r>
              <a:rPr lang="en-GB" dirty="0">
                <a:solidFill>
                  <a:srgbClr val="000000"/>
                </a:solidFill>
                <a:latin typeface="Arial" panose="020B0604020202020204" pitchFamily="34" charset="0"/>
                <a:cs typeface="Arial" panose="020B0604020202020204" pitchFamily="34" charset="0"/>
              </a:rPr>
              <a:t>Some providers have reported problems with the chat function in Teams, please let us know if you have any issues </a:t>
            </a:r>
            <a:r>
              <a:rPr lang="en-GB" sz="1092" u="sng"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Readiness.TE@education.gov.uk</a:t>
            </a:r>
            <a:r>
              <a:rPr lang="en-GB"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r>
              <a:rPr lang="en-GB" dirty="0">
                <a:solidFill>
                  <a:srgbClr val="000000"/>
                </a:solidFill>
                <a:latin typeface="Arial" panose="020B0604020202020204" pitchFamily="34" charset="0"/>
                <a:cs typeface="Arial" panose="020B0604020202020204" pitchFamily="34" charset="0"/>
              </a:rPr>
              <a:t>we can then investigate them. </a:t>
            </a:r>
          </a:p>
          <a:p>
            <a:endParaRPr lang="en-US" dirty="0"/>
          </a:p>
        </p:txBody>
      </p:sp>
      <p:pic>
        <p:nvPicPr>
          <p:cNvPr id="5" name="Picture 4">
            <a:extLst>
              <a:ext uri="{FF2B5EF4-FFF2-40B4-BE49-F238E27FC236}">
                <a16:creationId xmlns:a16="http://schemas.microsoft.com/office/drawing/2014/main" id="{641B0326-2ECB-4E63-B33D-3476551F6155}"/>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6329" y="2090610"/>
            <a:ext cx="215908" cy="212097"/>
          </a:xfrm>
          <a:prstGeom prst="rect">
            <a:avLst/>
          </a:prstGeom>
        </p:spPr>
      </p:pic>
      <p:pic>
        <p:nvPicPr>
          <p:cNvPr id="7" name="Picture 6">
            <a:extLst>
              <a:ext uri="{FF2B5EF4-FFF2-40B4-BE49-F238E27FC236}">
                <a16:creationId xmlns:a16="http://schemas.microsoft.com/office/drawing/2014/main" id="{37CB7C99-4484-45F8-AD28-E6F8529AEAA3}"/>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05698" y="2742137"/>
            <a:ext cx="251849" cy="259345"/>
          </a:xfrm>
          <a:prstGeom prst="rect">
            <a:avLst/>
          </a:prstGeom>
        </p:spPr>
      </p:pic>
    </p:spTree>
    <p:extLst>
      <p:ext uri="{BB962C8B-B14F-4D97-AF65-F5344CB8AC3E}">
        <p14:creationId xmlns:p14="http://schemas.microsoft.com/office/powerpoint/2010/main" val="2731327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D3988ED2-CB4A-4F82-9C59-DE24B22C121C}"/>
              </a:ext>
            </a:extLst>
          </p:cNvPr>
          <p:cNvSpPr txBox="1"/>
          <p:nvPr/>
        </p:nvSpPr>
        <p:spPr>
          <a:xfrm>
            <a:off x="2028560" y="1362546"/>
            <a:ext cx="1296144" cy="2662288"/>
          </a:xfrm>
          <a:prstGeom prst="rect">
            <a:avLst/>
          </a:prstGeom>
          <a:noFill/>
          <a:ln>
            <a:solidFill>
              <a:srgbClr val="E8472B"/>
            </a:solidFill>
          </a:ln>
        </p:spPr>
        <p:txBody>
          <a:bodyPr wrap="square" rtlCol="0" anchor="ctr">
            <a:noAutofit/>
          </a:bodyPr>
          <a:lstStyle/>
          <a:p>
            <a:pPr algn="ctr"/>
            <a:r>
              <a:rPr lang="en-GB" sz="2800" b="1" dirty="0">
                <a:latin typeface="Arial" panose="020B0604020202020204" pitchFamily="34" charset="0"/>
                <a:cs typeface="Arial" panose="020B0604020202020204" pitchFamily="34" charset="0"/>
              </a:rPr>
              <a:t>80%</a:t>
            </a:r>
          </a:p>
          <a:p>
            <a:pPr algn="ctr"/>
            <a:endParaRPr lang="en-GB" sz="20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Up to 1400 hours</a:t>
            </a:r>
          </a:p>
        </p:txBody>
      </p:sp>
      <p:sp>
        <p:nvSpPr>
          <p:cNvPr id="40" name="TextBox 39">
            <a:extLst>
              <a:ext uri="{FF2B5EF4-FFF2-40B4-BE49-F238E27FC236}">
                <a16:creationId xmlns:a16="http://schemas.microsoft.com/office/drawing/2014/main" id="{0A741403-5821-4C28-A5DE-D263C0152BBD}"/>
              </a:ext>
            </a:extLst>
          </p:cNvPr>
          <p:cNvSpPr txBox="1"/>
          <p:nvPr/>
        </p:nvSpPr>
        <p:spPr>
          <a:xfrm>
            <a:off x="2028560" y="4509624"/>
            <a:ext cx="1296144" cy="1554064"/>
          </a:xfrm>
          <a:prstGeom prst="rect">
            <a:avLst/>
          </a:prstGeom>
          <a:noFill/>
          <a:ln>
            <a:solidFill>
              <a:srgbClr val="E8472B"/>
            </a:solidFill>
          </a:ln>
        </p:spPr>
        <p:txBody>
          <a:bodyPr wrap="square" rtlCol="0" anchor="ctr">
            <a:noAutofit/>
          </a:bodyPr>
          <a:lstStyle/>
          <a:p>
            <a:pPr algn="ctr"/>
            <a:r>
              <a:rPr lang="en-GB" sz="2800" b="1" dirty="0">
                <a:latin typeface="Arial" panose="020B0604020202020204" pitchFamily="34" charset="0"/>
                <a:cs typeface="Arial" panose="020B0604020202020204" pitchFamily="34" charset="0"/>
              </a:rPr>
              <a:t>20%</a:t>
            </a:r>
          </a:p>
          <a:p>
            <a:pPr algn="ctr"/>
            <a:r>
              <a:rPr lang="en-GB" sz="1600" dirty="0">
                <a:latin typeface="Arial" panose="020B0604020202020204" pitchFamily="34" charset="0"/>
                <a:cs typeface="Arial" panose="020B0604020202020204" pitchFamily="34" charset="0"/>
              </a:rPr>
              <a:t>At least </a:t>
            </a:r>
          </a:p>
          <a:p>
            <a:pPr algn="ctr">
              <a:spcAft>
                <a:spcPts val="600"/>
              </a:spcAft>
            </a:pPr>
            <a:r>
              <a:rPr lang="en-GB" sz="1600" dirty="0">
                <a:latin typeface="Arial" panose="020B0604020202020204" pitchFamily="34" charset="0"/>
                <a:cs typeface="Arial" panose="020B0604020202020204" pitchFamily="34" charset="0"/>
              </a:rPr>
              <a:t>315 hours</a:t>
            </a:r>
          </a:p>
          <a:p>
            <a:pPr algn="ctr"/>
            <a:r>
              <a:rPr lang="en-GB" sz="1600" dirty="0">
                <a:latin typeface="Arial" panose="020B0604020202020204" pitchFamily="34" charset="0"/>
                <a:cs typeface="Arial" panose="020B0604020202020204" pitchFamily="34" charset="0"/>
              </a:rPr>
              <a:t>350 hours average</a:t>
            </a:r>
            <a:endParaRPr lang="en-GB" sz="3200"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3AB2EE4E-9CE1-4DA8-A6B2-602E877C5565}"/>
              </a:ext>
            </a:extLst>
          </p:cNvPr>
          <p:cNvSpPr txBox="1"/>
          <p:nvPr/>
        </p:nvSpPr>
        <p:spPr>
          <a:xfrm>
            <a:off x="3756752" y="1362546"/>
            <a:ext cx="2699288" cy="2662288"/>
          </a:xfrm>
          <a:prstGeom prst="rect">
            <a:avLst/>
          </a:prstGeom>
          <a:noFill/>
          <a:ln>
            <a:noFill/>
          </a:ln>
        </p:spPr>
        <p:txBody>
          <a:bodyPr wrap="square" rtlCol="0" anchor="ctr">
            <a:noAutofit/>
          </a:bodyPr>
          <a:lstStyle/>
          <a:p>
            <a:pPr algn="ctr"/>
            <a:r>
              <a:rPr lang="en-GB" sz="2400" b="1" dirty="0">
                <a:latin typeface="Arial" panose="020B0604020202020204" pitchFamily="34" charset="0"/>
                <a:cs typeface="Arial" panose="020B0604020202020204" pitchFamily="34" charset="0"/>
              </a:rPr>
              <a:t>TECHNICAL QUALIFICATION</a:t>
            </a:r>
          </a:p>
        </p:txBody>
      </p:sp>
      <p:sp>
        <p:nvSpPr>
          <p:cNvPr id="42" name="TextBox 41">
            <a:extLst>
              <a:ext uri="{FF2B5EF4-FFF2-40B4-BE49-F238E27FC236}">
                <a16:creationId xmlns:a16="http://schemas.microsoft.com/office/drawing/2014/main" id="{0EF3A5E3-3B79-40E4-AFAE-BE91C2908794}"/>
              </a:ext>
            </a:extLst>
          </p:cNvPr>
          <p:cNvSpPr txBox="1"/>
          <p:nvPr/>
        </p:nvSpPr>
        <p:spPr>
          <a:xfrm>
            <a:off x="6475586" y="1365393"/>
            <a:ext cx="3497394" cy="1332148"/>
          </a:xfrm>
          <a:prstGeom prst="rect">
            <a:avLst/>
          </a:prstGeom>
          <a:noFill/>
          <a:ln>
            <a:solidFill>
              <a:srgbClr val="E8472B"/>
            </a:solidFill>
          </a:ln>
        </p:spPr>
        <p:txBody>
          <a:bodyPr wrap="square" rtlCol="0" anchor="ctr">
            <a:noAutofit/>
          </a:bodyPr>
          <a:lstStyle/>
          <a:p>
            <a:pPr algn="ctr"/>
            <a:r>
              <a:rPr lang="en-GB" sz="2000" dirty="0">
                <a:latin typeface="Arial" panose="020B0604020202020204" pitchFamily="34" charset="0"/>
                <a:cs typeface="Arial" panose="020B0604020202020204" pitchFamily="34" charset="0"/>
              </a:rPr>
              <a:t>Core</a:t>
            </a:r>
          </a:p>
        </p:txBody>
      </p:sp>
      <p:sp>
        <p:nvSpPr>
          <p:cNvPr id="43" name="TextBox 42">
            <a:extLst>
              <a:ext uri="{FF2B5EF4-FFF2-40B4-BE49-F238E27FC236}">
                <a16:creationId xmlns:a16="http://schemas.microsoft.com/office/drawing/2014/main" id="{31385444-3CB5-472B-A4D0-138B52F5BC6E}"/>
              </a:ext>
            </a:extLst>
          </p:cNvPr>
          <p:cNvSpPr txBox="1"/>
          <p:nvPr/>
        </p:nvSpPr>
        <p:spPr>
          <a:xfrm>
            <a:off x="6475586" y="2694694"/>
            <a:ext cx="3497394" cy="1332148"/>
          </a:xfrm>
          <a:prstGeom prst="rect">
            <a:avLst/>
          </a:prstGeom>
          <a:noFill/>
          <a:ln>
            <a:solidFill>
              <a:srgbClr val="E8472B"/>
            </a:solidFill>
          </a:ln>
        </p:spPr>
        <p:txBody>
          <a:bodyPr wrap="square" rtlCol="0" anchor="ctr">
            <a:noAutofit/>
          </a:bodyPr>
          <a:lstStyle/>
          <a:p>
            <a:pPr algn="ctr"/>
            <a:r>
              <a:rPr lang="en-GB" sz="2000" dirty="0">
                <a:latin typeface="Arial" panose="020B0604020202020204" pitchFamily="34" charset="0"/>
                <a:cs typeface="Arial" panose="020B0604020202020204" pitchFamily="34" charset="0"/>
              </a:rPr>
              <a:t>Occupational </a:t>
            </a:r>
          </a:p>
          <a:p>
            <a:pPr algn="ctr"/>
            <a:r>
              <a:rPr lang="en-GB" sz="2000" dirty="0">
                <a:latin typeface="Arial" panose="020B0604020202020204" pitchFamily="34" charset="0"/>
                <a:cs typeface="Arial" panose="020B0604020202020204" pitchFamily="34" charset="0"/>
              </a:rPr>
              <a:t>specialism</a:t>
            </a:r>
          </a:p>
        </p:txBody>
      </p:sp>
      <p:sp>
        <p:nvSpPr>
          <p:cNvPr id="44" name="TextBox 43">
            <a:extLst>
              <a:ext uri="{FF2B5EF4-FFF2-40B4-BE49-F238E27FC236}">
                <a16:creationId xmlns:a16="http://schemas.microsoft.com/office/drawing/2014/main" id="{6EBAE561-A094-4C34-80C2-2FCC2FE09A45}"/>
              </a:ext>
            </a:extLst>
          </p:cNvPr>
          <p:cNvSpPr txBox="1"/>
          <p:nvPr/>
        </p:nvSpPr>
        <p:spPr>
          <a:xfrm>
            <a:off x="9972980" y="1365393"/>
            <a:ext cx="1925464" cy="1332148"/>
          </a:xfrm>
          <a:prstGeom prst="rect">
            <a:avLst/>
          </a:prstGeom>
          <a:noFill/>
          <a:ln>
            <a:solidFill>
              <a:srgbClr val="E8472B"/>
            </a:solidFill>
          </a:ln>
        </p:spPr>
        <p:txBody>
          <a:bodyPr wrap="square" rtlCol="0" anchor="ctr">
            <a:noAutofit/>
          </a:bodyPr>
          <a:lstStyle/>
          <a:p>
            <a:pPr algn="ctr"/>
            <a:r>
              <a:rPr lang="en-GB" dirty="0">
                <a:latin typeface="Arial" panose="020B0604020202020204" pitchFamily="34" charset="0"/>
                <a:cs typeface="Arial" panose="020B0604020202020204" pitchFamily="34" charset="0"/>
              </a:rPr>
              <a:t>English and maths</a:t>
            </a:r>
          </a:p>
        </p:txBody>
      </p:sp>
      <p:sp>
        <p:nvSpPr>
          <p:cNvPr id="45" name="TextBox 44">
            <a:extLst>
              <a:ext uri="{FF2B5EF4-FFF2-40B4-BE49-F238E27FC236}">
                <a16:creationId xmlns:a16="http://schemas.microsoft.com/office/drawing/2014/main" id="{2C1158D9-E7C1-4D01-A0EB-AD0225923866}"/>
              </a:ext>
            </a:extLst>
          </p:cNvPr>
          <p:cNvSpPr txBox="1"/>
          <p:nvPr/>
        </p:nvSpPr>
        <p:spPr>
          <a:xfrm>
            <a:off x="9972980" y="2694694"/>
            <a:ext cx="1925464" cy="1332148"/>
          </a:xfrm>
          <a:prstGeom prst="rect">
            <a:avLst/>
          </a:prstGeom>
          <a:noFill/>
          <a:ln>
            <a:solidFill>
              <a:srgbClr val="E8472B"/>
            </a:solidFill>
          </a:ln>
        </p:spPr>
        <p:txBody>
          <a:bodyPr wrap="square" rtlCol="0" anchor="ctr">
            <a:noAutofit/>
          </a:bodyPr>
          <a:lstStyle/>
          <a:p>
            <a:pPr algn="ctr"/>
            <a:r>
              <a:rPr lang="en-GB" dirty="0">
                <a:latin typeface="Arial" panose="020B0604020202020204" pitchFamily="34" charset="0"/>
                <a:cs typeface="Arial" panose="020B0604020202020204" pitchFamily="34" charset="0"/>
              </a:rPr>
              <a:t>Other requirements</a:t>
            </a:r>
          </a:p>
        </p:txBody>
      </p:sp>
      <p:sp>
        <p:nvSpPr>
          <p:cNvPr id="46" name="TextBox 45">
            <a:extLst>
              <a:ext uri="{FF2B5EF4-FFF2-40B4-BE49-F238E27FC236}">
                <a16:creationId xmlns:a16="http://schemas.microsoft.com/office/drawing/2014/main" id="{71768B40-DE5D-49FA-A68A-44D27E8E06C9}"/>
              </a:ext>
            </a:extLst>
          </p:cNvPr>
          <p:cNvSpPr txBox="1"/>
          <p:nvPr/>
        </p:nvSpPr>
        <p:spPr>
          <a:xfrm>
            <a:off x="3756752" y="4591040"/>
            <a:ext cx="2483264" cy="756529"/>
          </a:xfrm>
          <a:prstGeom prst="rect">
            <a:avLst/>
          </a:prstGeom>
          <a:noFill/>
          <a:ln>
            <a:noFill/>
          </a:ln>
        </p:spPr>
        <p:txBody>
          <a:bodyPr wrap="square" rtlCol="0" anchor="t">
            <a:noAutofit/>
          </a:bodyPr>
          <a:lstStyle/>
          <a:p>
            <a:pPr algn="ctr"/>
            <a:r>
              <a:rPr lang="en-GB" dirty="0">
                <a:latin typeface="Arial" panose="020B0604020202020204" pitchFamily="34" charset="0"/>
                <a:cs typeface="Arial" panose="020B0604020202020204" pitchFamily="34" charset="0"/>
              </a:rPr>
              <a:t>Technical skills and knowledge</a:t>
            </a:r>
          </a:p>
        </p:txBody>
      </p:sp>
      <p:sp>
        <p:nvSpPr>
          <p:cNvPr id="47" name="TextBox 46">
            <a:extLst>
              <a:ext uri="{FF2B5EF4-FFF2-40B4-BE49-F238E27FC236}">
                <a16:creationId xmlns:a16="http://schemas.microsoft.com/office/drawing/2014/main" id="{A5EED6CC-77CA-4896-8F52-65791EF618F0}"/>
              </a:ext>
            </a:extLst>
          </p:cNvPr>
          <p:cNvSpPr txBox="1"/>
          <p:nvPr/>
        </p:nvSpPr>
        <p:spPr>
          <a:xfrm>
            <a:off x="6567598" y="4591040"/>
            <a:ext cx="2520000" cy="742948"/>
          </a:xfrm>
          <a:prstGeom prst="rect">
            <a:avLst/>
          </a:prstGeom>
          <a:noFill/>
          <a:ln>
            <a:noFill/>
          </a:ln>
        </p:spPr>
        <p:txBody>
          <a:bodyPr wrap="square" rtlCol="0" anchor="t">
            <a:noAutofit/>
          </a:bodyPr>
          <a:lstStyle/>
          <a:p>
            <a:pPr algn="ctr"/>
            <a:r>
              <a:rPr lang="en-GB" dirty="0">
                <a:latin typeface="Arial" panose="020B0604020202020204" pitchFamily="34" charset="0"/>
                <a:cs typeface="Arial" panose="020B0604020202020204" pitchFamily="34" charset="0"/>
              </a:rPr>
              <a:t>Practical skills for employment</a:t>
            </a:r>
          </a:p>
        </p:txBody>
      </p:sp>
      <p:sp>
        <p:nvSpPr>
          <p:cNvPr id="48" name="TextBox 47">
            <a:extLst>
              <a:ext uri="{FF2B5EF4-FFF2-40B4-BE49-F238E27FC236}">
                <a16:creationId xmlns:a16="http://schemas.microsoft.com/office/drawing/2014/main" id="{893C6605-F5DB-40B1-BAA8-408C8C14F3CB}"/>
              </a:ext>
            </a:extLst>
          </p:cNvPr>
          <p:cNvSpPr txBox="1"/>
          <p:nvPr/>
        </p:nvSpPr>
        <p:spPr>
          <a:xfrm>
            <a:off x="3786956" y="5464086"/>
            <a:ext cx="8141692" cy="629210"/>
          </a:xfrm>
          <a:prstGeom prst="rect">
            <a:avLst/>
          </a:prstGeom>
          <a:solidFill>
            <a:schemeClr val="bg1"/>
          </a:solidFill>
          <a:ln w="38100">
            <a:noFill/>
          </a:ln>
        </p:spPr>
        <p:txBody>
          <a:bodyPr wrap="square" rtlCol="0" anchor="ctr">
            <a:noAutofit/>
          </a:bodyPr>
          <a:lstStyle/>
          <a:p>
            <a:pPr algn="ctr"/>
            <a:r>
              <a:rPr lang="en-GB" sz="2400" b="1" dirty="0">
                <a:latin typeface="Arial" panose="020B0604020202020204" pitchFamily="34" charset="0"/>
                <a:cs typeface="Arial" panose="020B0604020202020204" pitchFamily="34" charset="0"/>
              </a:rPr>
              <a:t>INDUSTRY PLACEMENT</a:t>
            </a:r>
          </a:p>
        </p:txBody>
      </p:sp>
      <p:sp>
        <p:nvSpPr>
          <p:cNvPr id="49" name="TextBox 48">
            <a:extLst>
              <a:ext uri="{FF2B5EF4-FFF2-40B4-BE49-F238E27FC236}">
                <a16:creationId xmlns:a16="http://schemas.microsoft.com/office/drawing/2014/main" id="{7CF7D4FD-5340-4710-A3E4-FA5840162DF3}"/>
              </a:ext>
            </a:extLst>
          </p:cNvPr>
          <p:cNvSpPr txBox="1"/>
          <p:nvPr/>
        </p:nvSpPr>
        <p:spPr>
          <a:xfrm rot="16200000">
            <a:off x="-900240" y="3499258"/>
            <a:ext cx="4701141" cy="427715"/>
          </a:xfrm>
          <a:prstGeom prst="rect">
            <a:avLst/>
          </a:prstGeom>
          <a:noFill/>
          <a:ln>
            <a:noFill/>
          </a:ln>
        </p:spPr>
        <p:txBody>
          <a:bodyPr wrap="square" rtlCol="0" anchor="ctr">
            <a:noAutofit/>
          </a:bodyPr>
          <a:lstStyle/>
          <a:p>
            <a:pPr algn="ctr"/>
            <a:r>
              <a:rPr lang="en-GB" sz="3200" b="1" dirty="0">
                <a:latin typeface="Arial" panose="020B0604020202020204" pitchFamily="34" charset="0"/>
                <a:cs typeface="Arial" panose="020B0604020202020204" pitchFamily="34" charset="0"/>
              </a:rPr>
              <a:t>2 years</a:t>
            </a:r>
          </a:p>
        </p:txBody>
      </p:sp>
      <p:sp>
        <p:nvSpPr>
          <p:cNvPr id="50" name="TextBox 49" descr="Image showing that the technical qualification of the T Level is made up of the core element, English and maths, occupational specialism and other requirements. ">
            <a:extLst>
              <a:ext uri="{FF2B5EF4-FFF2-40B4-BE49-F238E27FC236}">
                <a16:creationId xmlns:a16="http://schemas.microsoft.com/office/drawing/2014/main" id="{91E4B82C-4C42-4267-AA7B-6B1405E745C4}"/>
              </a:ext>
            </a:extLst>
          </p:cNvPr>
          <p:cNvSpPr txBox="1"/>
          <p:nvPr/>
        </p:nvSpPr>
        <p:spPr>
          <a:xfrm>
            <a:off x="3756752" y="1355144"/>
            <a:ext cx="8141692" cy="2669690"/>
          </a:xfrm>
          <a:prstGeom prst="rect">
            <a:avLst/>
          </a:prstGeom>
          <a:noFill/>
          <a:ln w="38100">
            <a:solidFill>
              <a:srgbClr val="FC4421"/>
            </a:solidFill>
            <a:prstDash val="solid"/>
          </a:ln>
        </p:spPr>
        <p:txBody>
          <a:bodyPr wrap="square" rtlCol="0" anchor="ctr">
            <a:noAutofit/>
          </a:bodyPr>
          <a:lstStyle/>
          <a:p>
            <a:pPr algn="ctr"/>
            <a:endParaRPr lang="en-GB" sz="1600" dirty="0">
              <a:latin typeface="Arial" panose="020B0604020202020204" pitchFamily="34" charset="0"/>
              <a:cs typeface="Arial" panose="020B0604020202020204" pitchFamily="34" charset="0"/>
            </a:endParaRPr>
          </a:p>
        </p:txBody>
      </p:sp>
      <p:sp>
        <p:nvSpPr>
          <p:cNvPr id="51" name="TextBox 50" descr="Image showing that the industry placement provides technical skills and knowledge, practical skills for employment and meaningful contribution in the workplace.">
            <a:extLst>
              <a:ext uri="{FF2B5EF4-FFF2-40B4-BE49-F238E27FC236}">
                <a16:creationId xmlns:a16="http://schemas.microsoft.com/office/drawing/2014/main" id="{A81EE5E9-1ED1-443C-B0A2-53B0C4362F76}"/>
              </a:ext>
            </a:extLst>
          </p:cNvPr>
          <p:cNvSpPr txBox="1"/>
          <p:nvPr/>
        </p:nvSpPr>
        <p:spPr>
          <a:xfrm>
            <a:off x="3756752" y="4509624"/>
            <a:ext cx="8141692" cy="1554063"/>
          </a:xfrm>
          <a:prstGeom prst="rect">
            <a:avLst/>
          </a:prstGeom>
          <a:noFill/>
          <a:ln w="38100">
            <a:solidFill>
              <a:srgbClr val="E8472B"/>
            </a:solidFill>
          </a:ln>
        </p:spPr>
        <p:txBody>
          <a:bodyPr wrap="square" rtlCol="0" anchor="ctr">
            <a:noAutofit/>
          </a:bodyPr>
          <a:lstStyle/>
          <a:p>
            <a:pPr algn="ctr"/>
            <a:endParaRPr lang="en-GB" sz="2000" b="1" dirty="0">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8BEB217E-FFD2-4FEF-B625-AAFA55F3DA3A}"/>
              </a:ext>
            </a:extLst>
          </p:cNvPr>
          <p:cNvSpPr txBox="1"/>
          <p:nvPr/>
        </p:nvSpPr>
        <p:spPr>
          <a:xfrm>
            <a:off x="9549850" y="4591040"/>
            <a:ext cx="2348594" cy="1070208"/>
          </a:xfrm>
          <a:prstGeom prst="rect">
            <a:avLst/>
          </a:prstGeom>
          <a:noFill/>
          <a:ln>
            <a:noFill/>
          </a:ln>
        </p:spPr>
        <p:txBody>
          <a:bodyPr wrap="square" rtlCol="0" anchor="t">
            <a:noAutofit/>
          </a:bodyPr>
          <a:lstStyle/>
          <a:p>
            <a:pPr algn="ctr"/>
            <a:r>
              <a:rPr lang="en-GB" dirty="0">
                <a:latin typeface="Arial" panose="020B0604020202020204" pitchFamily="34" charset="0"/>
                <a:cs typeface="Arial" panose="020B0604020202020204" pitchFamily="34" charset="0"/>
              </a:rPr>
              <a:t>Meaningful contribution in the workplace </a:t>
            </a:r>
          </a:p>
        </p:txBody>
      </p:sp>
      <p:sp>
        <p:nvSpPr>
          <p:cNvPr id="2" name="Title 1">
            <a:extLst>
              <a:ext uri="{FF2B5EF4-FFF2-40B4-BE49-F238E27FC236}">
                <a16:creationId xmlns:a16="http://schemas.microsoft.com/office/drawing/2014/main" id="{7C068794-A4D5-4047-866A-173E7B52CC48}"/>
              </a:ext>
            </a:extLst>
          </p:cNvPr>
          <p:cNvSpPr>
            <a:spLocks noGrp="1"/>
          </p:cNvSpPr>
          <p:nvPr>
            <p:ph type="title"/>
          </p:nvPr>
        </p:nvSpPr>
        <p:spPr>
          <a:xfrm>
            <a:off x="2409779" y="456444"/>
            <a:ext cx="9782221" cy="503663"/>
          </a:xfrm>
        </p:spPr>
        <p:txBody>
          <a:bodyPr/>
          <a:lstStyle/>
          <a:p>
            <a:pPr rtl="0" eaLnBrk="1" latinLnBrk="0" hangingPunct="1"/>
            <a:r>
              <a:rPr lang="en-GB" sz="2800" b="1" i="1" kern="1200" dirty="0">
                <a:solidFill>
                  <a:srgbClr val="E8472B"/>
                </a:solidFill>
                <a:effectLst/>
                <a:latin typeface="Arial" panose="020B0604020202020204" pitchFamily="34" charset="0"/>
                <a:ea typeface="+mn-ea"/>
                <a:cs typeface="Arial" panose="020B0604020202020204" pitchFamily="34" charset="0"/>
              </a:rPr>
              <a:t>CONTEXT - THE T LEVEL PROGRAMME</a:t>
            </a:r>
            <a:endParaRPr lang="en-GB" dirty="0">
              <a:effectLst/>
            </a:endParaRPr>
          </a:p>
          <a:p>
            <a:endParaRPr lang="en-US" dirty="0"/>
          </a:p>
        </p:txBody>
      </p:sp>
    </p:spTree>
    <p:extLst>
      <p:ext uri="{BB962C8B-B14F-4D97-AF65-F5344CB8AC3E}">
        <p14:creationId xmlns:p14="http://schemas.microsoft.com/office/powerpoint/2010/main" val="17274468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EDF15-70C3-4668-9558-2DCD835BC7BC}"/>
              </a:ext>
            </a:extLst>
          </p:cNvPr>
          <p:cNvSpPr>
            <a:spLocks noGrp="1"/>
          </p:cNvSpPr>
          <p:nvPr>
            <p:ph type="title"/>
          </p:nvPr>
        </p:nvSpPr>
        <p:spPr/>
        <p:txBody>
          <a:bodyPr/>
          <a:lstStyle/>
          <a:p>
            <a:pPr algn="ctr"/>
            <a:r>
              <a:rPr lang="en-GB" sz="2800" dirty="0">
                <a:solidFill>
                  <a:schemeClr val="bg2"/>
                </a:solidFill>
              </a:rPr>
              <a:t>Why Industry Placements?</a:t>
            </a:r>
            <a:r>
              <a:rPr lang="en-GB" sz="3600" dirty="0">
                <a:solidFill>
                  <a:schemeClr val="bg2"/>
                </a:solidFill>
              </a:rPr>
              <a:t> </a:t>
            </a:r>
            <a:endParaRPr lang="en-GB" sz="3600" dirty="0"/>
          </a:p>
        </p:txBody>
      </p:sp>
      <p:sp>
        <p:nvSpPr>
          <p:cNvPr id="3" name="Content Placeholder 2">
            <a:extLst>
              <a:ext uri="{FF2B5EF4-FFF2-40B4-BE49-F238E27FC236}">
                <a16:creationId xmlns:a16="http://schemas.microsoft.com/office/drawing/2014/main" id="{BBD87D48-E7BF-47E4-A793-F1AC83C0200D}"/>
              </a:ext>
            </a:extLst>
          </p:cNvPr>
          <p:cNvSpPr>
            <a:spLocks noGrp="1"/>
          </p:cNvSpPr>
          <p:nvPr>
            <p:ph sz="quarter" idx="10"/>
          </p:nvPr>
        </p:nvSpPr>
        <p:spPr/>
        <p:txBody>
          <a:bodyPr>
            <a:normAutofit/>
          </a:bodyPr>
          <a:lstStyle/>
          <a:p>
            <a:r>
              <a:rPr lang="en-GB" sz="2400" dirty="0">
                <a:latin typeface="Arial" panose="020B0604020202020204" pitchFamily="34" charset="0"/>
                <a:cs typeface="Arial" panose="020B0604020202020204" pitchFamily="34" charset="0"/>
              </a:rPr>
              <a:t>Current 1-2 weeks work experience are not specific to a student’s course, so don’t enable students to develop technical skills employers need. </a:t>
            </a:r>
          </a:p>
          <a:p>
            <a:r>
              <a:rPr lang="en-GB" sz="2400" dirty="0">
                <a:latin typeface="Arial" panose="020B0604020202020204" pitchFamily="34" charset="0"/>
                <a:cs typeface="Arial" panose="020B0604020202020204" pitchFamily="34" charset="0"/>
              </a:rPr>
              <a:t>Some students would prefer a high quality classroom-based practical alternative to the academic route and may not feel ready to leave an education setting to take an apprenticeship but prefer this practical mode of learning.</a:t>
            </a:r>
          </a:p>
          <a:p>
            <a:r>
              <a:rPr lang="en-GB" sz="2400" dirty="0">
                <a:latin typeface="Arial" panose="020B0604020202020204" pitchFamily="34" charset="0"/>
                <a:cs typeface="Arial" panose="020B0604020202020204" pitchFamily="34" charset="0"/>
              </a:rPr>
              <a:t>The substantive industry placement is a big challenge but is also the unique selling point of the T Level.     </a:t>
            </a:r>
          </a:p>
        </p:txBody>
      </p:sp>
    </p:spTree>
    <p:extLst>
      <p:ext uri="{BB962C8B-B14F-4D97-AF65-F5344CB8AC3E}">
        <p14:creationId xmlns:p14="http://schemas.microsoft.com/office/powerpoint/2010/main" val="4409445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9">
            <a:extLst>
              <a:ext uri="{FF2B5EF4-FFF2-40B4-BE49-F238E27FC236}">
                <a16:creationId xmlns:a16="http://schemas.microsoft.com/office/drawing/2014/main" id="{F8EE2098-5A65-47E0-905C-CB66C80C2EF2}"/>
              </a:ext>
            </a:extLst>
          </p:cNvPr>
          <p:cNvSpPr>
            <a:spLocks noChangeArrowheads="1"/>
          </p:cNvSpPr>
          <p:nvPr/>
        </p:nvSpPr>
        <p:spPr bwMode="auto">
          <a:xfrm>
            <a:off x="376259" y="548640"/>
            <a:ext cx="5472298" cy="5039900"/>
          </a:xfrm>
          <a:prstGeom prst="rect">
            <a:avLst/>
          </a:prstGeom>
        </p:spPr>
        <p:txBody>
          <a:bodyPr vert="horz" lIns="91440" tIns="45720" rIns="91440" bIns="45720" rtlCol="0">
            <a:noAutofit/>
          </a:bodyPr>
          <a:lstStyle/>
          <a:p>
            <a:pPr marL="107818" indent="-107818" defTabSz="554478">
              <a:lnSpc>
                <a:spcPct val="140000"/>
              </a:lnSpc>
              <a:spcAft>
                <a:spcPts val="1092"/>
              </a:spcAft>
              <a:buFont typeface="Arial" panose="020B0604020202020204" pitchFamily="34" charset="0"/>
              <a:buChar char="•"/>
            </a:pPr>
            <a:endParaRPr lang="en-US" b="0" i="0" kern="1200" spc="3" dirty="0">
              <a:latin typeface="Courier" pitchFamily="2" charset="0"/>
              <a:ea typeface="+mn-ea"/>
              <a:cs typeface="Courier New"/>
            </a:endParaRPr>
          </a:p>
          <a:p>
            <a:pPr marL="107818" indent="-107818" defTabSz="554478">
              <a:lnSpc>
                <a:spcPct val="140000"/>
              </a:lnSpc>
              <a:spcAft>
                <a:spcPts val="1092"/>
              </a:spcAft>
              <a:buFont typeface="Arial" panose="020B0604020202020204" pitchFamily="34" charset="0"/>
              <a:buChar char="•"/>
            </a:pPr>
            <a:endParaRPr lang="en-US" spc="3" dirty="0">
              <a:latin typeface="Courier" pitchFamily="2" charset="0"/>
              <a:cs typeface="Courier New"/>
            </a:endParaRPr>
          </a:p>
          <a:p>
            <a:pPr marL="107818" indent="-107818" defTabSz="554478">
              <a:lnSpc>
                <a:spcPct val="140000"/>
              </a:lnSpc>
              <a:spcAft>
                <a:spcPts val="1092"/>
              </a:spcAft>
              <a:buFont typeface="Arial" panose="020B0604020202020204" pitchFamily="34" charset="0"/>
              <a:buChar char="•"/>
            </a:pPr>
            <a:r>
              <a:rPr lang="en-US" b="0" i="0" kern="1200" spc="3" dirty="0">
                <a:latin typeface="Arial" panose="020B0604020202020204" pitchFamily="34" charset="0"/>
                <a:cs typeface="Arial" panose="020B0604020202020204" pitchFamily="34" charset="0"/>
              </a:rPr>
              <a:t>Time spent by a 16-19 year old student, learning and working in an </a:t>
            </a:r>
            <a:r>
              <a:rPr lang="en-US" b="0" i="0" kern="1200" spc="3" dirty="0" err="1">
                <a:latin typeface="Arial" panose="020B0604020202020204" pitchFamily="34" charset="0"/>
                <a:cs typeface="Arial" panose="020B0604020202020204" pitchFamily="34" charset="0"/>
              </a:rPr>
              <a:t>organisation</a:t>
            </a:r>
            <a:endParaRPr lang="en-US" b="0" i="0" kern="1200" spc="3" dirty="0">
              <a:latin typeface="Arial" panose="020B0604020202020204" pitchFamily="34" charset="0"/>
              <a:cs typeface="Arial" panose="020B0604020202020204" pitchFamily="34" charset="0"/>
            </a:endParaRPr>
          </a:p>
          <a:p>
            <a:pPr marL="107818" indent="-107818" defTabSz="554478">
              <a:lnSpc>
                <a:spcPct val="140000"/>
              </a:lnSpc>
              <a:spcAft>
                <a:spcPts val="1092"/>
              </a:spcAft>
              <a:buFont typeface="Arial" panose="020B0604020202020204" pitchFamily="34" charset="0"/>
              <a:buChar char="•"/>
            </a:pPr>
            <a:r>
              <a:rPr lang="en-US" b="0" i="0" kern="1200" spc="3" dirty="0">
                <a:latin typeface="Arial" panose="020B0604020202020204" pitchFamily="34" charset="0"/>
                <a:cs typeface="Arial" panose="020B0604020202020204" pitchFamily="34" charset="0"/>
              </a:rPr>
              <a:t>In a real environment – with an employer making a meaningful contribution to the </a:t>
            </a:r>
            <a:r>
              <a:rPr lang="en-US" b="0" i="0" kern="1200" spc="3" dirty="0" err="1">
                <a:latin typeface="Arial" panose="020B0604020202020204" pitchFamily="34" charset="0"/>
                <a:cs typeface="Arial" panose="020B0604020202020204" pitchFamily="34" charset="0"/>
              </a:rPr>
              <a:t>organisation</a:t>
            </a:r>
            <a:endParaRPr lang="en-US" b="0" i="0" kern="1200" spc="3" dirty="0">
              <a:latin typeface="Arial" panose="020B0604020202020204" pitchFamily="34" charset="0"/>
              <a:cs typeface="Arial" panose="020B0604020202020204" pitchFamily="34" charset="0"/>
            </a:endParaRPr>
          </a:p>
          <a:p>
            <a:pPr marL="107818" indent="-107818" defTabSz="554478">
              <a:lnSpc>
                <a:spcPct val="140000"/>
              </a:lnSpc>
              <a:spcAft>
                <a:spcPts val="1092"/>
              </a:spcAft>
              <a:buFont typeface="Arial" panose="020B0604020202020204" pitchFamily="34" charset="0"/>
              <a:buChar char="•"/>
            </a:pPr>
            <a:r>
              <a:rPr lang="en-US" b="0" i="0" kern="1200" spc="3" dirty="0">
                <a:latin typeface="Arial" panose="020B0604020202020204" pitchFamily="34" charset="0"/>
                <a:cs typeface="Arial" panose="020B0604020202020204" pitchFamily="34" charset="0"/>
              </a:rPr>
              <a:t>Minimum of 315 hours (approx. 45 working days) –average 350 hours.</a:t>
            </a:r>
          </a:p>
          <a:p>
            <a:pPr marL="107818" indent="-107818" defTabSz="554478">
              <a:lnSpc>
                <a:spcPct val="140000"/>
              </a:lnSpc>
              <a:spcAft>
                <a:spcPts val="1092"/>
              </a:spcAft>
              <a:buFont typeface="Arial" panose="020B0604020202020204" pitchFamily="34" charset="0"/>
              <a:buChar char="•"/>
            </a:pPr>
            <a:r>
              <a:rPr lang="en-US" b="0" i="0" kern="1200" spc="3" dirty="0">
                <a:latin typeface="Arial" panose="020B0604020202020204" pitchFamily="34" charset="0"/>
                <a:cs typeface="Arial" panose="020B0604020202020204" pitchFamily="34" charset="0"/>
              </a:rPr>
              <a:t>Occupationally-specific – developing students’ practical and technical skills</a:t>
            </a:r>
          </a:p>
          <a:p>
            <a:pPr marL="107818" indent="-107818" defTabSz="554478">
              <a:lnSpc>
                <a:spcPct val="140000"/>
              </a:lnSpc>
              <a:spcAft>
                <a:spcPts val="1092"/>
              </a:spcAft>
              <a:buFont typeface="Arial" panose="020B0604020202020204" pitchFamily="34" charset="0"/>
              <a:buChar char="•"/>
            </a:pPr>
            <a:r>
              <a:rPr lang="en-US" spc="3" dirty="0">
                <a:latin typeface="Arial" panose="020B0604020202020204" pitchFamily="34" charset="0"/>
                <a:cs typeface="Arial" panose="020B0604020202020204" pitchFamily="34" charset="0"/>
              </a:rPr>
              <a:t>Placements can be in single block, day release or a mix of the two. </a:t>
            </a:r>
            <a:endParaRPr lang="en-US" b="0" i="0" kern="1200" spc="3"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C69446D-3BCA-4F48-8648-3F826AC73FEF}"/>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9346" r="31073"/>
          <a:stretch/>
        </p:blipFill>
        <p:spPr>
          <a:xfrm>
            <a:off x="6089073" y="-13855"/>
            <a:ext cx="6102927" cy="6885709"/>
          </a:xfrm>
          <a:prstGeom prst="rect">
            <a:avLst/>
          </a:prstGeom>
          <a:noFill/>
        </p:spPr>
      </p:pic>
      <p:sp>
        <p:nvSpPr>
          <p:cNvPr id="2" name="Title 1">
            <a:extLst>
              <a:ext uri="{FF2B5EF4-FFF2-40B4-BE49-F238E27FC236}">
                <a16:creationId xmlns:a16="http://schemas.microsoft.com/office/drawing/2014/main" id="{CB0698DA-A2A7-8742-B7A4-78956643B6F7}"/>
              </a:ext>
            </a:extLst>
          </p:cNvPr>
          <p:cNvSpPr>
            <a:spLocks noGrp="1"/>
          </p:cNvSpPr>
          <p:nvPr>
            <p:ph type="title"/>
          </p:nvPr>
        </p:nvSpPr>
        <p:spPr>
          <a:xfrm>
            <a:off x="344892" y="445024"/>
            <a:ext cx="5472298" cy="988091"/>
          </a:xfrm>
        </p:spPr>
        <p:txBody>
          <a:bodyPr/>
          <a:lstStyle/>
          <a:p>
            <a:pPr rtl="0" eaLnBrk="1" latinLnBrk="0" hangingPunct="1"/>
            <a:r>
              <a:rPr lang="en-US" sz="2800" b="1" i="1" kern="1200" cap="all" baseline="0" dirty="0">
                <a:solidFill>
                  <a:srgbClr val="FF0000"/>
                </a:solidFill>
                <a:effectLst/>
                <a:latin typeface="Arial" panose="020B0604020202020204" pitchFamily="34" charset="0"/>
                <a:ea typeface="+mn-ea"/>
                <a:cs typeface="Arial" panose="020B0604020202020204" pitchFamily="34" charset="0"/>
              </a:rPr>
              <a:t>WHAT ARE INDUSTRY PLACEMENTS?</a:t>
            </a:r>
            <a:endParaRPr lang="en-GB" dirty="0">
              <a:effectLst/>
            </a:endParaRPr>
          </a:p>
          <a:p>
            <a:endParaRPr lang="en-US" dirty="0"/>
          </a:p>
        </p:txBody>
      </p:sp>
    </p:spTree>
    <p:extLst>
      <p:ext uri="{BB962C8B-B14F-4D97-AF65-F5344CB8AC3E}">
        <p14:creationId xmlns:p14="http://schemas.microsoft.com/office/powerpoint/2010/main" val="4124131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13A5C-5DE2-4682-A905-1E9D25FA7EC8}"/>
              </a:ext>
            </a:extLst>
          </p:cNvPr>
          <p:cNvSpPr>
            <a:spLocks noGrp="1"/>
          </p:cNvSpPr>
          <p:nvPr>
            <p:ph type="title"/>
          </p:nvPr>
        </p:nvSpPr>
        <p:spPr/>
        <p:txBody>
          <a:bodyPr/>
          <a:lstStyle/>
          <a:p>
            <a:pPr algn="ctr"/>
            <a:r>
              <a:rPr lang="en-GB" sz="2800" dirty="0">
                <a:solidFill>
                  <a:srgbClr val="FF0000"/>
                </a:solidFill>
              </a:rPr>
              <a:t>What an </a:t>
            </a:r>
            <a:r>
              <a:rPr lang="en-GB" sz="2800" dirty="0" err="1">
                <a:solidFill>
                  <a:srgbClr val="FF0000"/>
                </a:solidFill>
              </a:rPr>
              <a:t>induSTRY</a:t>
            </a:r>
            <a:r>
              <a:rPr lang="en-GB" sz="2800" dirty="0">
                <a:solidFill>
                  <a:srgbClr val="FF0000"/>
                </a:solidFill>
              </a:rPr>
              <a:t> PLACEMENT</a:t>
            </a:r>
            <a:r>
              <a:rPr lang="en-GB" sz="2800" dirty="0"/>
              <a:t>  </a:t>
            </a:r>
            <a:r>
              <a:rPr lang="en-GB" sz="2800" dirty="0">
                <a:solidFill>
                  <a:srgbClr val="FF0000"/>
                </a:solidFill>
              </a:rPr>
              <a:t>should offer  </a:t>
            </a:r>
          </a:p>
        </p:txBody>
      </p:sp>
      <p:sp>
        <p:nvSpPr>
          <p:cNvPr id="3" name="Content Placeholder 2">
            <a:extLst>
              <a:ext uri="{FF2B5EF4-FFF2-40B4-BE49-F238E27FC236}">
                <a16:creationId xmlns:a16="http://schemas.microsoft.com/office/drawing/2014/main" id="{24D87FDA-E02D-4333-B774-7301A7BD9BF3}"/>
              </a:ext>
            </a:extLst>
          </p:cNvPr>
          <p:cNvSpPr>
            <a:spLocks noGrp="1"/>
          </p:cNvSpPr>
          <p:nvPr>
            <p:ph sz="quarter" idx="10"/>
          </p:nvPr>
        </p:nvSpPr>
        <p:spPr/>
        <p:txBody>
          <a:bodyPr>
            <a:normAutofit lnSpcReduction="10000"/>
          </a:bodyPr>
          <a:lstStyle/>
          <a:p>
            <a:r>
              <a:rPr lang="en-GB" sz="1800" dirty="0">
                <a:latin typeface="Arial" panose="020B0604020202020204" pitchFamily="34" charset="0"/>
                <a:cs typeface="Arial" panose="020B0604020202020204" pitchFamily="34" charset="0"/>
              </a:rPr>
              <a:t>A high quality industry placement should: </a:t>
            </a:r>
          </a:p>
          <a:p>
            <a:r>
              <a:rPr lang="en-GB" sz="1800" dirty="0">
                <a:latin typeface="Arial" panose="020B0604020202020204" pitchFamily="34" charset="0"/>
                <a:cs typeface="Arial" panose="020B0604020202020204" pitchFamily="34" charset="0"/>
              </a:rPr>
              <a:t>Give a student a chance to </a:t>
            </a:r>
            <a:r>
              <a:rPr lang="en-GB" sz="1800" b="1" dirty="0">
                <a:latin typeface="Arial" panose="020B0604020202020204" pitchFamily="34" charset="0"/>
                <a:cs typeface="Arial" panose="020B0604020202020204" pitchFamily="34" charset="0"/>
              </a:rPr>
              <a:t>put into practice Level 3 technical skills</a:t>
            </a:r>
            <a:r>
              <a:rPr lang="en-GB" sz="1800" dirty="0">
                <a:latin typeface="Arial" panose="020B0604020202020204" pitchFamily="34" charset="0"/>
                <a:cs typeface="Arial" panose="020B0604020202020204" pitchFamily="34" charset="0"/>
              </a:rPr>
              <a:t> that they have learnt as part of their T Level, developing and honing the knowledge and skills they need to progress.  </a:t>
            </a:r>
          </a:p>
          <a:p>
            <a:r>
              <a:rPr lang="en-GB" sz="1800" dirty="0">
                <a:latin typeface="Arial" panose="020B0604020202020204" pitchFamily="34" charset="0"/>
                <a:cs typeface="Arial" panose="020B0604020202020204" pitchFamily="34" charset="0"/>
              </a:rPr>
              <a:t>Give students </a:t>
            </a:r>
            <a:r>
              <a:rPr lang="en-GB" sz="1800" b="1" dirty="0">
                <a:latin typeface="Arial" panose="020B0604020202020204" pitchFamily="34" charset="0"/>
                <a:cs typeface="Arial" panose="020B0604020202020204" pitchFamily="34" charset="0"/>
              </a:rPr>
              <a:t>credibility </a:t>
            </a:r>
            <a:r>
              <a:rPr lang="en-GB" sz="1800" dirty="0">
                <a:latin typeface="Arial" panose="020B0604020202020204" pitchFamily="34" charset="0"/>
                <a:cs typeface="Arial" panose="020B0604020202020204" pitchFamily="34" charset="0"/>
              </a:rPr>
              <a:t>with prospective employers </a:t>
            </a:r>
          </a:p>
          <a:p>
            <a:r>
              <a:rPr lang="en-GB" sz="1800" dirty="0">
                <a:latin typeface="Arial" panose="020B0604020202020204" pitchFamily="34" charset="0"/>
                <a:cs typeface="Arial" panose="020B0604020202020204" pitchFamily="34" charset="0"/>
              </a:rPr>
              <a:t>I</a:t>
            </a:r>
            <a:r>
              <a:rPr lang="en-GB" sz="1800" b="1" dirty="0">
                <a:latin typeface="Arial" panose="020B0604020202020204" pitchFamily="34" charset="0"/>
                <a:cs typeface="Arial" panose="020B0604020202020204" pitchFamily="34" charset="0"/>
              </a:rPr>
              <a:t>mprove a student’s confidence, competence and employability </a:t>
            </a:r>
          </a:p>
          <a:p>
            <a:r>
              <a:rPr lang="en-GB" sz="1800" b="1" dirty="0">
                <a:latin typeface="Arial" panose="020B0604020202020204" pitchFamily="34" charset="0"/>
                <a:cs typeface="Arial" panose="020B0604020202020204" pitchFamily="34" charset="0"/>
              </a:rPr>
              <a:t>Give the employer the opportunity to develop and shape young people’s skills to build their future workforce </a:t>
            </a:r>
            <a:r>
              <a:rPr lang="en-GB" sz="1800" dirty="0">
                <a:latin typeface="Arial" panose="020B0604020202020204" pitchFamily="34" charset="0"/>
                <a:cs typeface="Arial" panose="020B0604020202020204" pitchFamily="34" charset="0"/>
              </a:rPr>
              <a:t>to meet their needs, as well as seeing what the young person is capable of before potentially taking then on as an apprentice or an employee </a:t>
            </a:r>
          </a:p>
          <a:p>
            <a:r>
              <a:rPr lang="en-GB" sz="1800" dirty="0">
                <a:latin typeface="Arial" panose="020B0604020202020204" pitchFamily="34" charset="0"/>
                <a:cs typeface="Arial" panose="020B0604020202020204" pitchFamily="34" charset="0"/>
              </a:rPr>
              <a:t>Give an opportunity for the provider to </a:t>
            </a:r>
            <a:r>
              <a:rPr lang="en-GB" sz="1800" b="1" dirty="0">
                <a:latin typeface="Arial" panose="020B0604020202020204" pitchFamily="34" charset="0"/>
                <a:cs typeface="Arial" panose="020B0604020202020204" pitchFamily="34" charset="0"/>
              </a:rPr>
              <a:t>ensure that the course equips students with the skills employers are look for and are ready for the working world.</a:t>
            </a:r>
            <a:r>
              <a:rPr lang="en-GB" sz="1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885955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BE1E-9216-4666-B8CB-4C4F217F3109}"/>
              </a:ext>
            </a:extLst>
          </p:cNvPr>
          <p:cNvSpPr>
            <a:spLocks noGrp="1"/>
          </p:cNvSpPr>
          <p:nvPr>
            <p:ph type="title"/>
          </p:nvPr>
        </p:nvSpPr>
        <p:spPr/>
        <p:txBody>
          <a:bodyPr/>
          <a:lstStyle/>
          <a:p>
            <a:pPr algn="ctr"/>
            <a:r>
              <a:rPr lang="en-GB" sz="2800" dirty="0">
                <a:solidFill>
                  <a:srgbClr val="FF0000"/>
                </a:solidFill>
              </a:rPr>
              <a:t>Developing Industry Placements </a:t>
            </a:r>
          </a:p>
        </p:txBody>
      </p:sp>
      <p:sp>
        <p:nvSpPr>
          <p:cNvPr id="3" name="Content Placeholder 2">
            <a:extLst>
              <a:ext uri="{FF2B5EF4-FFF2-40B4-BE49-F238E27FC236}">
                <a16:creationId xmlns:a16="http://schemas.microsoft.com/office/drawing/2014/main" id="{9E72D360-1841-4931-94C5-E23F6F28BDD6}"/>
              </a:ext>
            </a:extLst>
          </p:cNvPr>
          <p:cNvSpPr>
            <a:spLocks noGrp="1"/>
          </p:cNvSpPr>
          <p:nvPr>
            <p:ph sz="quarter" idx="10"/>
          </p:nvPr>
        </p:nvSpPr>
        <p:spPr/>
        <p:txBody>
          <a:bodyPr>
            <a:normAutofit fontScale="92500" lnSpcReduction="10000"/>
          </a:bodyPr>
          <a:lstStyle/>
          <a:p>
            <a:pPr marL="207935" indent="-207935" defTabSz="554492">
              <a:buFont typeface="Arial" panose="020B0604020202020204" pitchFamily="34" charset="0"/>
              <a:buChar char="•"/>
            </a:pPr>
            <a:r>
              <a:rPr lang="en-GB" sz="1800" dirty="0">
                <a:solidFill>
                  <a:srgbClr val="000000"/>
                </a:solidFill>
                <a:latin typeface="Arial" panose="020B0604020202020204" pitchFamily="34" charset="0"/>
                <a:cs typeface="Arial" panose="020B0604020202020204" pitchFamily="34" charset="0"/>
              </a:rPr>
              <a:t>We have carried out </a:t>
            </a:r>
            <a:r>
              <a:rPr lang="en-GB" sz="1800" b="1" dirty="0">
                <a:solidFill>
                  <a:srgbClr val="000000"/>
                </a:solidFill>
                <a:latin typeface="Arial" panose="020B0604020202020204" pitchFamily="34" charset="0"/>
                <a:cs typeface="Arial" panose="020B0604020202020204" pitchFamily="34" charset="0"/>
              </a:rPr>
              <a:t>extensive user centred research </a:t>
            </a:r>
            <a:r>
              <a:rPr lang="en-GB" sz="1800" dirty="0">
                <a:solidFill>
                  <a:srgbClr val="000000"/>
                </a:solidFill>
                <a:latin typeface="Arial" panose="020B0604020202020204" pitchFamily="34" charset="0"/>
                <a:cs typeface="Arial" panose="020B0604020202020204" pitchFamily="34" charset="0"/>
              </a:rPr>
              <a:t>and analysis – listening to the sector to understand their concerns</a:t>
            </a:r>
          </a:p>
          <a:p>
            <a:pPr marL="207935" indent="-207935" defTabSz="554492">
              <a:buFont typeface="Arial" panose="020B0604020202020204" pitchFamily="34" charset="0"/>
              <a:buChar char="•"/>
            </a:pPr>
            <a:r>
              <a:rPr lang="en-GB" sz="1800" dirty="0">
                <a:solidFill>
                  <a:srgbClr val="000000"/>
                </a:solidFill>
                <a:latin typeface="Arial" panose="020B0604020202020204" pitchFamily="34" charset="0"/>
                <a:cs typeface="Arial" panose="020B0604020202020204" pitchFamily="34" charset="0"/>
              </a:rPr>
              <a:t>This has been backed up with </a:t>
            </a:r>
            <a:r>
              <a:rPr lang="en-GB" sz="1800" b="1" dirty="0">
                <a:solidFill>
                  <a:srgbClr val="000000"/>
                </a:solidFill>
                <a:latin typeface="Arial" panose="020B0604020202020204" pitchFamily="34" charset="0"/>
                <a:cs typeface="Arial" panose="020B0604020202020204" pitchFamily="34" charset="0"/>
              </a:rPr>
              <a:t>significant engagement</a:t>
            </a:r>
            <a:r>
              <a:rPr lang="en-GB" sz="1800" dirty="0">
                <a:solidFill>
                  <a:srgbClr val="000000"/>
                </a:solidFill>
                <a:latin typeface="Arial" panose="020B0604020202020204" pitchFamily="34" charset="0"/>
                <a:cs typeface="Arial" panose="020B0604020202020204" pitchFamily="34" charset="0"/>
              </a:rPr>
              <a:t>– working with employers, providers and students to shape the policy evidence base and identify best practice and challenges to delivering industry placements</a:t>
            </a:r>
          </a:p>
          <a:p>
            <a:pPr defTabSz="554492"/>
            <a:r>
              <a:rPr lang="en-GB" sz="1800" b="1" dirty="0">
                <a:solidFill>
                  <a:srgbClr val="000000"/>
                </a:solidFill>
                <a:latin typeface="Arial" panose="020B0604020202020204" pitchFamily="34" charset="0"/>
                <a:cs typeface="Arial" panose="020B0604020202020204" pitchFamily="34" charset="0"/>
              </a:rPr>
              <a:t>Industry Placement Pilot Scheme (led by The Challenge)</a:t>
            </a:r>
          </a:p>
          <a:p>
            <a:pPr marL="207935" indent="-207935" defTabSz="554492">
              <a:buFont typeface="Arial" panose="020B0604020202020204" pitchFamily="34" charset="0"/>
              <a:buChar char="•"/>
            </a:pPr>
            <a:r>
              <a:rPr lang="en-GB" sz="1800" dirty="0">
                <a:solidFill>
                  <a:srgbClr val="000000"/>
                </a:solidFill>
                <a:latin typeface="Arial" panose="020B0604020202020204" pitchFamily="34" charset="0"/>
                <a:cs typeface="Arial" panose="020B0604020202020204" pitchFamily="34" charset="0"/>
              </a:rPr>
              <a:t>The industry placement pilot scheme tested different models and approaches to delivering T Level placements in academic year 2017/18. </a:t>
            </a:r>
            <a:r>
              <a:rPr lang="en-GB" sz="1800" b="1" dirty="0">
                <a:solidFill>
                  <a:srgbClr val="000000"/>
                </a:solidFill>
                <a:latin typeface="Arial" panose="020B0604020202020204" pitchFamily="34" charset="0"/>
                <a:cs typeface="Arial" panose="020B0604020202020204" pitchFamily="34" charset="0"/>
              </a:rPr>
              <a:t>21 providers piloted these, successfully enabling over 1,100 placements to be completed</a:t>
            </a:r>
          </a:p>
          <a:p>
            <a:pPr marL="207935" indent="-207935" defTabSz="554492">
              <a:buFont typeface="Arial" panose="020B0604020202020204" pitchFamily="34" charset="0"/>
              <a:buChar char="•"/>
            </a:pPr>
            <a:r>
              <a:rPr lang="en-GB" sz="1800" dirty="0">
                <a:solidFill>
                  <a:srgbClr val="000000"/>
                </a:solidFill>
                <a:latin typeface="Arial" panose="020B0604020202020204" pitchFamily="34" charset="0"/>
                <a:cs typeface="Arial" panose="020B0604020202020204" pitchFamily="34" charset="0"/>
              </a:rPr>
              <a:t>An independent </a:t>
            </a:r>
            <a:r>
              <a:rPr lang="en-GB" sz="1800" b="1" dirty="0">
                <a:solidFill>
                  <a:srgbClr val="000000"/>
                </a:solidFill>
                <a:latin typeface="Arial" panose="020B0604020202020204" pitchFamily="34" charset="0"/>
                <a:cs typeface="Arial" panose="020B0604020202020204" pitchFamily="34" charset="0"/>
              </a:rPr>
              <a:t>evaluation of the pilots was published in December 2018.</a:t>
            </a:r>
            <a:r>
              <a:rPr lang="en-GB" sz="1800" dirty="0">
                <a:solidFill>
                  <a:srgbClr val="000000"/>
                </a:solidFill>
                <a:latin typeface="Arial" panose="020B0604020202020204" pitchFamily="34" charset="0"/>
                <a:cs typeface="Arial" panose="020B0604020202020204" pitchFamily="34" charset="0"/>
              </a:rPr>
              <a:t> A key message was that ‘one size doesn’t fit all’, and models need to vary between industry, course and employer type</a:t>
            </a:r>
          </a:p>
          <a:p>
            <a:endParaRPr lang="en-GB" dirty="0"/>
          </a:p>
        </p:txBody>
      </p:sp>
    </p:spTree>
    <p:extLst>
      <p:ext uri="{BB962C8B-B14F-4D97-AF65-F5344CB8AC3E}">
        <p14:creationId xmlns:p14="http://schemas.microsoft.com/office/powerpoint/2010/main" val="13330841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DF28B-75D1-4622-9678-D568FB1956F0}"/>
              </a:ext>
            </a:extLst>
          </p:cNvPr>
          <p:cNvSpPr>
            <a:spLocks noGrp="1"/>
          </p:cNvSpPr>
          <p:nvPr>
            <p:ph type="title"/>
          </p:nvPr>
        </p:nvSpPr>
        <p:spPr/>
        <p:txBody>
          <a:bodyPr/>
          <a:lstStyle/>
          <a:p>
            <a:pPr algn="ctr"/>
            <a:r>
              <a:rPr lang="en-GB" sz="2800" dirty="0">
                <a:solidFill>
                  <a:srgbClr val="FF0000"/>
                </a:solidFill>
              </a:rPr>
              <a:t>Key challenges </a:t>
            </a:r>
          </a:p>
        </p:txBody>
      </p:sp>
      <p:sp>
        <p:nvSpPr>
          <p:cNvPr id="3" name="Content Placeholder 2">
            <a:extLst>
              <a:ext uri="{FF2B5EF4-FFF2-40B4-BE49-F238E27FC236}">
                <a16:creationId xmlns:a16="http://schemas.microsoft.com/office/drawing/2014/main" id="{9A5EFFDA-FEF6-45F0-8AF5-56053E5E1C05}"/>
              </a:ext>
            </a:extLst>
          </p:cNvPr>
          <p:cNvSpPr>
            <a:spLocks noGrp="1"/>
          </p:cNvSpPr>
          <p:nvPr>
            <p:ph sz="quarter" idx="10"/>
          </p:nvPr>
        </p:nvSpPr>
        <p:spPr/>
        <p:txBody>
          <a:bodyPr>
            <a:noAutofit/>
          </a:bodyPr>
          <a:lstStyle/>
          <a:p>
            <a:r>
              <a:rPr lang="en-GB" sz="1800" b="1" dirty="0">
                <a:latin typeface="Arial" panose="020B0604020202020204" pitchFamily="34" charset="0"/>
                <a:cs typeface="Arial" panose="020B0604020202020204" pitchFamily="34" charset="0"/>
              </a:rPr>
              <a:t>One size doesn’t  fit all</a:t>
            </a:r>
            <a:r>
              <a:rPr lang="en-GB" sz="1800" dirty="0">
                <a:latin typeface="Arial" panose="020B0604020202020204" pitchFamily="34" charset="0"/>
                <a:cs typeface="Arial" panose="020B0604020202020204" pitchFamily="34" charset="0"/>
              </a:rPr>
              <a:t> – aware that there are differing workplace practices across industries, and students have different backgrounds and personal circumstances </a:t>
            </a:r>
          </a:p>
          <a:p>
            <a:r>
              <a:rPr lang="en-GB" sz="1800" b="1" dirty="0">
                <a:latin typeface="Arial" panose="020B0604020202020204" pitchFamily="34" charset="0"/>
                <a:cs typeface="Arial" panose="020B0604020202020204" pitchFamily="34" charset="0"/>
              </a:rPr>
              <a:t>Encouraging employers to offer placements</a:t>
            </a:r>
            <a:r>
              <a:rPr lang="en-GB" sz="1800" dirty="0">
                <a:latin typeface="Arial" panose="020B0604020202020204" pitchFamily="34" charset="0"/>
                <a:cs typeface="Arial" panose="020B0604020202020204" pitchFamily="34" charset="0"/>
              </a:rPr>
              <a:t> – providing support for employers to be able to offer placements, understanding the multiple asks government has of them to offer differing forms of work related training </a:t>
            </a:r>
          </a:p>
          <a:p>
            <a:r>
              <a:rPr lang="en-GB" sz="1800" b="1" dirty="0">
                <a:latin typeface="Arial" panose="020B0604020202020204" pitchFamily="34" charset="0"/>
                <a:cs typeface="Arial" panose="020B0604020202020204" pitchFamily="34" charset="0"/>
              </a:rPr>
              <a:t>Ensuring accessibility of placements </a:t>
            </a:r>
            <a:r>
              <a:rPr lang="en-GB" sz="1800" dirty="0">
                <a:latin typeface="Arial" panose="020B0604020202020204" pitchFamily="34" charset="0"/>
                <a:cs typeface="Arial" panose="020B0604020202020204" pitchFamily="34" charset="0"/>
              </a:rPr>
              <a:t>– many businesses are in remote areas or rural areas </a:t>
            </a:r>
          </a:p>
          <a:p>
            <a:r>
              <a:rPr lang="en-GB" sz="1800" b="1" dirty="0">
                <a:latin typeface="Arial" panose="020B0604020202020204" pitchFamily="34" charset="0"/>
                <a:cs typeface="Arial" panose="020B0604020202020204" pitchFamily="34" charset="0"/>
              </a:rPr>
              <a:t>Health and safety /security clearance </a:t>
            </a:r>
            <a:r>
              <a:rPr lang="en-GB" sz="1800" dirty="0">
                <a:latin typeface="Arial" panose="020B0604020202020204" pitchFamily="34" charset="0"/>
                <a:cs typeface="Arial" panose="020B0604020202020204" pitchFamily="34" charset="0"/>
              </a:rPr>
              <a:t>– students often require security clearance to access ties, especially engineering and construction. </a:t>
            </a:r>
          </a:p>
          <a:p>
            <a:r>
              <a:rPr lang="en-GB" sz="1800" b="1" dirty="0">
                <a:latin typeface="Arial" panose="020B0604020202020204" pitchFamily="34" charset="0"/>
                <a:cs typeface="Arial" panose="020B0604020202020204" pitchFamily="34" charset="0"/>
              </a:rPr>
              <a:t>Financial and resource costs to employers</a:t>
            </a:r>
            <a:r>
              <a:rPr lang="en-GB" sz="1800" dirty="0">
                <a:latin typeface="Arial" panose="020B0604020202020204" pitchFamily="34" charset="0"/>
                <a:cs typeface="Arial" panose="020B0604020202020204" pitchFamily="34" charset="0"/>
              </a:rPr>
              <a:t>  – identifying and overcoming the cost to employers of hosting a student including equipment, liability insurance and more  </a:t>
            </a:r>
          </a:p>
        </p:txBody>
      </p:sp>
    </p:spTree>
    <p:extLst>
      <p:ext uri="{BB962C8B-B14F-4D97-AF65-F5344CB8AC3E}">
        <p14:creationId xmlns:p14="http://schemas.microsoft.com/office/powerpoint/2010/main" val="13639215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4D7C-F9C9-DB4D-8CA2-F7D8F6E03775}"/>
              </a:ext>
            </a:extLst>
          </p:cNvPr>
          <p:cNvSpPr>
            <a:spLocks noGrp="1"/>
          </p:cNvSpPr>
          <p:nvPr>
            <p:ph type="title"/>
          </p:nvPr>
        </p:nvSpPr>
        <p:spPr>
          <a:xfrm>
            <a:off x="1306935" y="233112"/>
            <a:ext cx="10174225" cy="503663"/>
          </a:xfrm>
        </p:spPr>
        <p:txBody>
          <a:bodyPr/>
          <a:lstStyle/>
          <a:p>
            <a:pPr algn="ctr"/>
            <a:r>
              <a:rPr lang="en-GB" sz="2800" dirty="0">
                <a:solidFill>
                  <a:srgbClr val="FF0000"/>
                </a:solidFill>
              </a:rPr>
              <a:t>RESPONDING TO THE CHALLENGES – MODELS </a:t>
            </a:r>
            <a:br>
              <a:rPr lang="en-US" sz="2426" dirty="0"/>
            </a:br>
            <a:r>
              <a:rPr lang="en-US" sz="1698" dirty="0"/>
              <a:t>						</a:t>
            </a:r>
          </a:p>
        </p:txBody>
      </p:sp>
      <p:sp>
        <p:nvSpPr>
          <p:cNvPr id="14" name="TextBox 13">
            <a:extLst>
              <a:ext uri="{FF2B5EF4-FFF2-40B4-BE49-F238E27FC236}">
                <a16:creationId xmlns:a16="http://schemas.microsoft.com/office/drawing/2014/main" id="{D009ADE8-D5A4-4CE7-B7D5-88A231CC5175}"/>
              </a:ext>
            </a:extLst>
          </p:cNvPr>
          <p:cNvSpPr txBox="1"/>
          <p:nvPr/>
        </p:nvSpPr>
        <p:spPr>
          <a:xfrm>
            <a:off x="1137849" y="736774"/>
            <a:ext cx="10826606" cy="5293437"/>
          </a:xfrm>
          <a:prstGeom prst="rect">
            <a:avLst/>
          </a:prstGeom>
          <a:noFill/>
        </p:spPr>
        <p:txBody>
          <a:bodyPr wrap="square" rtlCol="0">
            <a:spAutoFit/>
          </a:bodyPr>
          <a:lstStyle/>
          <a:p>
            <a:pPr defTabSz="554492">
              <a:spcAft>
                <a:spcPts val="364"/>
              </a:spcAft>
              <a:defRPr/>
            </a:pPr>
            <a:r>
              <a:rPr lang="en-GB" sz="1940" dirty="0">
                <a:solidFill>
                  <a:srgbClr val="000000"/>
                </a:solidFill>
                <a:latin typeface="Arial" panose="020B0604020202020204" pitchFamily="34" charset="0"/>
                <a:cs typeface="Arial" panose="020B0604020202020204" pitchFamily="34" charset="0"/>
              </a:rPr>
              <a:t>Models to help ensure placements are </a:t>
            </a:r>
            <a:r>
              <a:rPr lang="en-GB" sz="1940" b="1" dirty="0">
                <a:solidFill>
                  <a:srgbClr val="000000"/>
                </a:solidFill>
                <a:latin typeface="Arial" panose="020B0604020202020204" pitchFamily="34" charset="0"/>
                <a:cs typeface="Arial" panose="020B0604020202020204" pitchFamily="34" charset="0"/>
              </a:rPr>
              <a:t>high quality, meaningful, deliverable across different industries and accessible for all students</a:t>
            </a:r>
            <a:r>
              <a:rPr lang="en-GB" sz="1940" dirty="0">
                <a:solidFill>
                  <a:srgbClr val="000000"/>
                </a:solidFill>
                <a:latin typeface="Arial" panose="020B0604020202020204" pitchFamily="34" charset="0"/>
                <a:cs typeface="Arial" panose="020B0604020202020204" pitchFamily="34" charset="0"/>
              </a:rPr>
              <a:t>:</a:t>
            </a:r>
          </a:p>
          <a:p>
            <a:pPr defTabSz="554492">
              <a:spcAft>
                <a:spcPts val="364"/>
              </a:spcAft>
              <a:defRPr/>
            </a:pPr>
            <a:endParaRPr lang="en-GB" sz="1698" dirty="0">
              <a:solidFill>
                <a:srgbClr val="000000"/>
              </a:solidFill>
              <a:latin typeface="Arial" panose="020B0604020202020204" pitchFamily="34" charset="0"/>
              <a:cs typeface="Arial" panose="020B0604020202020204" pitchFamily="34" charset="0"/>
            </a:endParaRPr>
          </a:p>
          <a:p>
            <a:pPr marL="277246" indent="-277246" defTabSz="554492">
              <a:spcAft>
                <a:spcPts val="364"/>
              </a:spcAft>
              <a:buFont typeface="Arial" panose="020B0604020202020204" pitchFamily="34" charset="0"/>
              <a:buChar char="•"/>
              <a:defRPr/>
            </a:pPr>
            <a:r>
              <a:rPr lang="en-GB" sz="1940" dirty="0">
                <a:solidFill>
                  <a:srgbClr val="000000"/>
                </a:solidFill>
                <a:latin typeface="Arial" panose="020B0604020202020204" pitchFamily="34" charset="0"/>
                <a:cs typeface="Arial" panose="020B0604020202020204" pitchFamily="34" charset="0"/>
              </a:rPr>
              <a:t>Allowing students generally </a:t>
            </a:r>
            <a:r>
              <a:rPr lang="en-GB" sz="1940" b="1" dirty="0">
                <a:solidFill>
                  <a:srgbClr val="000000"/>
                </a:solidFill>
                <a:latin typeface="Arial" panose="020B0604020202020204" pitchFamily="34" charset="0"/>
                <a:cs typeface="Arial" panose="020B0604020202020204" pitchFamily="34" charset="0"/>
              </a:rPr>
              <a:t>to work with up to 2 employers</a:t>
            </a:r>
          </a:p>
          <a:p>
            <a:pPr marL="277246" indent="-277246" defTabSz="554492">
              <a:spcAft>
                <a:spcPts val="364"/>
              </a:spcAft>
              <a:buFont typeface="Arial" panose="020B0604020202020204" pitchFamily="34" charset="0"/>
              <a:buChar char="•"/>
              <a:defRPr/>
            </a:pPr>
            <a:r>
              <a:rPr lang="en-GB" sz="1940" dirty="0">
                <a:solidFill>
                  <a:srgbClr val="000000"/>
                </a:solidFill>
                <a:latin typeface="Arial" panose="020B0604020202020204" pitchFamily="34" charset="0"/>
                <a:cs typeface="Arial" panose="020B0604020202020204" pitchFamily="34" charset="0"/>
              </a:rPr>
              <a:t>Using </a:t>
            </a:r>
            <a:r>
              <a:rPr lang="en-GB" sz="1940" b="1" dirty="0">
                <a:solidFill>
                  <a:srgbClr val="000000"/>
                </a:solidFill>
                <a:latin typeface="Arial" panose="020B0604020202020204" pitchFamily="34" charset="0"/>
                <a:cs typeface="Arial" panose="020B0604020202020204" pitchFamily="34" charset="0"/>
              </a:rPr>
              <a:t>on-site facilities for SEND students </a:t>
            </a:r>
            <a:r>
              <a:rPr lang="en-GB" sz="1940" dirty="0">
                <a:solidFill>
                  <a:srgbClr val="000000"/>
                </a:solidFill>
                <a:latin typeface="Arial" panose="020B0604020202020204" pitchFamily="34" charset="0"/>
                <a:cs typeface="Arial" panose="020B0604020202020204" pitchFamily="34" charset="0"/>
              </a:rPr>
              <a:t>for part of the placement, and for all of the placement for those in Young Offenders Institutes. </a:t>
            </a:r>
          </a:p>
          <a:p>
            <a:pPr marL="277246" indent="-277246" defTabSz="554492">
              <a:spcAft>
                <a:spcPts val="364"/>
              </a:spcAft>
              <a:buFont typeface="Arial" panose="020B0604020202020204" pitchFamily="34" charset="0"/>
              <a:buChar char="•"/>
              <a:defRPr/>
            </a:pPr>
            <a:r>
              <a:rPr lang="en-GB" sz="1940" dirty="0">
                <a:solidFill>
                  <a:srgbClr val="000000"/>
                </a:solidFill>
                <a:latin typeface="Arial" panose="020B0604020202020204" pitchFamily="34" charset="0"/>
                <a:cs typeface="Arial" panose="020B0604020202020204" pitchFamily="34" charset="0"/>
              </a:rPr>
              <a:t>Allowing a small proportion of </a:t>
            </a:r>
            <a:r>
              <a:rPr lang="en-GB" sz="1940" b="1" dirty="0">
                <a:solidFill>
                  <a:srgbClr val="000000"/>
                </a:solidFill>
                <a:latin typeface="Arial" panose="020B0604020202020204" pitchFamily="34" charset="0"/>
                <a:cs typeface="Arial" panose="020B0604020202020204" pitchFamily="34" charset="0"/>
              </a:rPr>
              <a:t>occupationally relevant work tasters to count </a:t>
            </a:r>
            <a:r>
              <a:rPr lang="en-GB" sz="1940" dirty="0">
                <a:solidFill>
                  <a:srgbClr val="000000"/>
                </a:solidFill>
                <a:latin typeface="Arial" panose="020B0604020202020204" pitchFamily="34" charset="0"/>
                <a:cs typeface="Arial" panose="020B0604020202020204" pitchFamily="34" charset="0"/>
              </a:rPr>
              <a:t>towards placement</a:t>
            </a:r>
          </a:p>
          <a:p>
            <a:pPr marL="277246" indent="-277246" defTabSz="554492">
              <a:spcAft>
                <a:spcPts val="364"/>
              </a:spcAft>
              <a:buFont typeface="Arial" panose="020B0604020202020204" pitchFamily="34" charset="0"/>
              <a:buChar char="•"/>
              <a:defRPr/>
            </a:pPr>
            <a:r>
              <a:rPr lang="en-GB" sz="1940" dirty="0">
                <a:solidFill>
                  <a:srgbClr val="000000"/>
                </a:solidFill>
                <a:latin typeface="Arial" panose="020B0604020202020204" pitchFamily="34" charset="0"/>
                <a:cs typeface="Arial" panose="020B0604020202020204" pitchFamily="34" charset="0"/>
              </a:rPr>
              <a:t>Allowing </a:t>
            </a:r>
            <a:r>
              <a:rPr lang="en-GB" sz="1940" b="1" dirty="0">
                <a:solidFill>
                  <a:srgbClr val="000000"/>
                </a:solidFill>
                <a:latin typeface="Arial" panose="020B0604020202020204" pitchFamily="34" charset="0"/>
                <a:cs typeface="Arial" panose="020B0604020202020204" pitchFamily="34" charset="0"/>
              </a:rPr>
              <a:t>part time work to count </a:t>
            </a:r>
            <a:r>
              <a:rPr lang="en-GB" sz="1940" dirty="0">
                <a:solidFill>
                  <a:srgbClr val="000000"/>
                </a:solidFill>
                <a:latin typeface="Arial" panose="020B0604020202020204" pitchFamily="34" charset="0"/>
                <a:cs typeface="Arial" panose="020B0604020202020204" pitchFamily="34" charset="0"/>
              </a:rPr>
              <a:t>as long as it is occupationally relevant and at the right level</a:t>
            </a:r>
          </a:p>
          <a:p>
            <a:pPr marL="277246" indent="-277246" defTabSz="554492">
              <a:spcAft>
                <a:spcPts val="364"/>
              </a:spcAft>
              <a:buFont typeface="Arial" panose="020B0604020202020204" pitchFamily="34" charset="0"/>
              <a:buChar char="•"/>
              <a:defRPr/>
            </a:pPr>
            <a:r>
              <a:rPr lang="en-GB" sz="1940" dirty="0">
                <a:solidFill>
                  <a:srgbClr val="000000"/>
                </a:solidFill>
                <a:latin typeface="Arial" panose="020B0604020202020204" pitchFamily="34" charset="0"/>
                <a:cs typeface="Arial" panose="020B0604020202020204" pitchFamily="34" charset="0"/>
              </a:rPr>
              <a:t>Placements </a:t>
            </a:r>
            <a:r>
              <a:rPr lang="en-GB" sz="1940" b="1" dirty="0">
                <a:solidFill>
                  <a:srgbClr val="000000"/>
                </a:solidFill>
                <a:latin typeface="Arial" panose="020B0604020202020204" pitchFamily="34" charset="0"/>
                <a:cs typeface="Arial" panose="020B0604020202020204" pitchFamily="34" charset="0"/>
              </a:rPr>
              <a:t>recorded in hours </a:t>
            </a:r>
            <a:r>
              <a:rPr lang="en-GB" sz="1940" dirty="0">
                <a:solidFill>
                  <a:srgbClr val="000000"/>
                </a:solidFill>
                <a:latin typeface="Arial" panose="020B0604020202020204" pitchFamily="34" charset="0"/>
                <a:cs typeface="Arial" panose="020B0604020202020204" pitchFamily="34" charset="0"/>
              </a:rPr>
              <a:t>rather than days - to reflect different working practices</a:t>
            </a:r>
          </a:p>
          <a:p>
            <a:pPr marL="277246" indent="-277246" defTabSz="554492">
              <a:spcAft>
                <a:spcPts val="364"/>
              </a:spcAft>
              <a:buFont typeface="Arial" panose="020B0604020202020204" pitchFamily="34" charset="0"/>
              <a:buChar char="•"/>
              <a:defRPr/>
            </a:pPr>
            <a:r>
              <a:rPr lang="en-GB" sz="1940" dirty="0">
                <a:solidFill>
                  <a:srgbClr val="000000"/>
                </a:solidFill>
                <a:latin typeface="Arial" panose="020B0604020202020204" pitchFamily="34" charset="0"/>
                <a:cs typeface="Arial" panose="020B0604020202020204" pitchFamily="34" charset="0"/>
              </a:rPr>
              <a:t>Some </a:t>
            </a:r>
            <a:r>
              <a:rPr lang="en-GB" sz="1940" b="1" dirty="0">
                <a:solidFill>
                  <a:srgbClr val="000000"/>
                </a:solidFill>
                <a:latin typeface="Arial" panose="020B0604020202020204" pitchFamily="34" charset="0"/>
                <a:cs typeface="Arial" panose="020B0604020202020204" pitchFamily="34" charset="0"/>
              </a:rPr>
              <a:t>route-specific models to reflect different industries including:</a:t>
            </a:r>
          </a:p>
          <a:p>
            <a:pPr marL="831738" lvl="2" indent="-277246" defTabSz="554492">
              <a:spcAft>
                <a:spcPts val="364"/>
              </a:spcAft>
              <a:buFont typeface="Arial" panose="020B0604020202020204" pitchFamily="34" charset="0"/>
              <a:buChar char="•"/>
              <a:defRPr/>
            </a:pPr>
            <a:r>
              <a:rPr lang="en-GB" sz="1940" dirty="0">
                <a:solidFill>
                  <a:srgbClr val="000000"/>
                </a:solidFill>
                <a:latin typeface="Arial" panose="020B0604020202020204" pitchFamily="34" charset="0"/>
                <a:cs typeface="Arial" panose="020B0604020202020204" pitchFamily="34" charset="0"/>
              </a:rPr>
              <a:t>For </a:t>
            </a:r>
            <a:r>
              <a:rPr lang="en-GB" sz="1940" b="1" dirty="0">
                <a:solidFill>
                  <a:srgbClr val="000000"/>
                </a:solidFill>
                <a:latin typeface="Arial" panose="020B0604020202020204" pitchFamily="34" charset="0"/>
                <a:cs typeface="Arial" panose="020B0604020202020204" pitchFamily="34" charset="0"/>
              </a:rPr>
              <a:t>Digital and Engineering and Manufacturing</a:t>
            </a:r>
            <a:r>
              <a:rPr lang="en-GB" sz="1940" dirty="0">
                <a:solidFill>
                  <a:srgbClr val="000000"/>
                </a:solidFill>
                <a:latin typeface="Arial" panose="020B0604020202020204" pitchFamily="34" charset="0"/>
                <a:cs typeface="Arial" panose="020B0604020202020204" pitchFamily="34" charset="0"/>
              </a:rPr>
              <a:t>: allowing placements at route level (as opposed to those only relevant to their particular occupational specialism) </a:t>
            </a:r>
          </a:p>
          <a:p>
            <a:pPr marL="831738" lvl="2" indent="-277246" defTabSz="554492">
              <a:spcAft>
                <a:spcPts val="364"/>
              </a:spcAft>
              <a:buFont typeface="Arial" panose="020B0604020202020204" pitchFamily="34" charset="0"/>
              <a:buChar char="•"/>
              <a:defRPr/>
            </a:pPr>
            <a:r>
              <a:rPr lang="en-GB" sz="1940" dirty="0">
                <a:solidFill>
                  <a:srgbClr val="000000"/>
                </a:solidFill>
                <a:latin typeface="Arial" panose="020B0604020202020204" pitchFamily="34" charset="0"/>
                <a:cs typeface="Arial" panose="020B0604020202020204" pitchFamily="34" charset="0"/>
              </a:rPr>
              <a:t>For </a:t>
            </a:r>
            <a:r>
              <a:rPr lang="en-GB" sz="1940" b="1" dirty="0">
                <a:solidFill>
                  <a:srgbClr val="000000"/>
                </a:solidFill>
                <a:latin typeface="Arial" panose="020B0604020202020204" pitchFamily="34" charset="0"/>
                <a:cs typeface="Arial" panose="020B0604020202020204" pitchFamily="34" charset="0"/>
              </a:rPr>
              <a:t>Construction and Engineering &amp; Manufacturing</a:t>
            </a:r>
            <a:r>
              <a:rPr lang="en-GB" sz="1940" dirty="0">
                <a:solidFill>
                  <a:srgbClr val="000000"/>
                </a:solidFill>
                <a:latin typeface="Arial" panose="020B0604020202020204" pitchFamily="34" charset="0"/>
                <a:cs typeface="Arial" panose="020B0604020202020204" pitchFamily="34" charset="0"/>
              </a:rPr>
              <a:t>: allowing one lead employer to facilitate the full 315 hours placement across their subcontractors or supply chain to ensure students have  experience of the whole range of tasks required on projects</a:t>
            </a:r>
          </a:p>
        </p:txBody>
      </p:sp>
    </p:spTree>
    <p:extLst>
      <p:ext uri="{BB962C8B-B14F-4D97-AF65-F5344CB8AC3E}">
        <p14:creationId xmlns:p14="http://schemas.microsoft.com/office/powerpoint/2010/main" val="5861432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T Levels">
  <a:themeElements>
    <a:clrScheme name="T Levels">
      <a:dk1>
        <a:srgbClr val="000000"/>
      </a:dk1>
      <a:lt1>
        <a:srgbClr val="FFFFFF"/>
      </a:lt1>
      <a:dk2>
        <a:srgbClr val="FF9567"/>
      </a:dk2>
      <a:lt2>
        <a:srgbClr val="FC4420"/>
      </a:lt2>
      <a:accent1>
        <a:srgbClr val="7659B0"/>
      </a:accent1>
      <a:accent2>
        <a:srgbClr val="000000"/>
      </a:accent2>
      <a:accent3>
        <a:srgbClr val="FFFFFF"/>
      </a:accent3>
      <a:accent4>
        <a:srgbClr val="FF9567"/>
      </a:accent4>
      <a:accent5>
        <a:srgbClr val="FC4420"/>
      </a:accent5>
      <a:accent6>
        <a:srgbClr val="7659B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1600" dirty="0">
            <a:latin typeface="Courier" pitchFamily="2" charset="0"/>
          </a:defRPr>
        </a:defPPr>
      </a:lstStyle>
    </a:txDef>
  </a:objectDefaults>
  <a:extraClrSchemeLst/>
</a:theme>
</file>

<file path=ppt/theme/theme2.xml><?xml version="1.0" encoding="utf-8"?>
<a:theme xmlns:a="http://schemas.openxmlformats.org/drawingml/2006/main" name="1_T Levels">
  <a:themeElements>
    <a:clrScheme name="T Levels">
      <a:dk1>
        <a:srgbClr val="000000"/>
      </a:dk1>
      <a:lt1>
        <a:srgbClr val="FFFFFF"/>
      </a:lt1>
      <a:dk2>
        <a:srgbClr val="FF9567"/>
      </a:dk2>
      <a:lt2>
        <a:srgbClr val="FC4420"/>
      </a:lt2>
      <a:accent1>
        <a:srgbClr val="7659B0"/>
      </a:accent1>
      <a:accent2>
        <a:srgbClr val="000000"/>
      </a:accent2>
      <a:accent3>
        <a:srgbClr val="FFFFFF"/>
      </a:accent3>
      <a:accent4>
        <a:srgbClr val="FF9567"/>
      </a:accent4>
      <a:accent5>
        <a:srgbClr val="FC4420"/>
      </a:accent5>
      <a:accent6>
        <a:srgbClr val="7659B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1600" dirty="0">
            <a:latin typeface="Courier" pitchFamily="2" charset="0"/>
          </a:defRPr>
        </a:defPPr>
      </a:lstStyle>
    </a:txDef>
  </a:objectDefaults>
  <a:extraClrSchemeLst/>
</a:theme>
</file>

<file path=ppt/theme/theme3.xml><?xml version="1.0" encoding="utf-8"?>
<a:theme xmlns:a="http://schemas.openxmlformats.org/drawingml/2006/main" name="T Levels">
  <a:themeElements>
    <a:clrScheme name="T Levels">
      <a:dk1>
        <a:srgbClr val="000000"/>
      </a:dk1>
      <a:lt1>
        <a:srgbClr val="FFFFFF"/>
      </a:lt1>
      <a:dk2>
        <a:srgbClr val="FF9567"/>
      </a:dk2>
      <a:lt2>
        <a:srgbClr val="FC4420"/>
      </a:lt2>
      <a:accent1>
        <a:srgbClr val="7659B0"/>
      </a:accent1>
      <a:accent2>
        <a:srgbClr val="000000"/>
      </a:accent2>
      <a:accent3>
        <a:srgbClr val="FFFFFF"/>
      </a:accent3>
      <a:accent4>
        <a:srgbClr val="FF9567"/>
      </a:accent4>
      <a:accent5>
        <a:srgbClr val="FC4420"/>
      </a:accent5>
      <a:accent6>
        <a:srgbClr val="7659B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1600" dirty="0">
            <a:latin typeface="Courier" pitchFamily="2"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506AFF87C34B4A9FAE502430885282" ma:contentTypeVersion="11" ma:contentTypeDescription="Create a new document." ma:contentTypeScope="" ma:versionID="1d3bec55fa3fb21e0cfcab32d4e38a13">
  <xsd:schema xmlns:xsd="http://www.w3.org/2001/XMLSchema" xmlns:xs="http://www.w3.org/2001/XMLSchema" xmlns:p="http://schemas.microsoft.com/office/2006/metadata/properties" xmlns:ns2="979f5eb2-dfb5-4eac-b068-c8161158ccfc" xmlns:ns3="d331c5d9-d07c-465c-8b2b-af7db5455c54" targetNamespace="http://schemas.microsoft.com/office/2006/metadata/properties" ma:root="true" ma:fieldsID="59b8ee8b9ef271bd0875254d8b6aabcc" ns2:_="" ns3:_="">
    <xsd:import namespace="979f5eb2-dfb5-4eac-b068-c8161158ccfc"/>
    <xsd:import namespace="d331c5d9-d07c-465c-8b2b-af7db5455c5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9f5eb2-dfb5-4eac-b068-c8161158cc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31c5d9-d07c-465c-8b2b-af7db5455c5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9577FD-D7B8-43B4-8709-DC3A68DE71B5}">
  <ds:schemaRefs>
    <ds:schemaRef ds:uri="http://purl.org/dc/terms/"/>
    <ds:schemaRef ds:uri="http://purl.org/dc/elements/1.1/"/>
    <ds:schemaRef ds:uri="979f5eb2-dfb5-4eac-b068-c8161158ccfc"/>
    <ds:schemaRef ds:uri="d331c5d9-d07c-465c-8b2b-af7db5455c54"/>
    <ds:schemaRef ds:uri="http://schemas.microsoft.com/office/2006/documentManagement/type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C1A0975-4CD6-450F-937F-B928632DF4D7}">
  <ds:schemaRefs>
    <ds:schemaRef ds:uri="http://schemas.microsoft.com/sharepoint/v3/contenttype/forms"/>
  </ds:schemaRefs>
</ds:datastoreItem>
</file>

<file path=customXml/itemProps3.xml><?xml version="1.0" encoding="utf-8"?>
<ds:datastoreItem xmlns:ds="http://schemas.openxmlformats.org/officeDocument/2006/customXml" ds:itemID="{CCA1B11C-FA53-45EB-9AC3-BFB1E7E5981F}">
  <ds:schemaRefs>
    <ds:schemaRef ds:uri="979f5eb2-dfb5-4eac-b068-c8161158ccfc"/>
    <ds:schemaRef ds:uri="d331c5d9-d07c-465c-8b2b-af7db5455c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165</TotalTime>
  <Words>1966</Words>
  <Application>Microsoft Macintosh PowerPoint</Application>
  <PresentationFormat>Widescreen</PresentationFormat>
  <Paragraphs>139</Paragraphs>
  <Slides>14</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Calibri</vt:lpstr>
      <vt:lpstr>Courier</vt:lpstr>
      <vt:lpstr>Courier New</vt:lpstr>
      <vt:lpstr>T Levels</vt:lpstr>
      <vt:lpstr>1_T Levels</vt:lpstr>
      <vt:lpstr>T Levels</vt:lpstr>
      <vt:lpstr>INDUSTRY PLACEMENTS </vt:lpstr>
      <vt:lpstr>USING TEAMS </vt:lpstr>
      <vt:lpstr>CONTEXT - THE T LEVEL PROGRAMME </vt:lpstr>
      <vt:lpstr>Why Industry Placements? </vt:lpstr>
      <vt:lpstr>WHAT ARE INDUSTRY PLACEMENTS? </vt:lpstr>
      <vt:lpstr>What an induSTRY PLACEMENT  should offer  </vt:lpstr>
      <vt:lpstr>Developing Industry Placements </vt:lpstr>
      <vt:lpstr>Key challenges </vt:lpstr>
      <vt:lpstr>RESPONDING TO THE CHALLENGES – MODELS        </vt:lpstr>
      <vt:lpstr>RESPONDING TO THE CHALLENGES – SUPPORT  </vt:lpstr>
      <vt:lpstr>Covid 19  </vt:lpstr>
      <vt:lpstr>Resources</vt:lpstr>
      <vt:lpstr>  QUESTIONS</vt:lpstr>
      <vt:lpstr>SUPPORT WITH DELIVERING T LEVELS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FLYNN, Chris</dc:creator>
  <cp:lastModifiedBy>Kaye Southam</cp:lastModifiedBy>
  <cp:revision>4</cp:revision>
  <dcterms:created xsi:type="dcterms:W3CDTF">2020-11-06T12:05:34Z</dcterms:created>
  <dcterms:modified xsi:type="dcterms:W3CDTF">2021-09-01T08:32:12Z</dcterms:modified>
</cp:coreProperties>
</file>